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0080625" cy="5670550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1DAD261-2B4C-C8E7-1019-84D7BDEF52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D709F6-AA92-6705-C31E-ABD043755D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D1BEEC-6EC7-1417-3BAB-372DA933218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7CE403-CA09-F44B-C42B-D522166D9F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69759D2-1754-4833-A365-689AA9D089C9}" type="slidenum">
              <a:t>‹Nº›</a:t>
            </a:fld>
            <a:endParaRPr lang="en-US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76615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69931E-6289-FD0A-E875-9C3D381AF4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C4699EC-B400-49E2-5C42-FEE2A13E3DE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E9F94B93-04F7-6281-1C4D-6DF028B082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D3365C-C779-C46E-9451-BF05DA7E4C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00CEEE-151A-E6B8-2CE3-95308B1BE8C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78978-8E28-D195-CF3F-A676C7299A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629A131-49E0-43B0-8178-B58B8A77A31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Noto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576FB-450B-2DA0-805E-A662A2A4D3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2CEEB-1863-41D8-92CE-5995454037FF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FA8A36-6638-EF7F-B123-18C1736EC0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87A2C0-D217-180B-9BE3-4674D7C9FA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35B56-2F6F-71F5-E36D-1681AA463D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971438-0069-4C29-A5C5-1F8C3303B652}" type="slidenum">
              <a:t>10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8DCA29D-CB2A-B7C7-AADE-6D20F01DB4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9908E52-8D3F-3A07-A0DC-17B51D6420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7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35B56-2F6F-71F5-E36D-1681AA463D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971438-0069-4C29-A5C5-1F8C3303B652}" type="slidenum">
              <a:t>11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8DCA29D-CB2A-B7C7-AADE-6D20F01DB4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9908E52-8D3F-3A07-A0DC-17B51D6420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F05B5C-0A5E-2338-905A-176284AB48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D78C99-9B5C-4F40-8F27-132427CCAC5B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3DAE7BC-D212-A46E-4D1E-D899588D97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C01E84-89B7-E5DA-2F12-3C4A283798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E7D81-C796-B77E-3E78-A238FAF4F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7624C2-5D0B-4701-BAF8-A4944C7C5EA6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37C8482-B145-B716-0F52-3101BCF4A5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CCC51FD-85FA-85BE-2301-10CDB43D9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4AEE3F-B48E-A26D-8CF5-992480BB08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17BFCB-ECCE-4F8E-AF92-FB9FEB4C7F75}" type="slidenum">
              <a:t>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966883-839D-3CAA-DCC3-68D394F681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4BB3202-1CEB-2158-421B-8E2E409E9F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35B56-2F6F-71F5-E36D-1681AA463D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971438-0069-4C29-A5C5-1F8C3303B652}" type="slidenum">
              <a:t>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8DCA29D-CB2A-B7C7-AADE-6D20F01DB4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9908E52-8D3F-3A07-A0DC-17B51D6420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DC099-2D25-B34B-65A6-17C24B9A36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D7E46-C9DE-4D57-8E7D-BBBDC42613EF}" type="slidenum">
              <a:t>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542AA3-1977-55D4-1A24-0F8F6F7CF2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D4F396-E1AC-BDEB-7ECF-5B0F5AAF5E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4F640-6420-5C09-FF86-84D6A37C00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59CC88-75EA-42F8-8AB0-3BB2227CB076}" type="slidenum">
              <a:t>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FEEA07-D056-70AA-0E7E-A7385693F9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70F60C-793C-63C1-7FB4-984DA1B81D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36F96D-2DCF-B8D3-8D6D-E097D6184D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68B5AD-1ADE-4B13-B664-449D5F520545}" type="slidenum">
              <a:t>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6B24F0A-591E-F923-8B0A-5E833F80F5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DAD53EB-C573-1E97-53F2-A89C0DC24E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DC099-2D25-B34B-65A6-17C24B9A36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D7E46-C9DE-4D57-8E7D-BBBDC42613EF}" type="slidenum">
              <a:t>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542AA3-1977-55D4-1A24-0F8F6F7CF2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D4F396-E1AC-BDEB-7ECF-5B0F5AAF5E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111A5-0EB5-77CB-1390-AE03A171C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2474D-75AD-806C-8C71-8ABD5ED0D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344B5-BB5D-C267-1037-4F8B320B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4F8BD-13C5-4646-6589-53FCFE7D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96EF-DBAE-7C2B-DC55-FA08FC2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ED1533-F1BF-8716-8036-115D27483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9CC2F-44E7-1630-270F-EA807C5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B38BF-8673-2C0C-03C8-D6ECA03E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1FCA1-D872-1E34-0AE3-CDE87192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25425"/>
            <a:ext cx="2339975" cy="50403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4887A9-56E9-F457-0C8A-A28582316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25425"/>
            <a:ext cx="6867525" cy="50403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4CB59-2D41-90CC-6E2F-7D51A5F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75358-6D4A-4065-41CF-64E939FC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FA909-D72B-FF63-565D-2CC25B70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920428-E493-F696-208C-EF259BFED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E0548B-5A61-1ABA-06EC-DE41776E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234F2-1899-FA75-DFC2-4278DA24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A904D-7B36-9593-4F65-6C3EBA6F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949529-B87A-40F6-911E-B4035F17B08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3A7FD-CBA5-00F1-78A5-0BF525F9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EEB47-DBA6-35F0-06A1-878D0156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CE995E-D6B0-C69F-E7EB-9172D899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8FF79-AB0C-B372-DCBE-9082DD9B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89E4D-34FA-9846-1AF3-43DA831D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5960C5-82BD-48A4-9CAB-167C1C19707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3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18E10-B721-4AFF-2EB8-ADB893F4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7F686-510D-AC21-9A0E-EE14C80E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98781-9DD1-397B-AE55-37C71089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74F73-B676-7A84-74AC-7859D3C3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70C51-CC19-56C5-3F7F-FF534D09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8BAB6F-14B0-4EA0-899E-082F176EC3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DA938-E616-E2AF-8EA4-DA38E65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EBC1B-18A2-C3EA-A598-9DBA4649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3914775"/>
            <a:ext cx="4603750" cy="14859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06E8B8-CEF0-EB8C-E709-BB5C6A20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3914775"/>
            <a:ext cx="4603750" cy="14859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46BFC8-2C45-F0D3-D646-D606F5E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BBE14B-38EE-E736-9E39-7E893734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07767-2C67-16DD-B162-23250961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F2E9AC-CDB3-451F-88A4-A1B8155B72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05EB3-4460-AC85-300A-EC2CC2E9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8EC5D-53C5-DA1C-14BF-025A1E90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01913-D696-10A1-956C-4021E8B9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8CF4C3-B5A9-BB26-EF1E-CA03B55B2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A61D-FC58-A1E3-AECA-6A5DB8BBF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829660-8938-6525-9114-836447BA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0FDC13-FD38-4BBA-B2B3-755DE5F6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32435C-037F-9131-62C1-3A0CD47D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F1729B-A837-477E-A627-D3D1BBA8236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62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B02DE-A78B-ACB7-ED69-CF1BA81C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FBFC7-45D6-E716-4AB0-11B74CA8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2C9E5D-13C7-5004-E92C-6DEA2D5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1B9B0F-5518-CD45-C6B8-3ACDAC8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2ABF8D-958A-4376-98DE-A4C75B713AB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9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8C24BD-2791-9A2A-90DE-7F67DC7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77D31A-0192-3AFE-D204-7DC485C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2C20E-FAC4-DB62-EA16-B729C35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BBAC9C-D977-473C-8357-0F74572E030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92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9B3D9-9FF0-9D9D-9201-7E869CBB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85C17-2467-9D23-91B8-62DE1662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80866B-B503-A7CD-DF3B-77D91AE7A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D19CC-96DF-7996-7FB6-69F21FFC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8748A-CFF9-3D2E-ECCB-2BFF026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E3512-E2EA-1DD3-DE23-5474D2AD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09AF79-A07C-4EA5-BF79-64631411B1E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4CAC-63E1-CD78-DBC1-567B50CA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EC103-A5A7-B071-7EF5-2A39C965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88181-4DA2-3C16-0092-9AE0C58D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AD076-304F-B673-640A-2D15C46A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7A991-5E95-C082-C1CB-5FABC9B5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9E13BF-A3D8-074E-5155-34812DD1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56691-B13E-4E7C-1BB1-C58F58CB8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3FA1C-E8DA-10F3-403F-6E027C86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B386B3-332C-0A87-C1F6-9A7FE359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9DBDC3-206F-04F6-C017-689E664A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8C301E-4573-4F0B-AF7C-2D7F27C356C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8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FA39D-59F4-F0FF-FBFF-921D3ECC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878680-1AC4-8932-F13D-31C68CFF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6896E-DE3F-F60D-3B49-10D7CFAE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80C7A-6D19-E345-BC37-2D1327CC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C9FB9D-2542-1091-B3C8-DACCCC85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78E88B-13E0-4F01-984D-600282014C8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1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DC2DDC-79D1-CC04-E450-C73502E8E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835275"/>
            <a:ext cx="2339975" cy="256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2AD3BF-54EF-0B5E-DFB9-F393FC89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835275"/>
            <a:ext cx="6867525" cy="25654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FFBF3-413A-2059-1181-68AF47C0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31613C-D82E-A27D-81CC-237358CD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93057-45A6-AB36-2445-F79AFE66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159738-1FC6-4F14-B3C8-10DAFD094BF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5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A0B59-CF84-9BE6-D950-406B8764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F2E96-88BC-825B-1FBC-1801D0167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6FD3C-7F05-F0C5-72D5-60B71762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1771D-3BEC-CB74-B8CF-630C9381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85DF0-9F55-E43B-8869-87F60EBE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D9F5DD-4A82-48DC-89AB-4A5914C83B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7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D2CE-8528-7A2C-7E3C-D19FEDC5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5ED3F-C860-8EA7-3441-0E59BAB5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3E4116-514B-B97E-8DD3-B576F784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7ACC-51E3-5797-D1A5-DAD07FC4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FB3AA-DA32-EFD2-6936-D552946C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B44D3-1B5D-4D8E-A4C4-740F82C1BC9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2F663-A7C4-E263-3EA6-CA102829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10F07-6DD9-2962-FD2C-FA216DC9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5F29F-8CD4-E4B1-BF56-04BC4F18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EE73C-DF35-72C3-B772-58BFAB1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38B83-6C3B-1C3E-4F45-1E900F74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51DF9-C7E4-4E3B-A0B3-FE7D41AAB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00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62AB6-AB4A-FA50-4F38-1E5BFD4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52792-E98A-413E-110F-266C28FA3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475" y="3240088"/>
            <a:ext cx="3073400" cy="1619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1ECBC2-03DC-F01D-8685-505874C4F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275" y="3240088"/>
            <a:ext cx="3074988" cy="1619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EDFA41-7C68-1F30-7438-59965F90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4A236D-5D1C-6DD6-ED1C-F71DF1F9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3C992C-6961-82A2-E7EB-176BC80E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B79DF8-AEFA-4BE8-BFD1-95AC83D3D84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10CE-ADC1-E581-F9F2-3D805F77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806013-15A9-8FF1-849E-74D64979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5460DD-E775-84FD-F17C-E01AF981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71C561-BA2E-E44C-12D4-54B2122DB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58F9A6-9417-4C4E-EA3D-48175D5A9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66289D-5586-F4D8-67F4-EE0F0697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543FB-B04C-645D-2840-D38F5EA1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E7C7C8-10B8-114D-066A-B267B0F6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A0142F-88F7-44F9-9A16-17D69387E58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6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DC842-F926-80AA-2ED0-19441382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53DEC2-9DCE-DA03-0A19-5F1028E0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406240-FD89-9F8A-0F76-E5779C27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23CC9A-51C5-9E06-72F1-5E6BC0AD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2A48A-0CCD-48C6-96C6-69188B7BC7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6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37379C-28DB-E434-716F-91E78DF0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EAB38D-60F7-2947-F472-B8A83B25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B8CCA-FEA1-A0AB-E97B-00116E64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6F6A8E-3E70-4FE9-9CA0-3F414B47EC8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5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DB8A2-BB27-248B-14AC-8BB5C26B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E7AE05-F4B6-1D6F-66E0-7E51D2B6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E17C7-1695-0C0B-D742-CB24B78C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40A80-A84A-187F-84B3-DADAF0D0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1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E4EC-7AFA-308E-5CA8-C008DFFF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71E09-3169-552A-4C0C-F498FD7B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5C6969-DD18-2E0C-5350-E0F83DEC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42052C-8F41-DF59-5D0B-C7CFF755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E6DBA7-8007-F233-2C82-4DBC6D6A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BB61F-E9FC-C0D3-1E68-E765155E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B6420A-D71D-41DF-AE39-8ABC6031D8A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22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84C61-124D-FF58-044F-8DA78C7D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A3C45B-A4C5-F979-0098-DDEECD714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57035-7F50-2834-D2B6-9C8546E6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B27B1F-E713-86A8-1E55-5170EFB8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5D9DE-8EC2-E316-310C-3D3727E1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C2A4DC-D51F-A8CF-1E6D-F79404D3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A8558-A48A-4961-8869-35E1EBF818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0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05F18-F91A-EF65-EF29-058EFB66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01B22-09E2-B3EC-9819-F4021D752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CBE01-0333-CA60-39E5-503B48A1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8B88A-4613-4066-C294-B95DB967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816ED-23D0-6B94-FB35-3E299004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8F8EF-A533-444B-B501-A3D20B5547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8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751A3B-C158-C6EC-5B8D-EB5BC1755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6075" y="1484313"/>
            <a:ext cx="1754188" cy="3375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E6375A-CC0A-A51F-C267-7FC69DEAF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338" y="1484313"/>
            <a:ext cx="5113337" cy="33750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1C121-663B-CE22-19DA-2500EEF0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D05F6-D2E2-8A7C-4D54-AD4B8986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05F55-4AA5-687A-DA07-0CBB2810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FF7B7F-5E6B-449E-9C0D-040EE65CA9D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AA00-4690-78D8-5634-10A7DD3F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FC916-B0FD-1C97-42C9-AADEE774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484313"/>
            <a:ext cx="4603750" cy="37814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27051-9159-E8DA-6DA0-DB36DFAB1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484313"/>
            <a:ext cx="4603750" cy="37814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74D1FE-4480-26E8-2B7C-4CB61488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F8A58-DA38-AE1D-D981-D5530777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E4A7-7EE6-BEF4-0EB1-79A21C85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2A1593-78D2-66C1-B0E9-59F0C103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E99658-145E-7D54-5603-09545A7A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65371-ABAB-4994-44A7-534625C0D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C357A0-2143-7E68-D3BC-95DF6BFAC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F4D316-A9A6-7560-91DA-DE153364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0C505B-2075-BC43-8DA7-65FBEE8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700DD-5899-40E2-7827-A5359F60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9C4A22-EAA8-15B4-335D-0F74BB87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52030C-8EAE-5F93-6C54-2E32C280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A4300B-560F-413A-C3F8-97EB01DC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6567C9-2808-2DA3-F4DC-8488108E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41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90B97-49C5-7930-B6E6-22E2340C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B90B7-4955-F509-1C09-2F69F2BC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B337C-2593-DC17-A7BC-2E14D79E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F5F24-1114-548A-FF5D-E77B94AB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A8ED2-081E-6CA0-392F-F2509D6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629B6-F35F-7A5F-B700-F340EE47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817D5-7F8C-39B1-A25E-22EEFE6E0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43321B-DD8A-EE28-D0E2-9FE4D2566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B3807-63B7-F3BB-B744-EF932589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6E4D5-DC7D-0554-AD19-1A3C40C9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651CBD8C-847D-20BC-9889-DE696D27B4CB}"/>
              </a:ext>
            </a:extLst>
          </p:cNvPr>
          <p:cNvSpPr>
            <a:spLocks noMove="1" noResize="1"/>
          </p:cNvSpPr>
          <p:nvPr/>
        </p:nvSpPr>
        <p:spPr>
          <a:xfrm>
            <a:off x="0" y="5400000"/>
            <a:ext cx="10080000" cy="2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237BA920-925C-E1C3-C7FF-792CE635DB34}"/>
              </a:ext>
            </a:extLst>
          </p:cNvPr>
          <p:cNvSpPr/>
          <p:nvPr/>
        </p:nvSpPr>
        <p:spPr>
          <a:xfrm>
            <a:off x="0" y="0"/>
            <a:ext cx="10080000" cy="121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819F3BB0-6D55-AE07-47BF-49DAA090D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6EB68-255A-923F-16CA-CBF1352D3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80D9E2D-EC94-290D-2FC9-38E9C2A998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50848DEC-56DB-C8F0-610D-3311C14591F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14EF8C8-FA7D-1561-A3EE-3A2E5EA3F9CA}"/>
              </a:ext>
            </a:extLst>
          </p:cNvPr>
          <p:cNvSpPr/>
          <p:nvPr/>
        </p:nvSpPr>
        <p:spPr>
          <a:xfrm>
            <a:off x="9315000" y="5175000"/>
            <a:ext cx="450000" cy="45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457E71-4F51-80F9-5E85-171559D6FE46}"/>
              </a:ext>
            </a:extLst>
          </p:cNvPr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/>
          <a:p>
            <a:pPr lvl="0" algn="ctr" rtl="0" hangingPunct="0">
              <a:buNone/>
              <a:tabLst/>
            </a:pPr>
            <a:fld id="{ABA367E2-0BBC-4F02-B8AD-8E264D7D7D24}" type="slidenum">
              <a:t>‹Nº›</a:t>
            </a:fld>
            <a:endParaRPr lang="en-US" sz="1800" b="1" kern="1200">
              <a:solidFill>
                <a:srgbClr val="FFFFFF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700" b="1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57"/>
        </a:spcAft>
        <a:tabLst/>
        <a:defRPr lang="en-US" sz="2400" b="1" i="0" u="none" strike="noStrike" kern="1200" cap="none">
          <a:ln>
            <a:noFill/>
          </a:ln>
          <a:solidFill>
            <a:srgbClr val="2C3E50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62DD1E69-AFB1-AAAA-07E1-B862A61720EE}"/>
              </a:ext>
            </a:extLst>
          </p:cNvPr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DCD4108C-6B56-E752-4DE5-9125D5B26530}"/>
              </a:ext>
            </a:extLst>
          </p:cNvPr>
          <p:cNvSpPr/>
          <p:nvPr/>
        </p:nvSpPr>
        <p:spPr>
          <a:xfrm>
            <a:off x="0" y="0"/>
            <a:ext cx="100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541B676E-1021-65F9-0437-80894F2F8D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88CFDA-834F-807D-DE3C-7543C6F2B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3915000"/>
            <a:ext cx="9360000" cy="1484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C0D1009A-D427-22CC-7096-C32F7C005E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1449A78-21DF-6E03-9E9C-30FFB26410A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D9F5F45-EC5F-BD9E-02A0-1DF56837541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F0FBCBD8-A3C5-415B-96A9-7715046D9E25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1">
        <a:lnSpc>
          <a:spcPct val="150000"/>
        </a:lnSpc>
        <a:tabLst/>
        <a:defRPr lang="en-US" sz="2700" b="1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655"/>
        </a:spcAft>
        <a:tabLst/>
        <a:defRPr lang="en-US" sz="1500" b="0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06224628-1222-B66F-D709-BEABF0EE7D45}"/>
              </a:ext>
            </a:extLst>
          </p:cNvPr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F46FC8D5-065E-7156-754C-A83D56BC35D4}"/>
              </a:ext>
            </a:extLst>
          </p:cNvPr>
          <p:cNvSpPr/>
          <p:nvPr/>
        </p:nvSpPr>
        <p:spPr>
          <a:xfrm>
            <a:off x="2520000" y="1350000"/>
            <a:ext cx="5040000" cy="1890000"/>
          </a:xfrm>
          <a:custGeom>
            <a:avLst>
              <a:gd name="f0" fmla="val 3449"/>
              <a:gd name="f1" fmla="val 3951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1ABC9C"/>
            </a:solidFill>
            <a:prstDash val="solid"/>
          </a:ln>
        </p:spPr>
        <p:txBody>
          <a:bodyPr vert="horz" wrap="none" lIns="120600" tIns="75600" rIns="120600" bIns="756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BDBC454D-B103-8243-DF6C-1AAB8287A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1484999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124EBE-6C88-4F4B-2065-66EF2128F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4DEED312-3236-8023-FC78-C9915877C2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800EEE7-5D13-63FC-D377-6742A4C40D9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A068837-56A5-B7E0-4915-F0DE883CFB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CAD8FB34-7FA7-451C-8FB7-6A9231422000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1">
        <a:lnSpc>
          <a:spcPct val="100000"/>
        </a:lnSpc>
        <a:tabLst/>
        <a:defRPr lang="en-US" sz="2700" b="1" i="0" u="none" strike="noStrike" kern="1200" cap="none">
          <a:ln>
            <a:noFill/>
          </a:ln>
          <a:solidFill>
            <a:srgbClr val="2C3E50"/>
          </a:solidFill>
          <a:latin typeface="Noto Sans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655"/>
        </a:spcAft>
        <a:tabLst/>
        <a:defRPr lang="en-US" sz="1500" b="0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B604B-9E49-FB8A-B923-3783AC17D1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Laboratorio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BA26D-BF6C-163C-3402-C4F2A1A3059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>
            <a:spAutoFit/>
          </a:bodyPr>
          <a:lstStyle/>
          <a:p>
            <a:pPr lvl="0" algn="ctr"/>
            <a:r>
              <a:rPr lang="en-US" sz="2200"/>
              <a:t>Estructuras de Datos y Algoritmos Avanzados.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14BF8-D3AD-541E-439F-4BB8B08600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Knuth-Morris-Pratt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3FB3A5-2E7D-0FAA-93DA-ACB4031F64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2C3E50"/>
              </a:buClr>
              <a:buSzPct val="45000"/>
            </a:pPr>
            <a:r>
              <a:rPr lang="en-US" dirty="0" err="1"/>
              <a:t>Optimiza</a:t>
            </a:r>
            <a:r>
              <a:rPr lang="en-US" dirty="0"/>
              <a:t> la forma </a:t>
            </a:r>
            <a:r>
              <a:rPr lang="en-US" dirty="0" err="1"/>
              <a:t>más</a:t>
            </a:r>
            <a:r>
              <a:rPr lang="en-US" dirty="0"/>
              <a:t> “</a:t>
            </a:r>
            <a:r>
              <a:rPr lang="en-US" dirty="0" err="1"/>
              <a:t>novata</a:t>
            </a:r>
            <a:r>
              <a:rPr lang="en-US" dirty="0"/>
              <a:t>”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, </a:t>
            </a:r>
            <a:r>
              <a:rPr lang="en-US" dirty="0" err="1"/>
              <a:t>guardando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evaluó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iteración</a:t>
            </a:r>
            <a:r>
              <a:rPr lang="en-US" dirty="0"/>
              <a:t> anterior.</a:t>
            </a:r>
          </a:p>
        </p:txBody>
      </p:sp>
    </p:spTree>
    <p:extLst>
      <p:ext uri="{BB962C8B-B14F-4D97-AF65-F5344CB8AC3E}">
        <p14:creationId xmlns:p14="http://schemas.microsoft.com/office/powerpoint/2010/main" val="423185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14BF8-D3AD-541E-439F-4BB8B08600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Boyer-Moore-</a:t>
            </a:r>
            <a:r>
              <a:rPr lang="en-US" dirty="0" err="1"/>
              <a:t>Horspool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3FB3A5-2E7D-0FAA-93DA-ACB4031F64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484999"/>
            <a:ext cx="9360000" cy="901362"/>
          </a:xfrm>
        </p:spPr>
        <p:txBody>
          <a:bodyPr vert="horz"/>
          <a:lstStyle/>
          <a:p>
            <a:pPr lvl="0">
              <a:buClr>
                <a:srgbClr val="2C3E50"/>
              </a:buClr>
              <a:buSzPct val="45000"/>
            </a:pP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para </a:t>
            </a:r>
            <a:r>
              <a:rPr lang="en-US" dirty="0" err="1"/>
              <a:t>ahorrarse</a:t>
            </a:r>
            <a:r>
              <a:rPr lang="en-US" dirty="0"/>
              <a:t> </a:t>
            </a:r>
            <a:r>
              <a:rPr lang="en-US" dirty="0" err="1"/>
              <a:t>búsquedas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novato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1672AB-B4D0-02AA-ECFE-5CD71126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64" y="2608055"/>
            <a:ext cx="7644317" cy="26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819C-9B83-A7E8-5F0D-E0F3019E5E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720"/>
            <a:ext cx="9360000" cy="720000"/>
          </a:xfrm>
        </p:spPr>
        <p:txBody>
          <a:bodyPr vert="horz"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51FB93-148D-EC40-3B46-A5C9C59464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Todos sabemos operar con strings y distintas maneras de representarlas pero… ¿Qué es una string?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BBA2B92-32E2-9C86-B020-3FDE813DAF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28600" y="2568600"/>
            <a:ext cx="6858000" cy="4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DBCE-2D1F-56DC-93B3-E2B8593F72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Problemas con strings en c++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29B934C-93BD-51C8-F984-15F2462344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" y="1371599"/>
            <a:ext cx="5712840" cy="295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365ECF24-57E7-00E2-D655-6558B431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8600" y="4343400"/>
            <a:ext cx="6286319" cy="1018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DDC13A-737C-AD35-EBBA-BF4DC35D4065}"/>
              </a:ext>
            </a:extLst>
          </p:cNvPr>
          <p:cNvSpPr txBox="1"/>
          <p:nvPr/>
        </p:nvSpPr>
        <p:spPr>
          <a:xfrm>
            <a:off x="6400799" y="1821859"/>
            <a:ext cx="3143723" cy="1348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¿Por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qué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asignar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memoria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tres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veces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a la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misma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string,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si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no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realizaremos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cambio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en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ellas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2C3E50"/>
                </a:solidFill>
                <a:latin typeface="Noto Sans" pitchFamily="34"/>
                <a:ea typeface="DejaVu Sans" pitchFamily="2"/>
                <a:cs typeface="DejaVu Sans" pitchFamily="2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A29235DC-F9BE-042E-FF3D-476526C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2D803-69D6-40DB-97B3-63FF45778542}" type="slidenum">
              <a:rPr lang="en-US" smtClean="0"/>
              <a:t>4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2A3DF-4FFF-216C-AB28-270B28DEEB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00000" y="1440000"/>
            <a:ext cx="4680000" cy="1620000"/>
          </a:xfrm>
        </p:spPr>
        <p:txBody>
          <a:bodyPr vert="horz"/>
          <a:lstStyle/>
          <a:p>
            <a:pPr lvl="0"/>
            <a:r>
              <a:rPr lang="en-US"/>
              <a:t>String_view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14BF8-D3AD-541E-439F-4BB8B08600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String_view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3FB3A5-2E7D-0FAA-93DA-ACB4031F64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Una manera de “visualizar” las string sin que sea necesario duplicar la memoria que ocupan.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6AEA8A-8069-ABF5-6ABE-E2C938E0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D1763-4100-46D4-B229-737AA56ADD73}" type="slidenum">
              <a:rPr lang="en-US" smtClean="0"/>
              <a:t>6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C40D9-A32C-CAE3-08C5-DECF461F6A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Vamos al código.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9C9CCB-9DB2-5020-BE01-D1B5311C1D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7AFC-EDA6-22D6-7100-AC80A33C8A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Suffix Array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A91EF1D-AADC-1CF6-528D-59266FCAD7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" y="1314720"/>
            <a:ext cx="1152000" cy="234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DA3F0B73-547A-6A6C-2E0A-514061B1D4E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52600" y="1231920"/>
            <a:ext cx="1580760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A16E1BB6-BBD8-DCD8-D482-D37BE726981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17719" y="1371599"/>
            <a:ext cx="404027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7A5E5-0A6E-E93D-F375-B465F13A03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Búsqueda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DCC5B7-DDFE-CB2F-DF57-708CDB3222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r>
              <a:rPr lang="en-US" dirty="0"/>
              <a:t>Para </a:t>
            </a:r>
            <a:r>
              <a:rPr lang="en-US" dirty="0" err="1"/>
              <a:t>encontrar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usar “</a:t>
            </a:r>
            <a:r>
              <a:rPr lang="en-US" dirty="0" err="1"/>
              <a:t>upper_bound</a:t>
            </a:r>
            <a:r>
              <a:rPr lang="en-US" dirty="0"/>
              <a:t>” y “</a:t>
            </a:r>
            <a:r>
              <a:rPr lang="en-US" dirty="0" err="1"/>
              <a:t>lower_bound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c++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				El </a:t>
            </a:r>
            <a:r>
              <a:rPr lang="en-US" dirty="0" err="1"/>
              <a:t>rango</a:t>
            </a:r>
            <a:r>
              <a:rPr lang="en-US" dirty="0"/>
              <a:t> que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es la </a:t>
            </a:r>
            <a:r>
              <a:rPr lang="en-US" dirty="0" err="1"/>
              <a:t>cantidad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que se </a:t>
            </a:r>
            <a:r>
              <a:rPr lang="en-US" dirty="0" err="1"/>
              <a:t>repite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4A4A4-C0E3-45A6-F5BB-FA8A92E6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315962"/>
            <a:ext cx="3458058" cy="2867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0A18CC-4AB5-EE14-AE4F-3BECABED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220" y="2466972"/>
            <a:ext cx="4023000" cy="7366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6AEA8A-8069-ABF5-6ABE-E2C938E0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D1763-4100-46D4-B229-737AA56ADD73}" type="slidenum">
              <a:rPr lang="en-US" smtClean="0"/>
              <a:t>9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C40D9-A32C-CAE3-08C5-DECF461F6A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9C9CCB-9DB2-5020-BE01-D1B5311C1D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9395"/>
      </p:ext>
    </p:extLst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189</Words>
  <Application>Microsoft Office PowerPoint</Application>
  <PresentationFormat>Panorámica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</vt:lpstr>
      <vt:lpstr>StarSymbol</vt:lpstr>
      <vt:lpstr>Midnightblue</vt:lpstr>
      <vt:lpstr>Midnightblue1</vt:lpstr>
      <vt:lpstr>Midnightblue2</vt:lpstr>
      <vt:lpstr>Laboratorio 03</vt:lpstr>
      <vt:lpstr>Strings</vt:lpstr>
      <vt:lpstr>Problemas con strings en c++</vt:lpstr>
      <vt:lpstr>String_view</vt:lpstr>
      <vt:lpstr>String_view</vt:lpstr>
      <vt:lpstr>Vamos al código.</vt:lpstr>
      <vt:lpstr>Suffix Array</vt:lpstr>
      <vt:lpstr>Búsqueda</vt:lpstr>
      <vt:lpstr>Algoritmos</vt:lpstr>
      <vt:lpstr>Knuth-Morris-Pratt</vt:lpstr>
      <vt:lpstr>Boyer-Moore-Horspool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creator>Olvier</dc:creator>
  <cp:lastModifiedBy>Oliver Brito Alarcón</cp:lastModifiedBy>
  <cp:revision>7</cp:revision>
  <dcterms:created xsi:type="dcterms:W3CDTF">2023-09-06T11:06:07Z</dcterms:created>
  <dcterms:modified xsi:type="dcterms:W3CDTF">2023-09-08T03:35:36Z</dcterms:modified>
</cp:coreProperties>
</file>