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9"/>
  </p:notesMasterIdLst>
  <p:handoutMasterIdLst>
    <p:handoutMasterId r:id="rId30"/>
  </p:handoutMasterIdLst>
  <p:sldIdLst>
    <p:sldId id="256" r:id="rId4"/>
    <p:sldId id="266" r:id="rId5"/>
    <p:sldId id="267" r:id="rId6"/>
    <p:sldId id="269" r:id="rId7"/>
    <p:sldId id="281" r:id="rId8"/>
    <p:sldId id="283" r:id="rId9"/>
    <p:sldId id="282" r:id="rId10"/>
    <p:sldId id="284" r:id="rId11"/>
    <p:sldId id="285" r:id="rId12"/>
    <p:sldId id="286" r:id="rId13"/>
    <p:sldId id="287" r:id="rId14"/>
    <p:sldId id="288" r:id="rId15"/>
    <p:sldId id="289" r:id="rId16"/>
    <p:sldId id="268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65" r:id="rId27"/>
    <p:sldId id="280" r:id="rId28"/>
  </p:sldIdLst>
  <p:sldSz cx="10080625" cy="5670550"/>
  <p:notesSz cx="7559675" cy="10691813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6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23493E6-1990-8454-4A84-37AA6FCA946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CL" sz="1400" b="0" i="0" u="none" strike="noStrike" kern="1200" cap="none">
              <a:ln>
                <a:noFill/>
              </a:ln>
              <a:solidFill>
                <a:srgbClr val="2C3E50"/>
              </a:solidFill>
              <a:latin typeface="Noto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F55BE2-35BB-67D4-29C5-251E3342502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CL" sz="1400" b="0" i="0" u="none" strike="noStrike" kern="1200" cap="none">
              <a:ln>
                <a:noFill/>
              </a:ln>
              <a:solidFill>
                <a:srgbClr val="2C3E50"/>
              </a:solidFill>
              <a:latin typeface="Noto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A17375-3B3F-B78B-D8C5-9C7BBF36CE5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CL" sz="1400" b="0" i="0" u="none" strike="noStrike" kern="1200" cap="none">
              <a:ln>
                <a:noFill/>
              </a:ln>
              <a:solidFill>
                <a:srgbClr val="2C3E50"/>
              </a:solidFill>
              <a:latin typeface="Noto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483DBC-5203-4237-0EE3-3EC6AA746F8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BD85D96-5B20-450A-B907-03D89CD9F362}" type="slidenum">
              <a:t>‹Nº›</a:t>
            </a:fld>
            <a:endParaRPr lang="es-CL" sz="1400" b="0" i="0" u="none" strike="noStrike" kern="1200" cap="none">
              <a:ln>
                <a:noFill/>
              </a:ln>
              <a:solidFill>
                <a:srgbClr val="2C3E50"/>
              </a:solidFill>
              <a:latin typeface="Noto Sans" pitchFamily="34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92731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61C22D9-7C4A-86CA-3FD4-86C858303B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342AC7D-A32D-0E90-9A5F-166EC268376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CL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953E7D0D-4C12-A984-0051-0F3C04DED72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s-CL" sz="1400" b="1" kern="1200">
                <a:solidFill>
                  <a:srgbClr val="FFFFFF"/>
                </a:solidFill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B66786-3A7C-AAEA-955C-D1693EB4DA3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s-CL" sz="1400" b="1" kern="1200">
                <a:solidFill>
                  <a:srgbClr val="FFFFFF"/>
                </a:solidFill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2B7A33-6E27-B346-CE56-C162FF60DD6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s-CL" sz="1400" b="1" kern="1200">
                <a:solidFill>
                  <a:srgbClr val="FFFFFF"/>
                </a:solidFill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F056F4-C2D4-8A98-D45E-B1C023E0DB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CL" sz="1400" b="1" kern="1200">
                <a:solidFill>
                  <a:srgbClr val="FFFFFF"/>
                </a:solidFill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6D0721E7-664D-4236-BA6A-65384DA3CA85}" type="slidenum"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591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s-CL" sz="2000" b="0" i="0" u="none" strike="noStrike" kern="1200" cap="none">
        <a:ln>
          <a:noFill/>
        </a:ln>
        <a:latin typeface="Noto Sans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4D4385-AFCA-9F97-ABC5-CF72698F51C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FF07F24-3663-4F20-A16A-7AC982CB6CDA}" type="slidenum">
              <a:t>1</a:t>
            </a:fld>
            <a:endParaRPr lang="es-CL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6C0CDD7-8C27-046E-C63A-5885B84CD4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325AF4C-EF8B-3E0E-85F1-175085AADD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8000" cy="4811040"/>
          </a:xfrm>
        </p:spPr>
        <p:txBody>
          <a:bodyPr vert="horz">
            <a:spAutoFit/>
          </a:bodyPr>
          <a:lstStyle/>
          <a:p>
            <a:pPr rtl="0"/>
            <a:endParaRPr lang="es-CL">
              <a:solidFill>
                <a:srgbClr val="2C3E5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BA2F53-4067-472D-B9A7-0263E9B2B0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931BE1D-04D3-4D4D-97AA-347F78DC8736}" type="slidenum">
              <a:t>16</a:t>
            </a:fld>
            <a:endParaRPr lang="es-CL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C333FE5-EDBB-6CB2-5ACE-EEF9D94CCB4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683A2F0-D7EA-BF97-1558-7B5789528B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2773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BA2F53-4067-472D-B9A7-0263E9B2B0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931BE1D-04D3-4D4D-97AA-347F78DC8736}" type="slidenum">
              <a:t>17</a:t>
            </a:fld>
            <a:endParaRPr lang="es-CL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C333FE5-EDBB-6CB2-5ACE-EEF9D94CCB4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683A2F0-D7EA-BF97-1558-7B5789528B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0437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BA2F53-4067-472D-B9A7-0263E9B2B0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931BE1D-04D3-4D4D-97AA-347F78DC8736}" type="slidenum">
              <a:t>18</a:t>
            </a:fld>
            <a:endParaRPr lang="es-CL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C333FE5-EDBB-6CB2-5ACE-EEF9D94CCB4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683A2F0-D7EA-BF97-1558-7B5789528B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9508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BA2F53-4067-472D-B9A7-0263E9B2B0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931BE1D-04D3-4D4D-97AA-347F78DC8736}" type="slidenum">
              <a:t>19</a:t>
            </a:fld>
            <a:endParaRPr lang="es-CL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C333FE5-EDBB-6CB2-5ACE-EEF9D94CCB4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683A2F0-D7EA-BF97-1558-7B5789528B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8116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BA2F53-4067-472D-B9A7-0263E9B2B0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931BE1D-04D3-4D4D-97AA-347F78DC8736}" type="slidenum">
              <a:t>24</a:t>
            </a:fld>
            <a:endParaRPr lang="es-CL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C333FE5-EDBB-6CB2-5ACE-EEF9D94CCB4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683A2F0-D7EA-BF97-1558-7B5789528B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C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3A2119-826E-828E-DE4C-ADB6C39657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90727EE-7675-44A6-9121-41C3645ED58E}" type="slidenum">
              <a:t>2</a:t>
            </a:fld>
            <a:endParaRPr lang="es-CL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344ECDF-E6B1-58E4-02B6-948B835A30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E2B2836-B26F-ADCA-A2F7-601F0BF8DD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C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1A8E60-BD61-6AB9-AABD-C3A8F64FA0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097A0D8-A522-43CE-ACA2-63DC8D4220EA}" type="slidenum">
              <a:t>3</a:t>
            </a:fld>
            <a:endParaRPr lang="es-CL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B74AF97-A649-5326-533E-1B200C6CCB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4EA161A-93E8-D4C8-0B6F-25EB56A9BF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C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36E628-04A8-36D2-AD6F-E28434DDAB9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A1F0D0A-3A8A-4ADC-A112-308D4141DEC8}" type="slidenum">
              <a:t>4</a:t>
            </a:fld>
            <a:endParaRPr lang="es-CL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A31B5A1-BF4B-0F83-9829-92DE44E281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7D8C2B9-460C-FB96-17D6-30CC3E8BCB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C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BA2F53-4067-472D-B9A7-0263E9B2B0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931BE1D-04D3-4D4D-97AA-347F78DC8736}" type="slidenum">
              <a:t>5</a:t>
            </a:fld>
            <a:endParaRPr lang="es-CL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C333FE5-EDBB-6CB2-5ACE-EEF9D94CCB4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683A2F0-D7EA-BF97-1558-7B5789528B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9093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BA2F53-4067-472D-B9A7-0263E9B2B0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931BE1D-04D3-4D4D-97AA-347F78DC8736}" type="slidenum">
              <a:t>7</a:t>
            </a:fld>
            <a:endParaRPr lang="es-CL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C333FE5-EDBB-6CB2-5ACE-EEF9D94CCB4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683A2F0-D7EA-BF97-1558-7B5789528B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8689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BA2F53-4067-472D-B9A7-0263E9B2B0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931BE1D-04D3-4D4D-97AA-347F78DC8736}" type="slidenum">
              <a:t>8</a:t>
            </a:fld>
            <a:endParaRPr lang="es-CL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C333FE5-EDBB-6CB2-5ACE-EEF9D94CCB4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683A2F0-D7EA-BF97-1558-7B5789528B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0962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677D34-9446-0265-47A1-D2F2A08C9E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27735AD-4967-40D9-977C-FE5B0FCF29E4}" type="slidenum">
              <a:t>14</a:t>
            </a:fld>
            <a:endParaRPr lang="es-CL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BC39E4F-7E70-0E3D-597A-B3B1B25E9D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5883123-D43C-17A5-06D9-99660EA7E5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CL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5226F8-151F-0A42-E704-8C85F6EDCF2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6CB02AF-E640-4A00-81EE-B29973788D21}" type="slidenum">
              <a:t>15</a:t>
            </a:fld>
            <a:endParaRPr lang="es-CL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AA9AA38-A106-B011-1221-8A72BF82E5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CEF33C6-7A4D-AEF9-63F2-CA24B342B8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34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56B9B-2E86-7A3C-1517-C26F13562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8E2C56-F74A-46F4-52DF-0B41A82E6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F6760C-2B1C-2E40-83C4-14DE4BDB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693526-4C67-0EDA-4AF3-01F98FE8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245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C6CD7-55AD-3202-A24D-B22E8179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7C069F-469A-754F-0F79-BFDA28847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78D568-C6F5-0874-7FF6-893F9266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9639A9-AD43-C0B3-ED32-433DEB90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304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51AA74-C48F-42C9-1AD5-A5F3E91EC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225425"/>
            <a:ext cx="2339975" cy="504031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EB2898-2BFA-4932-18C0-FF34DCCD9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225425"/>
            <a:ext cx="6867525" cy="504031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17CC8C-F304-8D39-4237-D5AD0128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158DF6-BA2C-55E0-CBC9-E02E4DE2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087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30998-E746-4702-7AE8-BC541AD09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299309-3B80-4D44-4F30-F57E1425C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C284FE-DAD4-B3B4-3633-972BA9A4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75FC67-8EEF-C2ED-ADCF-042DF58E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3EDA19-C2B4-4425-FBC7-7125E5E1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AF1D74-2374-4F7A-8DAA-8AFE48A9AE0A}" type="slidenum"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3156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86700-D600-A153-2DFC-1F29A6C3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27A32F-9D2B-B7D7-6DE2-453EB48BA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4FC957-9BC3-9AAE-3B23-E950EA91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8A038-4DBD-1CEF-0EAE-013D3AD0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0C89D1-3CF7-9FCB-F6A6-1026D2BB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7D2A2A-1203-49CF-8955-525D82A7D10F}" type="slidenum"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5607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4844A-6F64-C603-01B1-09D19409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A7E2E3-3B15-5618-CD15-F13C4ED6D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8209BE-34DE-77EB-FA1F-8EA328B9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DC8E6F-5D46-6BC8-7F42-6D8A344E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6B947F-A604-E102-CD0F-D863A0C8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E9D875-1E36-4442-8583-559B6FE5864A}" type="slidenum"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5779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3F4B9-2B9E-4F81-EF4E-EEC80871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731D74-A04E-EAEC-2260-F5D072E24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3914775"/>
            <a:ext cx="4603750" cy="14859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EEBB80-808B-9B5D-9094-861CC5A4B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3914775"/>
            <a:ext cx="4603750" cy="14859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A2E035-D742-768A-D2AA-B19D2105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1B446D-07BC-E86C-6D9C-5952FFFD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88DD6B-BE70-9E82-CDC0-419F77FF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1FAAD0-C0C1-4B23-991D-ECD73EB9D7E6}" type="slidenum"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0089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AD41F-EEA7-E32A-1026-7579BB3F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CC8024-A094-B45A-B911-F72B860A3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28835C-A5E1-3242-E7A4-65A20E35F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0094AB-037A-23B4-5902-02107351B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6C1E5F-9337-A2AB-BE5E-0E8A6D133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37C8713-1476-B2E1-5464-C6501A5A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3D4B2E8-CB9E-DE40-7B66-3231AA21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9BFA5F-9C62-9753-50BA-1B996CC1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E04EC1-D068-425A-8377-9B1B2E23AD44}" type="slidenum"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2003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336B8-3634-5D66-63A2-BA257252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7059E4-D528-A826-7389-D2C648F9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6A1DA1-5BF3-4BCE-0774-526F101F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18F726-C573-92DB-4683-4A49E1F2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52012B-D1C9-4317-8578-043A1A1F3D57}" type="slidenum"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646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3C74F7-2733-242F-0BD3-2043BA91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79E7A9-9020-737B-2B5E-79D21A17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19B8B8-DFE6-FE15-6763-32C8589C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36DAAB-613D-4F74-B63E-1F4C39025D25}" type="slidenum"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297161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20116-4A67-A79A-3EFE-20879AD1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6C984-6D2E-5075-27A6-3AD439DDF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1F3B2A-166F-FB0D-26BE-6934BC048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108691-08EF-04DB-3E49-F995D6A45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E58D4D-C2C2-1556-ED24-1E66B282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444A50-24A2-2E78-9B36-4D37DE2D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EAA356-15D8-45D8-8263-CEFE7DC3ED8F}" type="slidenum"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9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1B10A-2499-03F9-CF36-A8AD27B2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C6BE28-D3F6-031C-3EF0-27004FDC8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9EFDA6-A902-CD28-B466-C4F8CE8D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8F8784-9A95-3022-8013-EFD5C20D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9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84660-3756-950B-857C-DEE50C93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3A6AAA-333D-683C-6717-6F4BC309A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2877E2-831E-AE05-9C29-2CF2BB1F7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41908A-FC4F-AF4B-69A0-E0856B30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9C37FF-7B9E-DF32-74CC-6F6882F4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BF71D7-7B70-47AB-2807-5CBDB67F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48D492-75E1-42A8-9C30-1DB526459625}" type="slidenum"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0460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F3EDE-0749-AF10-2CFF-30829F80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8A05C8-19E0-1B64-8A5A-72B58F551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F54C99-E3E8-41A7-BFAE-DDA4F786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381452-C878-750A-DA0E-5439CDEC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C68986-FB5E-4769-E36B-0FEF2A5E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E97DBE-51B4-4087-AF4F-1CE681897129}" type="slidenum"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6657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F866A8-2494-641F-8CB8-71B891D92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2835275"/>
            <a:ext cx="2339975" cy="256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DD502B-83B0-5214-2936-18EF37CFE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2835275"/>
            <a:ext cx="6867525" cy="25654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A85DC9-0F4D-FCF1-272D-4DD7604A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888469-A727-D85C-692B-6D45A1AB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C4FF2B-A2D5-8E10-B3F8-789CCBD5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A8A938-5F8A-4DCE-919E-5888E551B40D}" type="slidenum"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2318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3E2EB-9271-4E47-1521-A9BBE5453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897CD1-9734-7C0E-A7FC-820939398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F47F62-BF78-43A8-F53C-A0F25426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FCFB60-7E6A-E0AD-326D-78F78805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8CB44-E162-2975-B095-1B15BFAC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2AA254-4B26-461E-A8B4-1200F99E8802}" type="slidenum"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3296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15239-5B14-03F4-63B1-273B094F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F0C9D-5075-98A6-6657-8E1F0A01E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8104CE-3D38-065F-466A-7B09B984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2A520D-D5B0-836B-9C34-BDE96606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2572EA-EAA0-4118-5E1E-FFC6AC0A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A808D2-3D66-4586-A6C3-6BF46649121B}" type="slidenum"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96919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7187F-5F48-ABE7-0033-5BA00DC1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2DA04B-81DB-1A76-236E-1CB141E19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3EE2C7-2C74-6940-7B94-737AE67C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7F356F-B0BB-CA92-ED38-AB788168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908F04-47E3-F42F-2CD6-5CC4C7D4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37C4B1-317E-4E55-B285-3201A69A775D}" type="slidenum"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56031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170E0-7944-4872-EA85-8A080925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CC3618-3D62-EF9C-4B35-9C63DDE4F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19475" y="3240088"/>
            <a:ext cx="3073400" cy="1619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385644-76A1-A715-9EAD-BAA80B0CD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5275" y="3240088"/>
            <a:ext cx="3074988" cy="1619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D46BE7-77A1-AFD9-ABED-EE6FD4E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5CFA78-977F-3A9C-D475-8C105DA5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23A446-E4FE-2680-2687-0A83EB4F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604505-6568-469A-9E82-56F2199B5045}" type="slidenum"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76037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C0380-2C08-D1F3-A3D7-B81E02F7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AE9CEC-17B9-7826-42B7-2C4C45898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311B90-F4F7-5120-A016-3295CF500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7BF514-9E69-3C37-56A6-5541BBDBB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F0CA13-9F40-A6C8-F9F9-06358E52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E11446-F9F8-9374-48EF-0330087A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7C8BEB-1858-D74F-7EAC-884968D4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D824AC-FECB-892E-2ADC-5248510C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63EB2-2BA1-41B3-9481-4CC6787FFC00}" type="slidenum"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24559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61F22-4ECD-AACD-2340-1177411C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655586-C95A-CAE4-2949-4A2D2A31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AE1E0-E23E-7884-CC26-75D66F95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D62FAB-D9EC-BC16-EA2E-C62021BF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316F07-E590-4954-9EC0-3279E93FC7BA}" type="slidenum"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25507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AB3F20-4C02-4F47-D298-8883D1DD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60AB91-64B1-B32F-D7BD-8D24502B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4B4F02-160C-1FD2-9367-52348FC1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F9F2BC-CCC2-42F5-A0B6-E55641F44FAB}" type="slidenum"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52359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27200-E547-A784-0598-0ABDC6E6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3D0191-66F7-0280-BD5F-98D2BB5E2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2FF1EC-2B5F-DD5E-643B-37C83B6D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DFDA29-E335-9212-7520-A09A6FB9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81223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F3F44-457D-E7A1-A20C-40F2FA7F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94D9D7-909A-3D92-4CE7-4B6057433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9C259C-F097-CA39-9624-D66E8F84E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53EE04-AD5F-CEDB-D2A1-C51920FD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0DC4D5-E61C-17D5-49AE-9923B6EC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47C4DF-5EB9-C254-7A4B-884E9695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DD8281-D569-451D-AAC0-FED512FBD573}" type="slidenum"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97972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829C7-EFF1-9A26-CC5F-5E39FA2D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993D9A-C88E-2970-8C89-E8CE2B0A6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80603E-CB64-BC6B-25F1-ECEA3BF91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93F763-442F-AD86-609D-FD0DEB05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36B2A6-CBBF-A88F-A065-B6181F1B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86A8FA-832A-7EF3-79B9-C0B79D1F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11B785-0F17-4BED-8859-EF4004B38CA9}" type="slidenum"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71813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74DC4-CAA8-D55D-23CF-32294E2E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A5A8AA-DA53-3858-9378-F9764EEF4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E32C6E-7CFD-998C-573B-07F0DA8C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698A1F-A42D-EE2A-72C1-C50DC14B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87D754-7F9D-54A6-D396-FC257FC3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D9AE60-BD34-4414-B4B8-0BE1543A9F05}" type="slidenum"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02010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A9C6CB-A3AB-A3C3-0794-38344FD10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66075" y="1484313"/>
            <a:ext cx="1754188" cy="33750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7E07AF-2856-35DF-A4D4-A999F4CAF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700338" y="1484313"/>
            <a:ext cx="5113337" cy="33750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EC4800-BE1A-941E-66EC-DD706B0E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62F59C-894F-9352-87EB-E8FA71B8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C82D1-D977-7784-9C05-2A711D18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21C4E7-9AD6-4D3F-8354-EA8F3E7F9F50}" type="slidenum"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952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8849-2B38-49AC-0AFF-17BA737C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D2147A-CBAE-0190-DD37-CE62CAAB2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484313"/>
            <a:ext cx="4603750" cy="37814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CF951A-E910-86FD-2DB5-4935949A7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484313"/>
            <a:ext cx="4603750" cy="37814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C9AED5-CC14-3DEB-5D62-F5FCD839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100C66-62C1-ED02-E70F-969E4436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223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64BAD-5788-63F3-8E63-55270C965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E6F30B-D23C-C44E-26FD-3B7F9889D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B9D13F-83EA-8A2E-51D0-1E551E365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27077E-F323-C5B0-F261-C754676D6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B0FCA0-9206-516B-BA58-665BD8AA5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BFB7D01-CF12-7F32-1F17-32C8DDF8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3505DA-A819-CA2F-C5FA-25A5C0E8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731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03123-BC7F-07D2-2F32-A8A413C5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F399D8-04B6-6888-33D3-258052B0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CEEF88-C6BF-2703-998F-D6313A30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359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861AAB-4918-D571-1F71-C73D9627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73494B2-A86A-97A8-22B2-EA8E39A3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01184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9D507-734B-ED6E-DF00-C83603ED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D8B7B3-239F-A594-B45D-0572725FD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977822-521A-A204-AB7D-816F09DF9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F962CE-EE33-A57C-39CF-CBB7A288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AF752B-B3D7-39B2-098A-56947BB4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179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60588-C416-83A3-71D8-7B20FB80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0FDFD0-FF1A-7A86-B1F0-05B69FE2B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0493EB-78AE-8CD4-AC63-AB2C7EC61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653B89-1F3B-48F1-CD25-D8172EC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146B66-BDA7-ED9F-7542-A74B5D19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230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39C6975A-A581-E65F-BAE7-9ED7D4843A5D}"/>
              </a:ext>
            </a:extLst>
          </p:cNvPr>
          <p:cNvSpPr>
            <a:spLocks noMove="1" noResize="1"/>
          </p:cNvSpPr>
          <p:nvPr/>
        </p:nvSpPr>
        <p:spPr>
          <a:xfrm>
            <a:off x="0" y="5400000"/>
            <a:ext cx="10080000" cy="27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CL" sz="1800" b="0" i="0" u="none" strike="noStrike" kern="1200" cap="none">
              <a:ln>
                <a:noFill/>
              </a:ln>
              <a:solidFill>
                <a:srgbClr val="2C3E50"/>
              </a:solidFill>
              <a:latin typeface="Noto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F1F83C88-D36B-E452-2085-74975D0C45D8}"/>
              </a:ext>
            </a:extLst>
          </p:cNvPr>
          <p:cNvSpPr/>
          <p:nvPr/>
        </p:nvSpPr>
        <p:spPr>
          <a:xfrm>
            <a:off x="0" y="0"/>
            <a:ext cx="10080000" cy="1214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CL" sz="1800" b="0" i="0" u="none" strike="noStrike" kern="1200" cap="none">
              <a:ln>
                <a:noFill/>
              </a:ln>
              <a:solidFill>
                <a:srgbClr val="2C3E50"/>
              </a:solidFill>
              <a:latin typeface="Noto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4" name="Marcador de título 3">
            <a:extLst>
              <a:ext uri="{FF2B5EF4-FFF2-40B4-BE49-F238E27FC236}">
                <a16:creationId xmlns:a16="http://schemas.microsoft.com/office/drawing/2014/main" id="{627DAD75-DE49-5AB8-ADFF-F080709884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657030-1584-2F9F-A27B-33A790940C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484999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F8FECD55-2498-9AD7-09B8-EA65F73319E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l" rtl="0" hangingPunct="0">
              <a:buNone/>
              <a:tabLst/>
              <a:defRPr lang="es-CL" sz="1800" b="1" kern="1200">
                <a:solidFill>
                  <a:srgbClr val="FFFFFF"/>
                </a:solidFill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CL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374C803-A64C-03A2-3A11-3589E36963B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s-CL" sz="1800" b="1" kern="1200">
                <a:solidFill>
                  <a:srgbClr val="FFFFFF"/>
                </a:solidFill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CL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D9AB1A7E-F58C-6ABD-4249-6E24E24B8A3B}"/>
              </a:ext>
            </a:extLst>
          </p:cNvPr>
          <p:cNvSpPr/>
          <p:nvPr/>
        </p:nvSpPr>
        <p:spPr>
          <a:xfrm>
            <a:off x="9315000" y="5175000"/>
            <a:ext cx="450000" cy="45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 w="10800">
            <a:solidFill>
              <a:srgbClr val="1ABC9C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CL" sz="1800" b="0" i="0" u="none" strike="noStrike" kern="1200" cap="none">
              <a:ln>
                <a:noFill/>
              </a:ln>
              <a:solidFill>
                <a:srgbClr val="2C3E50"/>
              </a:solidFill>
              <a:latin typeface="Noto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6DC4AFB-8408-ECD6-A687-70CDA858BC5A}"/>
              </a:ext>
            </a:extLst>
          </p:cNvPr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/>
          <a:p>
            <a:pPr lvl="0" algn="ctr" rtl="0" hangingPunct="0">
              <a:buNone/>
              <a:tabLst/>
            </a:pPr>
            <a:fld id="{6D28C1DE-505C-432C-B691-5783270BEF3B}" type="slidenum">
              <a:t>‹Nº›</a:t>
            </a:fld>
            <a:endParaRPr lang="es-CL" sz="1800" b="1" kern="1200">
              <a:solidFill>
                <a:srgbClr val="FFFFFF"/>
              </a:solidFill>
              <a:latin typeface="Noto Sans" pitchFamily="34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hangingPunct="1">
        <a:tabLst/>
        <a:defRPr lang="es-CL" sz="2700" b="1" i="0" u="none" strike="noStrike" kern="1200" cap="none">
          <a:ln>
            <a:noFill/>
          </a:ln>
          <a:solidFill>
            <a:srgbClr val="FFFFFF"/>
          </a:solidFill>
          <a:latin typeface="Noto Sans" pitchFamily="34"/>
        </a:defRPr>
      </a:lvl1pPr>
    </p:titleStyle>
    <p:bodyStyle>
      <a:lvl1pPr marL="0" marR="0" indent="0" hangingPunct="1">
        <a:spcBef>
          <a:spcPts val="0"/>
        </a:spcBef>
        <a:spcAft>
          <a:spcPts val="1057"/>
        </a:spcAft>
        <a:tabLst/>
        <a:defRPr lang="es-CL" sz="2400" b="1" i="0" u="none" strike="noStrike" kern="1200" cap="none">
          <a:ln>
            <a:noFill/>
          </a:ln>
          <a:solidFill>
            <a:srgbClr val="2C3E50"/>
          </a:solidFill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48365689-486E-7EC0-B4E0-41DF3D60C1B1}"/>
              </a:ext>
            </a:extLst>
          </p:cNvPr>
          <p:cNvSpPr/>
          <p:nvPr/>
        </p:nvSpPr>
        <p:spPr>
          <a:xfrm>
            <a:off x="0" y="0"/>
            <a:ext cx="10080000" cy="567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CL" sz="1800" b="0" i="0" u="none" strike="noStrike" kern="1200" cap="none">
              <a:ln>
                <a:noFill/>
              </a:ln>
              <a:solidFill>
                <a:srgbClr val="2C3E50"/>
              </a:solidFill>
              <a:latin typeface="Noto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79000AD3-D694-5C1C-8D06-9DF7CFAA9594}"/>
              </a:ext>
            </a:extLst>
          </p:cNvPr>
          <p:cNvSpPr/>
          <p:nvPr/>
        </p:nvSpPr>
        <p:spPr>
          <a:xfrm>
            <a:off x="0" y="0"/>
            <a:ext cx="10080000" cy="37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ABC9C"/>
          </a:solidFill>
          <a:ln w="10800">
            <a:solidFill>
              <a:srgbClr val="1ABC9C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CL" sz="1800" b="0" i="0" u="none" strike="noStrike" kern="1200" cap="none">
              <a:ln>
                <a:noFill/>
              </a:ln>
              <a:solidFill>
                <a:srgbClr val="2C3E50"/>
              </a:solidFill>
              <a:latin typeface="Noto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4" name="Marcador de título 3">
            <a:extLst>
              <a:ext uri="{FF2B5EF4-FFF2-40B4-BE49-F238E27FC236}">
                <a16:creationId xmlns:a16="http://schemas.microsoft.com/office/drawing/2014/main" id="{C316704C-B046-6BF3-756B-9BA0E15CEA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CF4EAD-5219-613E-7393-50A7BFE4A9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3915000"/>
            <a:ext cx="9360000" cy="1484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ADFBD1D4-0190-8A7D-7F94-566F7EFC046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l" rtl="0" hangingPunct="0">
              <a:buNone/>
              <a:tabLst/>
              <a:defRPr lang="es-CL" sz="1800" b="1" kern="1200">
                <a:solidFill>
                  <a:srgbClr val="FFFFFF"/>
                </a:solidFill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CL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43136264-D319-5486-A31A-73447BEBE10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s-CL" sz="1800" b="1" kern="1200">
                <a:solidFill>
                  <a:srgbClr val="FFFFFF"/>
                </a:solidFill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CL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CA5C203E-8D36-07DB-B0A2-D5DABF96496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s-CL" sz="1800" b="1" kern="1200">
                <a:solidFill>
                  <a:srgbClr val="FFFFFF"/>
                </a:solidFill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5BD4B48C-BFA7-466A-BD4A-E7841D3332C1}" type="slidenum"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hangingPunct="1">
        <a:lnSpc>
          <a:spcPct val="150000"/>
        </a:lnSpc>
        <a:tabLst/>
        <a:defRPr lang="es-CL" sz="2700" b="1" i="0" u="none" strike="noStrike" kern="1200" cap="none">
          <a:ln>
            <a:noFill/>
          </a:ln>
          <a:solidFill>
            <a:srgbClr val="FFFFFF"/>
          </a:solidFill>
          <a:latin typeface="Noto Sans" pitchFamily="34"/>
        </a:defRPr>
      </a:lvl1pPr>
    </p:titleStyle>
    <p:bodyStyle>
      <a:lvl1pPr marL="0" marR="0" indent="0" algn="l" hangingPunct="1">
        <a:spcBef>
          <a:spcPts val="0"/>
        </a:spcBef>
        <a:spcAft>
          <a:spcPts val="655"/>
        </a:spcAft>
        <a:tabLst/>
        <a:defRPr lang="es-CL" sz="1500" b="0" i="0" u="none" strike="noStrike" kern="1200" cap="none">
          <a:ln>
            <a:noFill/>
          </a:ln>
          <a:solidFill>
            <a:srgbClr val="FFFFFF"/>
          </a:solidFill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E7F8F0BC-36BA-0944-C7F1-CDB50CA83419}"/>
              </a:ext>
            </a:extLst>
          </p:cNvPr>
          <p:cNvSpPr/>
          <p:nvPr/>
        </p:nvSpPr>
        <p:spPr>
          <a:xfrm>
            <a:off x="0" y="0"/>
            <a:ext cx="10080000" cy="567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CL" sz="1800" b="0" i="0" u="none" strike="noStrike" kern="1200" cap="none">
              <a:ln>
                <a:noFill/>
              </a:ln>
              <a:solidFill>
                <a:srgbClr val="2C3E50"/>
              </a:solidFill>
              <a:latin typeface="Noto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929F6AE1-83BD-2A23-CD39-CBDF48D46FC6}"/>
              </a:ext>
            </a:extLst>
          </p:cNvPr>
          <p:cNvSpPr/>
          <p:nvPr/>
        </p:nvSpPr>
        <p:spPr>
          <a:xfrm>
            <a:off x="2520000" y="1350000"/>
            <a:ext cx="5040000" cy="1890000"/>
          </a:xfrm>
          <a:custGeom>
            <a:avLst>
              <a:gd name="f0" fmla="val 3449"/>
              <a:gd name="f1" fmla="val 3951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 w="72000">
            <a:solidFill>
              <a:srgbClr val="1ABC9C"/>
            </a:solidFill>
            <a:prstDash val="solid"/>
          </a:ln>
        </p:spPr>
        <p:txBody>
          <a:bodyPr wrap="none" lIns="120600" tIns="75600" rIns="120600" bIns="75600" anchor="ctr" anchorCtr="0" compatLnSpc="0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CL" sz="1800" b="0" i="0" u="none" strike="noStrike" kern="1200" cap="none">
              <a:ln>
                <a:noFill/>
              </a:ln>
              <a:solidFill>
                <a:srgbClr val="2C3E50"/>
              </a:solidFill>
              <a:latin typeface="Noto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4" name="Marcador de título 3">
            <a:extLst>
              <a:ext uri="{FF2B5EF4-FFF2-40B4-BE49-F238E27FC236}">
                <a16:creationId xmlns:a16="http://schemas.microsoft.com/office/drawing/2014/main" id="{37ABE95B-98F5-8DE6-36B6-DC30CAD19B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0000" y="1484999"/>
            <a:ext cx="4680000" cy="162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436261-4914-AFBC-F5B0-F982D21CF8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B4CA737B-5FF3-B782-2823-29119B9ED74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l" rtl="0" hangingPunct="0">
              <a:buNone/>
              <a:tabLst/>
              <a:defRPr lang="es-CL" sz="1800" b="1" kern="1200">
                <a:solidFill>
                  <a:srgbClr val="FFFFFF"/>
                </a:solidFill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CL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68D241CD-15DD-2AB4-3315-203C0CED68E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s-CL" sz="1800" b="1" kern="1200">
                <a:solidFill>
                  <a:srgbClr val="FFFFFF"/>
                </a:solidFill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CL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3E4227C-14FA-0ED4-712D-C171505CDFE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s-CL" sz="1800" b="1" kern="1200">
                <a:solidFill>
                  <a:srgbClr val="FFFFFF"/>
                </a:solidFill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A441C9FB-697A-434F-869E-9AB7DAE5BCDC}" type="slidenum"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hangingPunct="1">
        <a:lnSpc>
          <a:spcPct val="100000"/>
        </a:lnSpc>
        <a:tabLst/>
        <a:defRPr lang="es-CL" sz="2700" b="1" i="0" u="none" strike="noStrike" kern="1200" cap="none">
          <a:ln>
            <a:noFill/>
          </a:ln>
          <a:solidFill>
            <a:srgbClr val="2C3E50"/>
          </a:solidFill>
          <a:latin typeface="Noto Sans" pitchFamily="34"/>
        </a:defRPr>
      </a:lvl1pPr>
    </p:titleStyle>
    <p:bodyStyle>
      <a:lvl1pPr marL="0" marR="0" indent="0" algn="l" hangingPunct="1">
        <a:spcBef>
          <a:spcPts val="0"/>
        </a:spcBef>
        <a:spcAft>
          <a:spcPts val="655"/>
        </a:spcAft>
        <a:tabLst/>
        <a:defRPr lang="es-CL" sz="1500" b="0" i="0" u="none" strike="noStrike" kern="1200" cap="none">
          <a:ln>
            <a:noFill/>
          </a:ln>
          <a:solidFill>
            <a:srgbClr val="FFFFFF"/>
          </a:solidFill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EA8BF-252D-9E3D-F232-0E165FE5CB1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 rtl="0"/>
            <a:r>
              <a:rPr lang="es-CL"/>
              <a:t>Laboratorio 02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7558B6-48F4-2B22-5F7B-1B0FEA60A8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>
            <a:spAutoFit/>
          </a:bodyPr>
          <a:lstStyle/>
          <a:p>
            <a:pPr lvl="0" algn="ctr" rtl="0"/>
            <a:r>
              <a:rPr lang="es-CL" sz="2200"/>
              <a:t>Estructuras de Datos y Algoritmos Avanzados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DBE7ED2-37DD-74C9-A794-59B63C0E4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00" y="156562"/>
            <a:ext cx="7811590" cy="962159"/>
          </a:xfrm>
          <a:prstGeom prst="rect">
            <a:avLst/>
          </a:prstGeom>
        </p:spPr>
      </p:pic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84450393-074B-1B11-9139-AA5B91C6D5F6}"/>
              </a:ext>
            </a:extLst>
          </p:cNvPr>
          <p:cNvSpPr txBox="1">
            <a:spLocks/>
          </p:cNvSpPr>
          <p:nvPr/>
        </p:nvSpPr>
        <p:spPr>
          <a:xfrm>
            <a:off x="360000" y="1484999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marL="0" marR="0" indent="0" hangingPunct="1">
              <a:spcBef>
                <a:spcPts val="0"/>
              </a:spcBef>
              <a:spcAft>
                <a:spcPts val="1057"/>
              </a:spcAft>
              <a:tabLst/>
              <a:defRPr lang="es-CL" sz="24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Noto Sans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buClr>
                <a:srgbClr val="2C3E50"/>
              </a:buClr>
              <a:buSzPct val="45000"/>
            </a:pPr>
            <a:r>
              <a:rPr lang="es-MX" dirty="0"/>
              <a:t>Como sabemos que de la mitad hacia adelante todas son hojas, podemos armar un </a:t>
            </a:r>
            <a:r>
              <a:rPr lang="es-MX" dirty="0" err="1"/>
              <a:t>heap</a:t>
            </a:r>
            <a:r>
              <a:rPr lang="es-MX" dirty="0"/>
              <a:t> considerando su primera mitad.</a:t>
            </a:r>
          </a:p>
        </p:txBody>
      </p:sp>
    </p:spTree>
    <p:extLst>
      <p:ext uri="{BB962C8B-B14F-4D97-AF65-F5344CB8AC3E}">
        <p14:creationId xmlns:p14="http://schemas.microsoft.com/office/powerpoint/2010/main" val="371478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D0F57-AF13-1182-E0DE-F722C254ED43}"/>
              </a:ext>
            </a:extLst>
          </p:cNvPr>
          <p:cNvSpPr txBox="1">
            <a:spLocks/>
          </p:cNvSpPr>
          <p:nvPr/>
        </p:nvSpPr>
        <p:spPr>
          <a:xfrm>
            <a:off x="2700000" y="1484999"/>
            <a:ext cx="4680000" cy="16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algn="ctr" hangingPunct="1">
              <a:lnSpc>
                <a:spcPct val="100000"/>
              </a:lnSpc>
              <a:tabLst/>
              <a:defRPr lang="es-CL" sz="27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Noto Sans" pitchFamily="34"/>
              </a:defRPr>
            </a:lvl1pPr>
          </a:lstStyle>
          <a:p>
            <a:pPr rtl="0"/>
            <a:r>
              <a:rPr lang="es-CL" dirty="0"/>
              <a:t>VAMOS AL CÓDIGO</a:t>
            </a:r>
          </a:p>
        </p:txBody>
      </p:sp>
    </p:spTree>
    <p:extLst>
      <p:ext uri="{BB962C8B-B14F-4D97-AF65-F5344CB8AC3E}">
        <p14:creationId xmlns:p14="http://schemas.microsoft.com/office/powerpoint/2010/main" val="296190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84450393-074B-1B11-9139-AA5B91C6D5F6}"/>
              </a:ext>
            </a:extLst>
          </p:cNvPr>
          <p:cNvSpPr txBox="1">
            <a:spLocks/>
          </p:cNvSpPr>
          <p:nvPr/>
        </p:nvSpPr>
        <p:spPr>
          <a:xfrm>
            <a:off x="360000" y="1484999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marL="0" marR="0" indent="0" hangingPunct="1">
              <a:spcBef>
                <a:spcPts val="0"/>
              </a:spcBef>
              <a:spcAft>
                <a:spcPts val="1057"/>
              </a:spcAft>
              <a:tabLst/>
              <a:defRPr lang="es-CL" sz="24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Noto Sans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buClr>
                <a:srgbClr val="2C3E50"/>
              </a:buClr>
              <a:buSzPct val="45000"/>
            </a:pPr>
            <a:r>
              <a:rPr lang="es-MX" dirty="0"/>
              <a:t>Completa el código que está en CANVAS para que, de manera recursiva, arme el </a:t>
            </a:r>
            <a:r>
              <a:rPr lang="es-MX" dirty="0" err="1"/>
              <a:t>max</a:t>
            </a:r>
            <a:r>
              <a:rPr lang="es-MX" dirty="0"/>
              <a:t> </a:t>
            </a:r>
            <a:r>
              <a:rPr lang="es-MX" dirty="0" err="1"/>
              <a:t>heap</a:t>
            </a:r>
            <a:r>
              <a:rPr lang="es-MX" dirty="0"/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0CBF9B-E949-5A5F-A058-84846BD0F2B0}"/>
              </a:ext>
            </a:extLst>
          </p:cNvPr>
          <p:cNvSpPr txBox="1">
            <a:spLocks/>
          </p:cNvSpPr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>
            <a:noAutofit/>
          </a:bodyPr>
          <a:lstStyle>
            <a:lvl1pPr algn="l" hangingPunct="1">
              <a:tabLst/>
              <a:defRPr lang="es-CL" sz="27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" pitchFamily="34"/>
              </a:defRPr>
            </a:lvl1pPr>
          </a:lstStyle>
          <a:p>
            <a:pPr rtl="0"/>
            <a:r>
              <a:rPr lang="es-CL" dirty="0"/>
              <a:t>ACTIVIDAD</a:t>
            </a:r>
          </a:p>
        </p:txBody>
      </p:sp>
    </p:spTree>
    <p:extLst>
      <p:ext uri="{BB962C8B-B14F-4D97-AF65-F5344CB8AC3E}">
        <p14:creationId xmlns:p14="http://schemas.microsoft.com/office/powerpoint/2010/main" val="143530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84450393-074B-1B11-9139-AA5B91C6D5F6}"/>
              </a:ext>
            </a:extLst>
          </p:cNvPr>
          <p:cNvSpPr txBox="1">
            <a:spLocks/>
          </p:cNvSpPr>
          <p:nvPr/>
        </p:nvSpPr>
        <p:spPr>
          <a:xfrm>
            <a:off x="360000" y="1484999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marL="0" marR="0" indent="0" hangingPunct="1">
              <a:spcBef>
                <a:spcPts val="0"/>
              </a:spcBef>
              <a:spcAft>
                <a:spcPts val="1057"/>
              </a:spcAft>
              <a:tabLst/>
              <a:defRPr lang="es-CL" sz="24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Noto Sans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buClr>
                <a:srgbClr val="2C3E50"/>
              </a:buClr>
              <a:buSzPct val="45000"/>
            </a:pPr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0CBF9B-E949-5A5F-A058-84846BD0F2B0}"/>
              </a:ext>
            </a:extLst>
          </p:cNvPr>
          <p:cNvSpPr txBox="1">
            <a:spLocks/>
          </p:cNvSpPr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>
            <a:noAutofit/>
          </a:bodyPr>
          <a:lstStyle>
            <a:lvl1pPr algn="l" hangingPunct="1">
              <a:tabLst/>
              <a:defRPr lang="es-CL" sz="27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" pitchFamily="34"/>
              </a:defRPr>
            </a:lvl1pPr>
          </a:lstStyle>
          <a:p>
            <a:pPr rtl="0"/>
            <a:r>
              <a:rPr lang="es-CL" dirty="0"/>
              <a:t>SOLUCIÓN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2F0C33-3099-4BEE-B8D4-CC042B4C1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61" y="2429869"/>
            <a:ext cx="7362701" cy="40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16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6BF8C8-1FB8-FB29-2D81-E4A28513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C341E0-FD5E-4176-A39E-48745037E3BF}" type="slidenum">
              <a:rPr lang="es-CL" smtClean="0"/>
              <a:t>14</a:t>
            </a:fld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B51FF4-D89B-758B-0F8A-0A4D370B2FA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s-CL"/>
              <a:t>Heap Binomial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64B303-5BB9-414D-2A18-2D4D4235B6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rtl="0"/>
            <a:endParaRPr lang="es-CL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4FBC7-71BD-CEEF-58DD-D0C7742E07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s-CL" dirty="0"/>
              <a:t>BINOMIAL HEAPS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547B52-0727-DC27-67B0-1063F596F9F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s-CL" dirty="0"/>
              <a:t>Tienen grados.</a:t>
            </a:r>
          </a:p>
          <a:p>
            <a:pPr lvl="0" rt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s-CL" dirty="0"/>
              <a:t>Están compuestos por </a:t>
            </a:r>
            <a:r>
              <a:rPr lang="es-CL" dirty="0" err="1"/>
              <a:t>heaps</a:t>
            </a:r>
            <a:r>
              <a:rPr lang="es-CL" dirty="0"/>
              <a:t> de grados menores.</a:t>
            </a:r>
          </a:p>
          <a:p>
            <a:pPr lvl="0" rtl="0">
              <a:buClr>
                <a:srgbClr val="2C3E50"/>
              </a:buClr>
              <a:buSzPct val="45000"/>
              <a:buFont typeface="StarSymbol"/>
              <a:buChar char="●"/>
            </a:pP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6EF131-0646-AFA8-C783-92DA60FD0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693" y="2473143"/>
            <a:ext cx="6114855" cy="26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78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F6C52-0D08-ECDA-CC4E-637B88B793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s-CL" dirty="0"/>
              <a:t>Propiedades de cada árbol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5992C1-7E65-BF79-6F2B-D8B7747A03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s-CL" dirty="0"/>
              <a:t>Un árbol de grado K tiene exactamente K hijos, 2^K elementos y altura K.</a:t>
            </a:r>
          </a:p>
          <a:p>
            <a:pPr lvl="0" rt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s-CL" dirty="0"/>
              <a:t>Los hijos de un nodo corresponden a subárboles desde 0 a K-1 grados.</a:t>
            </a:r>
          </a:p>
          <a:p>
            <a:pPr lvl="0" rtl="0">
              <a:buClr>
                <a:srgbClr val="2C3E50"/>
              </a:buClr>
              <a:buSzPct val="45000"/>
              <a:buFont typeface="StarSymbol"/>
              <a:buChar char="●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23300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F6C52-0D08-ECDA-CC4E-637B88B793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s-CL" dirty="0"/>
              <a:t>Propiedades del bosque.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5992C1-7E65-BF79-6F2B-D8B7747A03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s-CL" dirty="0"/>
              <a:t>Cada árbol debe cumplir con la propiedad </a:t>
            </a:r>
            <a:r>
              <a:rPr lang="es-CL" dirty="0" err="1"/>
              <a:t>heap</a:t>
            </a:r>
            <a:r>
              <a:rPr lang="es-CL" dirty="0"/>
              <a:t>.</a:t>
            </a:r>
          </a:p>
          <a:p>
            <a:pPr lvl="0" rt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s-CL" dirty="0"/>
              <a:t>Puede haber 0 o 1 árbol para cada grado.</a:t>
            </a:r>
          </a:p>
          <a:p>
            <a:pPr lvl="0" rtl="0">
              <a:buClr>
                <a:srgbClr val="2C3E50"/>
              </a:buClr>
              <a:buSzPct val="45000"/>
              <a:buFont typeface="StarSymbol"/>
              <a:buChar char="●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47687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F6C52-0D08-ECDA-CC4E-637B88B793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s-CL" dirty="0"/>
              <a:t>¿Cómo podemos ver esto de manera binaria?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5599AE-4284-E1FB-B046-0941CBB10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3" y="1381460"/>
            <a:ext cx="8743603" cy="317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70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F6C52-0D08-ECDA-CC4E-637B88B793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algn="ctr" rtl="0"/>
            <a:r>
              <a:rPr lang="es-CL" dirty="0"/>
              <a:t>MERGE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5240A9-70C9-65CE-A569-00F2F65FF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1344706"/>
            <a:ext cx="5305015" cy="393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2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50397C-DB57-1898-6802-D98C01F8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62DA2D-0AD0-44FF-BE33-BB2911B46806}" type="slidenum">
              <a:rPr lang="es-CL" smtClean="0"/>
              <a:t>2</a:t>
            </a:fld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BB8A9-BA0B-1C12-E236-568608FD57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s-CL"/>
              <a:t>HEAPS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E54E3C-C410-EBFE-6E1D-5A21888E9A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rtl="0"/>
            <a:endParaRPr lang="es-C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85CA86E-415B-F543-047D-AF8736603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4024"/>
            <a:ext cx="10080625" cy="248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26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F4184F9-8465-A0C0-3CC0-78C1B8207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3181"/>
            <a:ext cx="10080625" cy="30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33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4622735-439A-3920-0A06-E69BBBC48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298"/>
            <a:ext cx="10080625" cy="269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10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44A1487-7E4C-3222-7296-2081F6C5A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7876"/>
            <a:ext cx="10080625" cy="279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4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F6C52-0D08-ECDA-CC4E-637B88B793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s-CL" dirty="0"/>
              <a:t>INSERTAR ELEMENTOS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5992C1-7E65-BF79-6F2B-D8B7747A03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s-CL" dirty="0"/>
              <a:t>Cada nuevo elemento insertado será un subárbol de grado 0. ¿Cómo creen ustedes que la estructura debería “reaccionar”?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659303-E8AF-95F7-118D-AE4637C77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046" y="2199654"/>
            <a:ext cx="4703893" cy="30653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D0F57-AF13-1182-E0DE-F722C254ED43}"/>
              </a:ext>
            </a:extLst>
          </p:cNvPr>
          <p:cNvSpPr txBox="1">
            <a:spLocks/>
          </p:cNvSpPr>
          <p:nvPr/>
        </p:nvSpPr>
        <p:spPr>
          <a:xfrm>
            <a:off x="2700000" y="1484999"/>
            <a:ext cx="4680000" cy="16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algn="ctr" hangingPunct="1">
              <a:lnSpc>
                <a:spcPct val="100000"/>
              </a:lnSpc>
              <a:tabLst/>
              <a:defRPr lang="es-CL" sz="27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Noto Sans" pitchFamily="34"/>
              </a:defRPr>
            </a:lvl1pPr>
          </a:lstStyle>
          <a:p>
            <a:pPr rtl="0"/>
            <a:r>
              <a:rPr lang="es-CL" dirty="0"/>
              <a:t>VAMOS AL CÓDIGO</a:t>
            </a:r>
          </a:p>
        </p:txBody>
      </p:sp>
    </p:spTree>
    <p:extLst>
      <p:ext uri="{BB962C8B-B14F-4D97-AF65-F5344CB8AC3E}">
        <p14:creationId xmlns:p14="http://schemas.microsoft.com/office/powerpoint/2010/main" val="15473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2729E-50EF-3E90-1F57-5468EEB77E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s-CL" dirty="0"/>
              <a:t>Ya los conocemos...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A0831D-8024-7AFC-E94B-CF3F3059C70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00000" y="1440000"/>
            <a:ext cx="6480000" cy="388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C9E9C3-0A3F-1BE4-4B70-DF6C2EA9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A1EACA-CCB1-4A02-8669-AE1F76643CA6}" type="slidenum">
              <a:rPr lang="es-CL" smtClean="0"/>
              <a:t>4</a:t>
            </a:fld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3DB66-AFAB-36AF-6503-C3C13B2258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s-CL" dirty="0" err="1"/>
              <a:t>Heap</a:t>
            </a:r>
            <a:r>
              <a:rPr lang="es-CL" dirty="0"/>
              <a:t> Binario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637443-0E02-7350-D34D-A02CE4E084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rtl="0"/>
            <a:endParaRPr lang="es-C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F6C52-0D08-ECDA-CC4E-637B88B793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s-CL" dirty="0"/>
              <a:t>Ya sea mínimo o máximo…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5992C1-7E65-BF79-6F2B-D8B7747A03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s-CL" dirty="0"/>
              <a:t>Se mantiene siempre la propiedad de </a:t>
            </a:r>
            <a:r>
              <a:rPr lang="es-CL" dirty="0" err="1"/>
              <a:t>heap</a:t>
            </a:r>
            <a:r>
              <a:rPr lang="es-CL" dirty="0"/>
              <a:t>.</a:t>
            </a:r>
          </a:p>
          <a:p>
            <a:pPr lvl="0" rt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s-CL" dirty="0"/>
              <a:t>Es más fácil modificar una lista de elementos con prioridad.</a:t>
            </a:r>
          </a:p>
          <a:p>
            <a:pPr lvl="0" rt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s-CL" dirty="0"/>
              <a:t>Los hijos de un nodo siempre serán menos prioritarios que él.</a:t>
            </a:r>
          </a:p>
          <a:p>
            <a:pPr lvl="0" rtl="0">
              <a:buClr>
                <a:srgbClr val="2C3E50"/>
              </a:buClr>
              <a:buSzPct val="45000"/>
              <a:buFont typeface="StarSymbol"/>
              <a:buChar char="●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5436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187CB50-9829-8EBA-F876-F91132D50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24"/>
            <a:ext cx="10080625" cy="543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8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F6C52-0D08-ECDA-CC4E-637B88B793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s-CL" dirty="0"/>
              <a:t>Construcción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5992C1-7E65-BF79-6F2B-D8B7747A03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Clr>
                <a:srgbClr val="2C3E50"/>
              </a:buClr>
              <a:buSzPct val="45000"/>
            </a:pPr>
            <a:r>
              <a:rPr lang="es-CL" dirty="0"/>
              <a:t>Para comprender cómo se construye un </a:t>
            </a:r>
            <a:r>
              <a:rPr lang="es-CL" dirty="0" err="1"/>
              <a:t>heap</a:t>
            </a:r>
            <a:r>
              <a:rPr lang="es-CL" dirty="0"/>
              <a:t>, primero debemos entender las operaciones de un </a:t>
            </a:r>
            <a:r>
              <a:rPr lang="es-CL" dirty="0" err="1"/>
              <a:t>Binary</a:t>
            </a:r>
            <a:r>
              <a:rPr lang="es-CL" dirty="0"/>
              <a:t> </a:t>
            </a:r>
            <a:r>
              <a:rPr lang="es-CL" dirty="0" err="1"/>
              <a:t>Heap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685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F6C52-0D08-ECDA-CC4E-637B88B793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s-CL" dirty="0"/>
              <a:t>Rotaciones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5992C1-7E65-BF79-6F2B-D8B7747A03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4546079"/>
            <a:ext cx="9360000" cy="718920"/>
          </a:xfrm>
        </p:spPr>
        <p:txBody>
          <a:bodyPr vert="horz">
            <a:normAutofit lnSpcReduction="10000"/>
          </a:bodyPr>
          <a:lstStyle/>
          <a:p>
            <a:pPr lvl="0" rtl="0">
              <a:buClr>
                <a:srgbClr val="2C3E50"/>
              </a:buClr>
              <a:buSzPct val="45000"/>
            </a:pPr>
            <a:r>
              <a:rPr lang="es-CL" dirty="0"/>
              <a:t>El ejemplo de la derecha deberá intercambiar 9 por aquel nodo hijo que sea mayor.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02E27A-976D-B40D-3360-52BCF117B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902" y="1244813"/>
            <a:ext cx="4999581" cy="28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0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FEF6987-0AF0-C66F-45C3-E5F683369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2"/>
            <a:ext cx="10080625" cy="565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03982"/>
      </p:ext>
    </p:extLst>
  </p:cSld>
  <p:clrMapOvr>
    <a:masterClrMapping/>
  </p:clrMapOvr>
</p:sld>
</file>

<file path=ppt/theme/theme1.xml><?xml version="1.0" encoding="utf-8"?>
<a:theme xmlns:a="http://schemas.openxmlformats.org/drawingml/2006/main" name="Midn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blu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idnightblu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261</Words>
  <Application>Microsoft Office PowerPoint</Application>
  <PresentationFormat>Personalizado</PresentationFormat>
  <Paragraphs>50</Paragraphs>
  <Slides>25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Arial</vt:lpstr>
      <vt:lpstr>Calibri</vt:lpstr>
      <vt:lpstr>Noto Sans</vt:lpstr>
      <vt:lpstr>StarSymbol</vt:lpstr>
      <vt:lpstr>Midnightblue</vt:lpstr>
      <vt:lpstr>Midnightblue1</vt:lpstr>
      <vt:lpstr>Midnightblue2</vt:lpstr>
      <vt:lpstr>Laboratorio 02</vt:lpstr>
      <vt:lpstr>HEAPS</vt:lpstr>
      <vt:lpstr>Ya los conocemos...</vt:lpstr>
      <vt:lpstr>Heap Binario</vt:lpstr>
      <vt:lpstr>Ya sea mínimo o máximo…</vt:lpstr>
      <vt:lpstr>Presentación de PowerPoint</vt:lpstr>
      <vt:lpstr>Construcción</vt:lpstr>
      <vt:lpstr>Rotaciones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Heap Binomial</vt:lpstr>
      <vt:lpstr>BINOMIAL HEAPS</vt:lpstr>
      <vt:lpstr>Propiedades de cada árbol</vt:lpstr>
      <vt:lpstr>Propiedades del bosque.</vt:lpstr>
      <vt:lpstr>¿Cómo podemos ver esto de manera binaria?</vt:lpstr>
      <vt:lpstr>MERGE</vt:lpstr>
      <vt:lpstr>Presentación de PowerPoint</vt:lpstr>
      <vt:lpstr>Presentación de PowerPoint</vt:lpstr>
      <vt:lpstr>Presentación de PowerPoint</vt:lpstr>
      <vt:lpstr>Presentación de PowerPoint</vt:lpstr>
      <vt:lpstr>INSERTAR ELEMENTOS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creator>Oliver</dc:creator>
  <cp:lastModifiedBy>Oliver Brito Alarcón</cp:lastModifiedBy>
  <cp:revision>6</cp:revision>
  <dcterms:created xsi:type="dcterms:W3CDTF">2023-08-30T15:28:21Z</dcterms:created>
  <dcterms:modified xsi:type="dcterms:W3CDTF">2023-08-31T20:02:59Z</dcterms:modified>
</cp:coreProperties>
</file>