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arcellus"/>
      <p:regular r:id="rId21"/>
    </p:embeddedFont>
    <p:embeddedFont>
      <p:font typeface="Anaheim"/>
      <p:regular r:id="rId22"/>
    </p:embeddedFont>
    <p:embeddedFont>
      <p:font typeface="Cutive Mono"/>
      <p:regular r:id="rId23"/>
    </p:embeddedFont>
    <p:embeddedFont>
      <p:font typeface="Archivo Black"/>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naheim-regular.fntdata"/><Relationship Id="rId10" Type="http://schemas.openxmlformats.org/officeDocument/2006/relationships/slide" Target="slides/slide5.xml"/><Relationship Id="rId21" Type="http://schemas.openxmlformats.org/officeDocument/2006/relationships/font" Target="fonts/Marcellus-regular.fntdata"/><Relationship Id="rId13" Type="http://schemas.openxmlformats.org/officeDocument/2006/relationships/slide" Target="slides/slide8.xml"/><Relationship Id="rId24" Type="http://schemas.openxmlformats.org/officeDocument/2006/relationships/font" Target="fonts/ArchivoBlack-regular.fntdata"/><Relationship Id="rId12" Type="http://schemas.openxmlformats.org/officeDocument/2006/relationships/slide" Target="slides/slide7.xml"/><Relationship Id="rId23" Type="http://schemas.openxmlformats.org/officeDocument/2006/relationships/font" Target="fonts/Cutive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fef9e8316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fef9e831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fef9e8316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fef9e8316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89c2b81cb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89c2b81cb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89c2b81c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89c2b81c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fef9e8316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cfef9e8316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89c2b81cb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89c2b81cb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fef9e831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fef9e831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fef9e8316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fef9e831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fef9e831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fef9e831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References: </a:t>
            </a:r>
            <a:br>
              <a:rPr lang="nl"/>
            </a:br>
            <a:r>
              <a:rPr lang="nl"/>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89c2b81c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89c2b81c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nl" sz="1600">
                <a:solidFill>
                  <a:srgbClr val="1A5444"/>
                </a:solidFill>
                <a:latin typeface="Anaheim"/>
                <a:ea typeface="Anaheim"/>
                <a:cs typeface="Anaheim"/>
                <a:sym typeface="Anaheim"/>
              </a:rPr>
              <a:t>WSD disambiguation on text found on the internet doesn’t not always reflect the senses made in the lexical databases of old, e.g. WordNet. This is because language evolves as our modes of communication evolve. For this reason something better or new is needed, enter UrbanDictionary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89c2b81c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89c2b81c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fef9e831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fef9e831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fef9e8316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fef9e8316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fef9e8316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fef9e831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ECCFCE"/>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975500"/>
            <a:ext cx="4003800" cy="27603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5200"/>
              <a:buNone/>
              <a:defRPr b="1" sz="6000">
                <a:latin typeface="Archivo Black"/>
                <a:ea typeface="Archivo Black"/>
                <a:cs typeface="Archivo Black"/>
                <a:sym typeface="Archivo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972900"/>
            <a:ext cx="3335700" cy="630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latin typeface="Cutive Mono"/>
                <a:ea typeface="Cutive Mono"/>
                <a:cs typeface="Cutive Mono"/>
                <a:sym typeface="Cutive Mon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txBox="1"/>
          <p:nvPr>
            <p:ph idx="2" type="subTitle"/>
          </p:nvPr>
        </p:nvSpPr>
        <p:spPr>
          <a:xfrm>
            <a:off x="723525" y="438232"/>
            <a:ext cx="3932100" cy="307500"/>
          </a:xfrm>
          <a:prstGeom prst="rect">
            <a:avLst/>
          </a:prstGeom>
        </p:spPr>
        <p:txBody>
          <a:bodyPr anchorCtr="0" anchor="ctr" bIns="91425" lIns="91425" spcFirstLastPara="1" rIns="91425" wrap="square" tIns="91425">
            <a:noAutofit/>
          </a:bodyPr>
          <a:lstStyle>
            <a:lvl1pPr lvl="0">
              <a:spcBef>
                <a:spcPts val="0"/>
              </a:spcBef>
              <a:spcAft>
                <a:spcPts val="0"/>
              </a:spcAft>
              <a:buSzPts val="1400"/>
              <a:buFont typeface="Archivo Black"/>
              <a:buNone/>
              <a:defRPr b="1" sz="12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532450" y="2964750"/>
            <a:ext cx="7704000" cy="1257000"/>
          </a:xfrm>
          <a:prstGeom prst="rect">
            <a:avLst/>
          </a:prstGeom>
        </p:spPr>
        <p:txBody>
          <a:bodyPr anchorCtr="0" anchor="ctr" bIns="91425" lIns="91425" spcFirstLastPara="1" rIns="91425" wrap="square" tIns="91425">
            <a:noAutofit/>
          </a:bodyPr>
          <a:lstStyle>
            <a:lvl1pPr lvl="0">
              <a:spcBef>
                <a:spcPts val="0"/>
              </a:spcBef>
              <a:spcAft>
                <a:spcPts val="0"/>
              </a:spcAft>
              <a:buSzPts val="12000"/>
              <a:buNone/>
              <a:defRPr sz="8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5" name="Google Shape;55;p11"/>
          <p:cNvSpPr txBox="1"/>
          <p:nvPr>
            <p:ph idx="1" type="subTitle"/>
          </p:nvPr>
        </p:nvSpPr>
        <p:spPr>
          <a:xfrm>
            <a:off x="723525" y="534975"/>
            <a:ext cx="3932100" cy="307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Archivo Black"/>
              <a:buNone/>
              <a:defRPr>
                <a:latin typeface="Archivo Black"/>
                <a:ea typeface="Archivo Black"/>
                <a:cs typeface="Archivo Black"/>
                <a:sym typeface="Archivo Black"/>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6" name="Google Shape;56;p11"/>
          <p:cNvSpPr txBox="1"/>
          <p:nvPr>
            <p:ph idx="2" type="subTitle"/>
          </p:nvPr>
        </p:nvSpPr>
        <p:spPr>
          <a:xfrm>
            <a:off x="543675" y="4296000"/>
            <a:ext cx="7697100" cy="307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5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8" name="Shape 58"/>
        <p:cNvGrpSpPr/>
        <p:nvPr/>
      </p:nvGrpSpPr>
      <p:grpSpPr>
        <a:xfrm>
          <a:off x="0" y="0"/>
          <a:ext cx="0" cy="0"/>
          <a:chOff x="0" y="0"/>
          <a:chExt cx="0" cy="0"/>
        </a:xfrm>
      </p:grpSpPr>
      <p:sp>
        <p:nvSpPr>
          <p:cNvPr id="59" name="Google Shape;59;p13"/>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 name="Google Shape;60;p13"/>
          <p:cNvSpPr txBox="1"/>
          <p:nvPr>
            <p:ph hasCustomPrompt="1" idx="2" type="title"/>
          </p:nvPr>
        </p:nvSpPr>
        <p:spPr>
          <a:xfrm>
            <a:off x="720000" y="2068100"/>
            <a:ext cx="1139100" cy="50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1" name="Google Shape;61;p13"/>
          <p:cNvSpPr txBox="1"/>
          <p:nvPr>
            <p:ph idx="1" type="subTitle"/>
          </p:nvPr>
        </p:nvSpPr>
        <p:spPr>
          <a:xfrm>
            <a:off x="2054775" y="2123775"/>
            <a:ext cx="2040600" cy="572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5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62" name="Google Shape;62;p13"/>
          <p:cNvSpPr txBox="1"/>
          <p:nvPr>
            <p:ph idx="3" type="subTitle"/>
          </p:nvPr>
        </p:nvSpPr>
        <p:spPr>
          <a:xfrm>
            <a:off x="2054775" y="1791350"/>
            <a:ext cx="2376000" cy="33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Marcellus"/>
              <a:buNone/>
              <a:defRPr b="1" sz="2300">
                <a:latin typeface="Archivo Black"/>
                <a:ea typeface="Archivo Black"/>
                <a:cs typeface="Archivo Black"/>
                <a:sym typeface="Archivo Black"/>
              </a:defRPr>
            </a:lvl1pPr>
            <a:lvl2pPr lvl="1" rtl="0">
              <a:spcBef>
                <a:spcPts val="0"/>
              </a:spcBef>
              <a:spcAft>
                <a:spcPts val="0"/>
              </a:spcAft>
              <a:buSzPts val="2000"/>
              <a:buFont typeface="Marcellus"/>
              <a:buNone/>
              <a:defRPr sz="2000">
                <a:latin typeface="Marcellus"/>
                <a:ea typeface="Marcellus"/>
                <a:cs typeface="Marcellus"/>
                <a:sym typeface="Marcellus"/>
              </a:defRPr>
            </a:lvl2pPr>
            <a:lvl3pPr lvl="2" rtl="0">
              <a:spcBef>
                <a:spcPts val="1600"/>
              </a:spcBef>
              <a:spcAft>
                <a:spcPts val="0"/>
              </a:spcAft>
              <a:buSzPts val="2000"/>
              <a:buFont typeface="Marcellus"/>
              <a:buNone/>
              <a:defRPr sz="2000">
                <a:latin typeface="Marcellus"/>
                <a:ea typeface="Marcellus"/>
                <a:cs typeface="Marcellus"/>
                <a:sym typeface="Marcellus"/>
              </a:defRPr>
            </a:lvl3pPr>
            <a:lvl4pPr lvl="3" rtl="0">
              <a:spcBef>
                <a:spcPts val="1600"/>
              </a:spcBef>
              <a:spcAft>
                <a:spcPts val="0"/>
              </a:spcAft>
              <a:buSzPts val="2000"/>
              <a:buFont typeface="Marcellus"/>
              <a:buNone/>
              <a:defRPr sz="2000">
                <a:latin typeface="Marcellus"/>
                <a:ea typeface="Marcellus"/>
                <a:cs typeface="Marcellus"/>
                <a:sym typeface="Marcellus"/>
              </a:defRPr>
            </a:lvl4pPr>
            <a:lvl5pPr lvl="4" rtl="0">
              <a:spcBef>
                <a:spcPts val="1600"/>
              </a:spcBef>
              <a:spcAft>
                <a:spcPts val="0"/>
              </a:spcAft>
              <a:buSzPts val="2000"/>
              <a:buFont typeface="Marcellus"/>
              <a:buNone/>
              <a:defRPr sz="2000">
                <a:latin typeface="Marcellus"/>
                <a:ea typeface="Marcellus"/>
                <a:cs typeface="Marcellus"/>
                <a:sym typeface="Marcellus"/>
              </a:defRPr>
            </a:lvl5pPr>
            <a:lvl6pPr lvl="5" rtl="0">
              <a:spcBef>
                <a:spcPts val="1600"/>
              </a:spcBef>
              <a:spcAft>
                <a:spcPts val="0"/>
              </a:spcAft>
              <a:buSzPts val="2000"/>
              <a:buFont typeface="Marcellus"/>
              <a:buNone/>
              <a:defRPr sz="2000">
                <a:latin typeface="Marcellus"/>
                <a:ea typeface="Marcellus"/>
                <a:cs typeface="Marcellus"/>
                <a:sym typeface="Marcellus"/>
              </a:defRPr>
            </a:lvl6pPr>
            <a:lvl7pPr lvl="6" rtl="0">
              <a:spcBef>
                <a:spcPts val="1600"/>
              </a:spcBef>
              <a:spcAft>
                <a:spcPts val="0"/>
              </a:spcAft>
              <a:buSzPts val="2000"/>
              <a:buFont typeface="Marcellus"/>
              <a:buNone/>
              <a:defRPr sz="2000">
                <a:latin typeface="Marcellus"/>
                <a:ea typeface="Marcellus"/>
                <a:cs typeface="Marcellus"/>
                <a:sym typeface="Marcellus"/>
              </a:defRPr>
            </a:lvl7pPr>
            <a:lvl8pPr lvl="7" rtl="0">
              <a:spcBef>
                <a:spcPts val="1600"/>
              </a:spcBef>
              <a:spcAft>
                <a:spcPts val="0"/>
              </a:spcAft>
              <a:buSzPts val="2000"/>
              <a:buFont typeface="Marcellus"/>
              <a:buNone/>
              <a:defRPr sz="2000">
                <a:latin typeface="Marcellus"/>
                <a:ea typeface="Marcellus"/>
                <a:cs typeface="Marcellus"/>
                <a:sym typeface="Marcellus"/>
              </a:defRPr>
            </a:lvl8pPr>
            <a:lvl9pPr lvl="8" rtl="0">
              <a:spcBef>
                <a:spcPts val="1600"/>
              </a:spcBef>
              <a:spcAft>
                <a:spcPts val="1600"/>
              </a:spcAft>
              <a:buSzPts val="2000"/>
              <a:buFont typeface="Marcellus"/>
              <a:buNone/>
              <a:defRPr sz="2000">
                <a:latin typeface="Marcellus"/>
                <a:ea typeface="Marcellus"/>
                <a:cs typeface="Marcellus"/>
                <a:sym typeface="Marcellus"/>
              </a:defRPr>
            </a:lvl9pPr>
          </a:lstStyle>
          <a:p/>
        </p:txBody>
      </p:sp>
      <p:sp>
        <p:nvSpPr>
          <p:cNvPr id="63" name="Google Shape;63;p13"/>
          <p:cNvSpPr txBox="1"/>
          <p:nvPr>
            <p:ph hasCustomPrompt="1" idx="4" type="title"/>
          </p:nvPr>
        </p:nvSpPr>
        <p:spPr>
          <a:xfrm>
            <a:off x="4669847" y="2068100"/>
            <a:ext cx="1139100" cy="50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4" name="Google Shape;64;p13"/>
          <p:cNvSpPr txBox="1"/>
          <p:nvPr>
            <p:ph idx="5" type="subTitle"/>
          </p:nvPr>
        </p:nvSpPr>
        <p:spPr>
          <a:xfrm>
            <a:off x="6048000" y="2123775"/>
            <a:ext cx="2040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5" name="Google Shape;65;p13"/>
          <p:cNvSpPr txBox="1"/>
          <p:nvPr>
            <p:ph idx="6" type="subTitle"/>
          </p:nvPr>
        </p:nvSpPr>
        <p:spPr>
          <a:xfrm>
            <a:off x="6048000" y="1791350"/>
            <a:ext cx="2376000" cy="33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Marcellus"/>
              <a:buNone/>
              <a:defRPr b="1" sz="2300">
                <a:latin typeface="Archivo Black"/>
                <a:ea typeface="Archivo Black"/>
                <a:cs typeface="Archivo Black"/>
                <a:sym typeface="Archivo Black"/>
              </a:defRPr>
            </a:lvl1pPr>
            <a:lvl2pPr lvl="1" rtl="0">
              <a:spcBef>
                <a:spcPts val="0"/>
              </a:spcBef>
              <a:spcAft>
                <a:spcPts val="0"/>
              </a:spcAft>
              <a:buSzPts val="2000"/>
              <a:buFont typeface="Marcellus"/>
              <a:buNone/>
              <a:defRPr sz="2000">
                <a:latin typeface="Marcellus"/>
                <a:ea typeface="Marcellus"/>
                <a:cs typeface="Marcellus"/>
                <a:sym typeface="Marcellus"/>
              </a:defRPr>
            </a:lvl2pPr>
            <a:lvl3pPr lvl="2" rtl="0">
              <a:spcBef>
                <a:spcPts val="1600"/>
              </a:spcBef>
              <a:spcAft>
                <a:spcPts val="0"/>
              </a:spcAft>
              <a:buSzPts val="2000"/>
              <a:buFont typeface="Marcellus"/>
              <a:buNone/>
              <a:defRPr sz="2000">
                <a:latin typeface="Marcellus"/>
                <a:ea typeface="Marcellus"/>
                <a:cs typeface="Marcellus"/>
                <a:sym typeface="Marcellus"/>
              </a:defRPr>
            </a:lvl3pPr>
            <a:lvl4pPr lvl="3" rtl="0">
              <a:spcBef>
                <a:spcPts val="1600"/>
              </a:spcBef>
              <a:spcAft>
                <a:spcPts val="0"/>
              </a:spcAft>
              <a:buSzPts val="2000"/>
              <a:buFont typeface="Marcellus"/>
              <a:buNone/>
              <a:defRPr sz="2000">
                <a:latin typeface="Marcellus"/>
                <a:ea typeface="Marcellus"/>
                <a:cs typeface="Marcellus"/>
                <a:sym typeface="Marcellus"/>
              </a:defRPr>
            </a:lvl4pPr>
            <a:lvl5pPr lvl="4" rtl="0">
              <a:spcBef>
                <a:spcPts val="1600"/>
              </a:spcBef>
              <a:spcAft>
                <a:spcPts val="0"/>
              </a:spcAft>
              <a:buSzPts val="2000"/>
              <a:buFont typeface="Marcellus"/>
              <a:buNone/>
              <a:defRPr sz="2000">
                <a:latin typeface="Marcellus"/>
                <a:ea typeface="Marcellus"/>
                <a:cs typeface="Marcellus"/>
                <a:sym typeface="Marcellus"/>
              </a:defRPr>
            </a:lvl5pPr>
            <a:lvl6pPr lvl="5" rtl="0">
              <a:spcBef>
                <a:spcPts val="1600"/>
              </a:spcBef>
              <a:spcAft>
                <a:spcPts val="0"/>
              </a:spcAft>
              <a:buSzPts val="2000"/>
              <a:buFont typeface="Marcellus"/>
              <a:buNone/>
              <a:defRPr sz="2000">
                <a:latin typeface="Marcellus"/>
                <a:ea typeface="Marcellus"/>
                <a:cs typeface="Marcellus"/>
                <a:sym typeface="Marcellus"/>
              </a:defRPr>
            </a:lvl6pPr>
            <a:lvl7pPr lvl="6" rtl="0">
              <a:spcBef>
                <a:spcPts val="1600"/>
              </a:spcBef>
              <a:spcAft>
                <a:spcPts val="0"/>
              </a:spcAft>
              <a:buSzPts val="2000"/>
              <a:buFont typeface="Marcellus"/>
              <a:buNone/>
              <a:defRPr sz="2000">
                <a:latin typeface="Marcellus"/>
                <a:ea typeface="Marcellus"/>
                <a:cs typeface="Marcellus"/>
                <a:sym typeface="Marcellus"/>
              </a:defRPr>
            </a:lvl7pPr>
            <a:lvl8pPr lvl="7" rtl="0">
              <a:spcBef>
                <a:spcPts val="1600"/>
              </a:spcBef>
              <a:spcAft>
                <a:spcPts val="0"/>
              </a:spcAft>
              <a:buSzPts val="2000"/>
              <a:buFont typeface="Marcellus"/>
              <a:buNone/>
              <a:defRPr sz="2000">
                <a:latin typeface="Marcellus"/>
                <a:ea typeface="Marcellus"/>
                <a:cs typeface="Marcellus"/>
                <a:sym typeface="Marcellus"/>
              </a:defRPr>
            </a:lvl8pPr>
            <a:lvl9pPr lvl="8" rtl="0">
              <a:spcBef>
                <a:spcPts val="1600"/>
              </a:spcBef>
              <a:spcAft>
                <a:spcPts val="1600"/>
              </a:spcAft>
              <a:buSzPts val="2000"/>
              <a:buFont typeface="Marcellus"/>
              <a:buNone/>
              <a:defRPr sz="2000">
                <a:latin typeface="Marcellus"/>
                <a:ea typeface="Marcellus"/>
                <a:cs typeface="Marcellus"/>
                <a:sym typeface="Marcellus"/>
              </a:defRPr>
            </a:lvl9pPr>
          </a:lstStyle>
          <a:p/>
        </p:txBody>
      </p:sp>
      <p:sp>
        <p:nvSpPr>
          <p:cNvPr id="66" name="Google Shape;66;p13"/>
          <p:cNvSpPr txBox="1"/>
          <p:nvPr>
            <p:ph hasCustomPrompt="1" idx="7" type="title"/>
          </p:nvPr>
        </p:nvSpPr>
        <p:spPr>
          <a:xfrm>
            <a:off x="720000" y="3551300"/>
            <a:ext cx="1139100" cy="50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7" name="Google Shape;67;p13"/>
          <p:cNvSpPr txBox="1"/>
          <p:nvPr>
            <p:ph idx="8" type="subTitle"/>
          </p:nvPr>
        </p:nvSpPr>
        <p:spPr>
          <a:xfrm>
            <a:off x="2054775" y="3719775"/>
            <a:ext cx="2040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8" name="Google Shape;68;p13"/>
          <p:cNvSpPr txBox="1"/>
          <p:nvPr>
            <p:ph idx="9" type="subTitle"/>
          </p:nvPr>
        </p:nvSpPr>
        <p:spPr>
          <a:xfrm>
            <a:off x="2054775" y="3387350"/>
            <a:ext cx="2376000" cy="33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Marcellus"/>
              <a:buNone/>
              <a:defRPr b="1" sz="2300">
                <a:latin typeface="Archivo Black"/>
                <a:ea typeface="Archivo Black"/>
                <a:cs typeface="Archivo Black"/>
                <a:sym typeface="Archivo Black"/>
              </a:defRPr>
            </a:lvl1pPr>
            <a:lvl2pPr lvl="1" rtl="0">
              <a:spcBef>
                <a:spcPts val="0"/>
              </a:spcBef>
              <a:spcAft>
                <a:spcPts val="0"/>
              </a:spcAft>
              <a:buSzPts val="2000"/>
              <a:buFont typeface="Marcellus"/>
              <a:buNone/>
              <a:defRPr sz="2000">
                <a:latin typeface="Marcellus"/>
                <a:ea typeface="Marcellus"/>
                <a:cs typeface="Marcellus"/>
                <a:sym typeface="Marcellus"/>
              </a:defRPr>
            </a:lvl2pPr>
            <a:lvl3pPr lvl="2" rtl="0">
              <a:spcBef>
                <a:spcPts val="1600"/>
              </a:spcBef>
              <a:spcAft>
                <a:spcPts val="0"/>
              </a:spcAft>
              <a:buSzPts val="2000"/>
              <a:buFont typeface="Marcellus"/>
              <a:buNone/>
              <a:defRPr sz="2000">
                <a:latin typeface="Marcellus"/>
                <a:ea typeface="Marcellus"/>
                <a:cs typeface="Marcellus"/>
                <a:sym typeface="Marcellus"/>
              </a:defRPr>
            </a:lvl3pPr>
            <a:lvl4pPr lvl="3" rtl="0">
              <a:spcBef>
                <a:spcPts val="1600"/>
              </a:spcBef>
              <a:spcAft>
                <a:spcPts val="0"/>
              </a:spcAft>
              <a:buSzPts val="2000"/>
              <a:buFont typeface="Marcellus"/>
              <a:buNone/>
              <a:defRPr sz="2000">
                <a:latin typeface="Marcellus"/>
                <a:ea typeface="Marcellus"/>
                <a:cs typeface="Marcellus"/>
                <a:sym typeface="Marcellus"/>
              </a:defRPr>
            </a:lvl4pPr>
            <a:lvl5pPr lvl="4" rtl="0">
              <a:spcBef>
                <a:spcPts val="1600"/>
              </a:spcBef>
              <a:spcAft>
                <a:spcPts val="0"/>
              </a:spcAft>
              <a:buSzPts val="2000"/>
              <a:buFont typeface="Marcellus"/>
              <a:buNone/>
              <a:defRPr sz="2000">
                <a:latin typeface="Marcellus"/>
                <a:ea typeface="Marcellus"/>
                <a:cs typeface="Marcellus"/>
                <a:sym typeface="Marcellus"/>
              </a:defRPr>
            </a:lvl5pPr>
            <a:lvl6pPr lvl="5" rtl="0">
              <a:spcBef>
                <a:spcPts val="1600"/>
              </a:spcBef>
              <a:spcAft>
                <a:spcPts val="0"/>
              </a:spcAft>
              <a:buSzPts val="2000"/>
              <a:buFont typeface="Marcellus"/>
              <a:buNone/>
              <a:defRPr sz="2000">
                <a:latin typeface="Marcellus"/>
                <a:ea typeface="Marcellus"/>
                <a:cs typeface="Marcellus"/>
                <a:sym typeface="Marcellus"/>
              </a:defRPr>
            </a:lvl6pPr>
            <a:lvl7pPr lvl="6" rtl="0">
              <a:spcBef>
                <a:spcPts val="1600"/>
              </a:spcBef>
              <a:spcAft>
                <a:spcPts val="0"/>
              </a:spcAft>
              <a:buSzPts val="2000"/>
              <a:buFont typeface="Marcellus"/>
              <a:buNone/>
              <a:defRPr sz="2000">
                <a:latin typeface="Marcellus"/>
                <a:ea typeface="Marcellus"/>
                <a:cs typeface="Marcellus"/>
                <a:sym typeface="Marcellus"/>
              </a:defRPr>
            </a:lvl7pPr>
            <a:lvl8pPr lvl="7" rtl="0">
              <a:spcBef>
                <a:spcPts val="1600"/>
              </a:spcBef>
              <a:spcAft>
                <a:spcPts val="0"/>
              </a:spcAft>
              <a:buSzPts val="2000"/>
              <a:buFont typeface="Marcellus"/>
              <a:buNone/>
              <a:defRPr sz="2000">
                <a:latin typeface="Marcellus"/>
                <a:ea typeface="Marcellus"/>
                <a:cs typeface="Marcellus"/>
                <a:sym typeface="Marcellus"/>
              </a:defRPr>
            </a:lvl8pPr>
            <a:lvl9pPr lvl="8" rtl="0">
              <a:spcBef>
                <a:spcPts val="1600"/>
              </a:spcBef>
              <a:spcAft>
                <a:spcPts val="1600"/>
              </a:spcAft>
              <a:buSzPts val="2000"/>
              <a:buFont typeface="Marcellus"/>
              <a:buNone/>
              <a:defRPr sz="2000">
                <a:latin typeface="Marcellus"/>
                <a:ea typeface="Marcellus"/>
                <a:cs typeface="Marcellus"/>
                <a:sym typeface="Marcellus"/>
              </a:defRPr>
            </a:lvl9pPr>
          </a:lstStyle>
          <a:p/>
        </p:txBody>
      </p:sp>
      <p:sp>
        <p:nvSpPr>
          <p:cNvPr id="69" name="Google Shape;69;p13"/>
          <p:cNvSpPr txBox="1"/>
          <p:nvPr>
            <p:ph hasCustomPrompt="1" idx="13" type="title"/>
          </p:nvPr>
        </p:nvSpPr>
        <p:spPr>
          <a:xfrm>
            <a:off x="4683550" y="3551300"/>
            <a:ext cx="1139100" cy="50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0" name="Google Shape;70;p13"/>
          <p:cNvSpPr txBox="1"/>
          <p:nvPr>
            <p:ph idx="14" type="subTitle"/>
          </p:nvPr>
        </p:nvSpPr>
        <p:spPr>
          <a:xfrm>
            <a:off x="6048000" y="3719775"/>
            <a:ext cx="2040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1" name="Google Shape;71;p13"/>
          <p:cNvSpPr txBox="1"/>
          <p:nvPr>
            <p:ph idx="15" type="subTitle"/>
          </p:nvPr>
        </p:nvSpPr>
        <p:spPr>
          <a:xfrm>
            <a:off x="6048000" y="3387350"/>
            <a:ext cx="2376000" cy="33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Marcellus"/>
              <a:buNone/>
              <a:defRPr b="1" sz="2300">
                <a:latin typeface="Archivo Black"/>
                <a:ea typeface="Archivo Black"/>
                <a:cs typeface="Archivo Black"/>
                <a:sym typeface="Archivo Black"/>
              </a:defRPr>
            </a:lvl1pPr>
            <a:lvl2pPr lvl="1" rtl="0">
              <a:spcBef>
                <a:spcPts val="0"/>
              </a:spcBef>
              <a:spcAft>
                <a:spcPts val="0"/>
              </a:spcAft>
              <a:buSzPts val="2000"/>
              <a:buFont typeface="Marcellus"/>
              <a:buNone/>
              <a:defRPr sz="2000">
                <a:latin typeface="Marcellus"/>
                <a:ea typeface="Marcellus"/>
                <a:cs typeface="Marcellus"/>
                <a:sym typeface="Marcellus"/>
              </a:defRPr>
            </a:lvl2pPr>
            <a:lvl3pPr lvl="2" rtl="0">
              <a:spcBef>
                <a:spcPts val="1600"/>
              </a:spcBef>
              <a:spcAft>
                <a:spcPts val="0"/>
              </a:spcAft>
              <a:buSzPts val="2000"/>
              <a:buFont typeface="Marcellus"/>
              <a:buNone/>
              <a:defRPr sz="2000">
                <a:latin typeface="Marcellus"/>
                <a:ea typeface="Marcellus"/>
                <a:cs typeface="Marcellus"/>
                <a:sym typeface="Marcellus"/>
              </a:defRPr>
            </a:lvl3pPr>
            <a:lvl4pPr lvl="3" rtl="0">
              <a:spcBef>
                <a:spcPts val="1600"/>
              </a:spcBef>
              <a:spcAft>
                <a:spcPts val="0"/>
              </a:spcAft>
              <a:buSzPts val="2000"/>
              <a:buFont typeface="Marcellus"/>
              <a:buNone/>
              <a:defRPr sz="2000">
                <a:latin typeface="Marcellus"/>
                <a:ea typeface="Marcellus"/>
                <a:cs typeface="Marcellus"/>
                <a:sym typeface="Marcellus"/>
              </a:defRPr>
            </a:lvl4pPr>
            <a:lvl5pPr lvl="4" rtl="0">
              <a:spcBef>
                <a:spcPts val="1600"/>
              </a:spcBef>
              <a:spcAft>
                <a:spcPts val="0"/>
              </a:spcAft>
              <a:buSzPts val="2000"/>
              <a:buFont typeface="Marcellus"/>
              <a:buNone/>
              <a:defRPr sz="2000">
                <a:latin typeface="Marcellus"/>
                <a:ea typeface="Marcellus"/>
                <a:cs typeface="Marcellus"/>
                <a:sym typeface="Marcellus"/>
              </a:defRPr>
            </a:lvl5pPr>
            <a:lvl6pPr lvl="5" rtl="0">
              <a:spcBef>
                <a:spcPts val="1600"/>
              </a:spcBef>
              <a:spcAft>
                <a:spcPts val="0"/>
              </a:spcAft>
              <a:buSzPts val="2000"/>
              <a:buFont typeface="Marcellus"/>
              <a:buNone/>
              <a:defRPr sz="2000">
                <a:latin typeface="Marcellus"/>
                <a:ea typeface="Marcellus"/>
                <a:cs typeface="Marcellus"/>
                <a:sym typeface="Marcellus"/>
              </a:defRPr>
            </a:lvl6pPr>
            <a:lvl7pPr lvl="6" rtl="0">
              <a:spcBef>
                <a:spcPts val="1600"/>
              </a:spcBef>
              <a:spcAft>
                <a:spcPts val="0"/>
              </a:spcAft>
              <a:buSzPts val="2000"/>
              <a:buFont typeface="Marcellus"/>
              <a:buNone/>
              <a:defRPr sz="2000">
                <a:latin typeface="Marcellus"/>
                <a:ea typeface="Marcellus"/>
                <a:cs typeface="Marcellus"/>
                <a:sym typeface="Marcellus"/>
              </a:defRPr>
            </a:lvl7pPr>
            <a:lvl8pPr lvl="7" rtl="0">
              <a:spcBef>
                <a:spcPts val="1600"/>
              </a:spcBef>
              <a:spcAft>
                <a:spcPts val="0"/>
              </a:spcAft>
              <a:buSzPts val="2000"/>
              <a:buFont typeface="Marcellus"/>
              <a:buNone/>
              <a:defRPr sz="2000">
                <a:latin typeface="Marcellus"/>
                <a:ea typeface="Marcellus"/>
                <a:cs typeface="Marcellus"/>
                <a:sym typeface="Marcellus"/>
              </a:defRPr>
            </a:lvl8pPr>
            <a:lvl9pPr lvl="8" rtl="0">
              <a:spcBef>
                <a:spcPts val="1600"/>
              </a:spcBef>
              <a:spcAft>
                <a:spcPts val="1600"/>
              </a:spcAft>
              <a:buSzPts val="2000"/>
              <a:buFont typeface="Marcellus"/>
              <a:buNone/>
              <a:defRPr sz="2000">
                <a:latin typeface="Marcellus"/>
                <a:ea typeface="Marcellus"/>
                <a:cs typeface="Marcellus"/>
                <a:sym typeface="Marcellu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72" name="Shape 72"/>
        <p:cNvGrpSpPr/>
        <p:nvPr/>
      </p:nvGrpSpPr>
      <p:grpSpPr>
        <a:xfrm>
          <a:off x="0" y="0"/>
          <a:ext cx="0" cy="0"/>
          <a:chOff x="0" y="0"/>
          <a:chExt cx="0" cy="0"/>
        </a:xfrm>
      </p:grpSpPr>
      <p:sp>
        <p:nvSpPr>
          <p:cNvPr id="73" name="Google Shape;73;p1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 name="Google Shape;74;p14"/>
          <p:cNvSpPr txBox="1"/>
          <p:nvPr>
            <p:ph idx="1" type="subTitle"/>
          </p:nvPr>
        </p:nvSpPr>
        <p:spPr>
          <a:xfrm>
            <a:off x="863725" y="3832600"/>
            <a:ext cx="21210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5" name="Google Shape;75;p14"/>
          <p:cNvSpPr txBox="1"/>
          <p:nvPr>
            <p:ph idx="2" type="subTitle"/>
          </p:nvPr>
        </p:nvSpPr>
        <p:spPr>
          <a:xfrm>
            <a:off x="863753" y="2949375"/>
            <a:ext cx="2121000" cy="45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300"/>
              <a:buFont typeface="Marcellus"/>
              <a:buNone/>
              <a:defRPr b="1" sz="2300">
                <a:latin typeface="Archivo Black"/>
                <a:ea typeface="Archivo Black"/>
                <a:cs typeface="Archivo Black"/>
                <a:sym typeface="Archivo Black"/>
              </a:defRPr>
            </a:lvl1pPr>
            <a:lvl2pPr lvl="1" rtl="0" algn="ctr">
              <a:spcBef>
                <a:spcPts val="1600"/>
              </a:spcBef>
              <a:spcAft>
                <a:spcPts val="0"/>
              </a:spcAft>
              <a:buSzPts val="2300"/>
              <a:buFont typeface="Marcellus"/>
              <a:buNone/>
              <a:defRPr sz="2300">
                <a:latin typeface="Marcellus"/>
                <a:ea typeface="Marcellus"/>
                <a:cs typeface="Marcellus"/>
                <a:sym typeface="Marcellus"/>
              </a:defRPr>
            </a:lvl2pPr>
            <a:lvl3pPr lvl="2" rtl="0" algn="ctr">
              <a:spcBef>
                <a:spcPts val="1600"/>
              </a:spcBef>
              <a:spcAft>
                <a:spcPts val="0"/>
              </a:spcAft>
              <a:buSzPts val="2300"/>
              <a:buFont typeface="Marcellus"/>
              <a:buNone/>
              <a:defRPr sz="2300">
                <a:latin typeface="Marcellus"/>
                <a:ea typeface="Marcellus"/>
                <a:cs typeface="Marcellus"/>
                <a:sym typeface="Marcellus"/>
              </a:defRPr>
            </a:lvl3pPr>
            <a:lvl4pPr lvl="3" rtl="0" algn="ctr">
              <a:spcBef>
                <a:spcPts val="1600"/>
              </a:spcBef>
              <a:spcAft>
                <a:spcPts val="0"/>
              </a:spcAft>
              <a:buSzPts val="2300"/>
              <a:buFont typeface="Marcellus"/>
              <a:buNone/>
              <a:defRPr sz="2300">
                <a:latin typeface="Marcellus"/>
                <a:ea typeface="Marcellus"/>
                <a:cs typeface="Marcellus"/>
                <a:sym typeface="Marcellus"/>
              </a:defRPr>
            </a:lvl4pPr>
            <a:lvl5pPr lvl="4" rtl="0" algn="ctr">
              <a:spcBef>
                <a:spcPts val="1600"/>
              </a:spcBef>
              <a:spcAft>
                <a:spcPts val="0"/>
              </a:spcAft>
              <a:buSzPts val="2300"/>
              <a:buFont typeface="Marcellus"/>
              <a:buNone/>
              <a:defRPr sz="2300">
                <a:latin typeface="Marcellus"/>
                <a:ea typeface="Marcellus"/>
                <a:cs typeface="Marcellus"/>
                <a:sym typeface="Marcellus"/>
              </a:defRPr>
            </a:lvl5pPr>
            <a:lvl6pPr lvl="5" rtl="0" algn="ctr">
              <a:spcBef>
                <a:spcPts val="1600"/>
              </a:spcBef>
              <a:spcAft>
                <a:spcPts val="0"/>
              </a:spcAft>
              <a:buSzPts val="2300"/>
              <a:buFont typeface="Marcellus"/>
              <a:buNone/>
              <a:defRPr sz="2300">
                <a:latin typeface="Marcellus"/>
                <a:ea typeface="Marcellus"/>
                <a:cs typeface="Marcellus"/>
                <a:sym typeface="Marcellus"/>
              </a:defRPr>
            </a:lvl6pPr>
            <a:lvl7pPr lvl="6" rtl="0" algn="ctr">
              <a:spcBef>
                <a:spcPts val="1600"/>
              </a:spcBef>
              <a:spcAft>
                <a:spcPts val="0"/>
              </a:spcAft>
              <a:buSzPts val="2300"/>
              <a:buFont typeface="Marcellus"/>
              <a:buNone/>
              <a:defRPr sz="2300">
                <a:latin typeface="Marcellus"/>
                <a:ea typeface="Marcellus"/>
                <a:cs typeface="Marcellus"/>
                <a:sym typeface="Marcellus"/>
              </a:defRPr>
            </a:lvl7pPr>
            <a:lvl8pPr lvl="7" rtl="0" algn="ctr">
              <a:spcBef>
                <a:spcPts val="1600"/>
              </a:spcBef>
              <a:spcAft>
                <a:spcPts val="0"/>
              </a:spcAft>
              <a:buSzPts val="2300"/>
              <a:buFont typeface="Marcellus"/>
              <a:buNone/>
              <a:defRPr sz="2300">
                <a:latin typeface="Marcellus"/>
                <a:ea typeface="Marcellus"/>
                <a:cs typeface="Marcellus"/>
                <a:sym typeface="Marcellus"/>
              </a:defRPr>
            </a:lvl8pPr>
            <a:lvl9pPr lvl="8" rtl="0" algn="ctr">
              <a:spcBef>
                <a:spcPts val="1600"/>
              </a:spcBef>
              <a:spcAft>
                <a:spcPts val="1600"/>
              </a:spcAft>
              <a:buSzPts val="2300"/>
              <a:buFont typeface="Marcellus"/>
              <a:buNone/>
              <a:defRPr sz="2300">
                <a:latin typeface="Marcellus"/>
                <a:ea typeface="Marcellus"/>
                <a:cs typeface="Marcellus"/>
                <a:sym typeface="Marcellus"/>
              </a:defRPr>
            </a:lvl9pPr>
          </a:lstStyle>
          <a:p/>
        </p:txBody>
      </p:sp>
      <p:sp>
        <p:nvSpPr>
          <p:cNvPr id="76" name="Google Shape;76;p14"/>
          <p:cNvSpPr txBox="1"/>
          <p:nvPr>
            <p:ph idx="3" type="subTitle"/>
          </p:nvPr>
        </p:nvSpPr>
        <p:spPr>
          <a:xfrm>
            <a:off x="3511500" y="3832500"/>
            <a:ext cx="21210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7" name="Google Shape;77;p14"/>
          <p:cNvSpPr txBox="1"/>
          <p:nvPr>
            <p:ph idx="4" type="subTitle"/>
          </p:nvPr>
        </p:nvSpPr>
        <p:spPr>
          <a:xfrm>
            <a:off x="3511528" y="2949275"/>
            <a:ext cx="2121000" cy="45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300"/>
              <a:buFont typeface="Marcellus"/>
              <a:buNone/>
              <a:defRPr b="1" sz="2300">
                <a:latin typeface="Archivo Black"/>
                <a:ea typeface="Archivo Black"/>
                <a:cs typeface="Archivo Black"/>
                <a:sym typeface="Archivo Black"/>
              </a:defRPr>
            </a:lvl1pPr>
            <a:lvl2pPr lvl="1" rtl="0" algn="ctr">
              <a:spcBef>
                <a:spcPts val="1600"/>
              </a:spcBef>
              <a:spcAft>
                <a:spcPts val="0"/>
              </a:spcAft>
              <a:buSzPts val="2300"/>
              <a:buFont typeface="Marcellus"/>
              <a:buNone/>
              <a:defRPr sz="2300">
                <a:latin typeface="Marcellus"/>
                <a:ea typeface="Marcellus"/>
                <a:cs typeface="Marcellus"/>
                <a:sym typeface="Marcellus"/>
              </a:defRPr>
            </a:lvl2pPr>
            <a:lvl3pPr lvl="2" rtl="0" algn="ctr">
              <a:spcBef>
                <a:spcPts val="1600"/>
              </a:spcBef>
              <a:spcAft>
                <a:spcPts val="0"/>
              </a:spcAft>
              <a:buSzPts val="2300"/>
              <a:buFont typeface="Marcellus"/>
              <a:buNone/>
              <a:defRPr sz="2300">
                <a:latin typeface="Marcellus"/>
                <a:ea typeface="Marcellus"/>
                <a:cs typeface="Marcellus"/>
                <a:sym typeface="Marcellus"/>
              </a:defRPr>
            </a:lvl3pPr>
            <a:lvl4pPr lvl="3" rtl="0" algn="ctr">
              <a:spcBef>
                <a:spcPts val="1600"/>
              </a:spcBef>
              <a:spcAft>
                <a:spcPts val="0"/>
              </a:spcAft>
              <a:buSzPts val="2300"/>
              <a:buFont typeface="Marcellus"/>
              <a:buNone/>
              <a:defRPr sz="2300">
                <a:latin typeface="Marcellus"/>
                <a:ea typeface="Marcellus"/>
                <a:cs typeface="Marcellus"/>
                <a:sym typeface="Marcellus"/>
              </a:defRPr>
            </a:lvl4pPr>
            <a:lvl5pPr lvl="4" rtl="0" algn="ctr">
              <a:spcBef>
                <a:spcPts val="1600"/>
              </a:spcBef>
              <a:spcAft>
                <a:spcPts val="0"/>
              </a:spcAft>
              <a:buSzPts val="2300"/>
              <a:buFont typeface="Marcellus"/>
              <a:buNone/>
              <a:defRPr sz="2300">
                <a:latin typeface="Marcellus"/>
                <a:ea typeface="Marcellus"/>
                <a:cs typeface="Marcellus"/>
                <a:sym typeface="Marcellus"/>
              </a:defRPr>
            </a:lvl5pPr>
            <a:lvl6pPr lvl="5" rtl="0" algn="ctr">
              <a:spcBef>
                <a:spcPts val="1600"/>
              </a:spcBef>
              <a:spcAft>
                <a:spcPts val="0"/>
              </a:spcAft>
              <a:buSzPts val="2300"/>
              <a:buFont typeface="Marcellus"/>
              <a:buNone/>
              <a:defRPr sz="2300">
                <a:latin typeface="Marcellus"/>
                <a:ea typeface="Marcellus"/>
                <a:cs typeface="Marcellus"/>
                <a:sym typeface="Marcellus"/>
              </a:defRPr>
            </a:lvl6pPr>
            <a:lvl7pPr lvl="6" rtl="0" algn="ctr">
              <a:spcBef>
                <a:spcPts val="1600"/>
              </a:spcBef>
              <a:spcAft>
                <a:spcPts val="0"/>
              </a:spcAft>
              <a:buSzPts val="2300"/>
              <a:buFont typeface="Marcellus"/>
              <a:buNone/>
              <a:defRPr sz="2300">
                <a:latin typeface="Marcellus"/>
                <a:ea typeface="Marcellus"/>
                <a:cs typeface="Marcellus"/>
                <a:sym typeface="Marcellus"/>
              </a:defRPr>
            </a:lvl7pPr>
            <a:lvl8pPr lvl="7" rtl="0" algn="ctr">
              <a:spcBef>
                <a:spcPts val="1600"/>
              </a:spcBef>
              <a:spcAft>
                <a:spcPts val="0"/>
              </a:spcAft>
              <a:buSzPts val="2300"/>
              <a:buFont typeface="Marcellus"/>
              <a:buNone/>
              <a:defRPr sz="2300">
                <a:latin typeface="Marcellus"/>
                <a:ea typeface="Marcellus"/>
                <a:cs typeface="Marcellus"/>
                <a:sym typeface="Marcellus"/>
              </a:defRPr>
            </a:lvl8pPr>
            <a:lvl9pPr lvl="8" rtl="0" algn="ctr">
              <a:spcBef>
                <a:spcPts val="1600"/>
              </a:spcBef>
              <a:spcAft>
                <a:spcPts val="1600"/>
              </a:spcAft>
              <a:buSzPts val="2300"/>
              <a:buFont typeface="Marcellus"/>
              <a:buNone/>
              <a:defRPr sz="2300">
                <a:latin typeface="Marcellus"/>
                <a:ea typeface="Marcellus"/>
                <a:cs typeface="Marcellus"/>
                <a:sym typeface="Marcellus"/>
              </a:defRPr>
            </a:lvl9pPr>
          </a:lstStyle>
          <a:p/>
        </p:txBody>
      </p:sp>
      <p:sp>
        <p:nvSpPr>
          <p:cNvPr id="78" name="Google Shape;78;p14"/>
          <p:cNvSpPr txBox="1"/>
          <p:nvPr>
            <p:ph idx="5" type="subTitle"/>
          </p:nvPr>
        </p:nvSpPr>
        <p:spPr>
          <a:xfrm>
            <a:off x="6159300" y="3832600"/>
            <a:ext cx="21210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9" name="Google Shape;79;p14"/>
          <p:cNvSpPr txBox="1"/>
          <p:nvPr>
            <p:ph idx="6" type="subTitle"/>
          </p:nvPr>
        </p:nvSpPr>
        <p:spPr>
          <a:xfrm>
            <a:off x="6159328" y="2949375"/>
            <a:ext cx="2121000" cy="45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300"/>
              <a:buFont typeface="Marcellus"/>
              <a:buNone/>
              <a:defRPr b="1" sz="2300">
                <a:latin typeface="Archivo Black"/>
                <a:ea typeface="Archivo Black"/>
                <a:cs typeface="Archivo Black"/>
                <a:sym typeface="Archivo Black"/>
              </a:defRPr>
            </a:lvl1pPr>
            <a:lvl2pPr lvl="1" rtl="0" algn="ctr">
              <a:spcBef>
                <a:spcPts val="1600"/>
              </a:spcBef>
              <a:spcAft>
                <a:spcPts val="0"/>
              </a:spcAft>
              <a:buSzPts val="2300"/>
              <a:buFont typeface="Marcellus"/>
              <a:buNone/>
              <a:defRPr sz="2300">
                <a:latin typeface="Marcellus"/>
                <a:ea typeface="Marcellus"/>
                <a:cs typeface="Marcellus"/>
                <a:sym typeface="Marcellus"/>
              </a:defRPr>
            </a:lvl2pPr>
            <a:lvl3pPr lvl="2" rtl="0" algn="ctr">
              <a:spcBef>
                <a:spcPts val="1600"/>
              </a:spcBef>
              <a:spcAft>
                <a:spcPts val="0"/>
              </a:spcAft>
              <a:buSzPts val="2300"/>
              <a:buFont typeface="Marcellus"/>
              <a:buNone/>
              <a:defRPr sz="2300">
                <a:latin typeface="Marcellus"/>
                <a:ea typeface="Marcellus"/>
                <a:cs typeface="Marcellus"/>
                <a:sym typeface="Marcellus"/>
              </a:defRPr>
            </a:lvl3pPr>
            <a:lvl4pPr lvl="3" rtl="0" algn="ctr">
              <a:spcBef>
                <a:spcPts val="1600"/>
              </a:spcBef>
              <a:spcAft>
                <a:spcPts val="0"/>
              </a:spcAft>
              <a:buSzPts val="2300"/>
              <a:buFont typeface="Marcellus"/>
              <a:buNone/>
              <a:defRPr sz="2300">
                <a:latin typeface="Marcellus"/>
                <a:ea typeface="Marcellus"/>
                <a:cs typeface="Marcellus"/>
                <a:sym typeface="Marcellus"/>
              </a:defRPr>
            </a:lvl4pPr>
            <a:lvl5pPr lvl="4" rtl="0" algn="ctr">
              <a:spcBef>
                <a:spcPts val="1600"/>
              </a:spcBef>
              <a:spcAft>
                <a:spcPts val="0"/>
              </a:spcAft>
              <a:buSzPts val="2300"/>
              <a:buFont typeface="Marcellus"/>
              <a:buNone/>
              <a:defRPr sz="2300">
                <a:latin typeface="Marcellus"/>
                <a:ea typeface="Marcellus"/>
                <a:cs typeface="Marcellus"/>
                <a:sym typeface="Marcellus"/>
              </a:defRPr>
            </a:lvl5pPr>
            <a:lvl6pPr lvl="5" rtl="0" algn="ctr">
              <a:spcBef>
                <a:spcPts val="1600"/>
              </a:spcBef>
              <a:spcAft>
                <a:spcPts val="0"/>
              </a:spcAft>
              <a:buSzPts val="2300"/>
              <a:buFont typeface="Marcellus"/>
              <a:buNone/>
              <a:defRPr sz="2300">
                <a:latin typeface="Marcellus"/>
                <a:ea typeface="Marcellus"/>
                <a:cs typeface="Marcellus"/>
                <a:sym typeface="Marcellus"/>
              </a:defRPr>
            </a:lvl6pPr>
            <a:lvl7pPr lvl="6" rtl="0" algn="ctr">
              <a:spcBef>
                <a:spcPts val="1600"/>
              </a:spcBef>
              <a:spcAft>
                <a:spcPts val="0"/>
              </a:spcAft>
              <a:buSzPts val="2300"/>
              <a:buFont typeface="Marcellus"/>
              <a:buNone/>
              <a:defRPr sz="2300">
                <a:latin typeface="Marcellus"/>
                <a:ea typeface="Marcellus"/>
                <a:cs typeface="Marcellus"/>
                <a:sym typeface="Marcellus"/>
              </a:defRPr>
            </a:lvl7pPr>
            <a:lvl8pPr lvl="7" rtl="0" algn="ctr">
              <a:spcBef>
                <a:spcPts val="1600"/>
              </a:spcBef>
              <a:spcAft>
                <a:spcPts val="0"/>
              </a:spcAft>
              <a:buSzPts val="2300"/>
              <a:buFont typeface="Marcellus"/>
              <a:buNone/>
              <a:defRPr sz="2300">
                <a:latin typeface="Marcellus"/>
                <a:ea typeface="Marcellus"/>
                <a:cs typeface="Marcellus"/>
                <a:sym typeface="Marcellus"/>
              </a:defRPr>
            </a:lvl8pPr>
            <a:lvl9pPr lvl="8" rtl="0" algn="ctr">
              <a:spcBef>
                <a:spcPts val="1600"/>
              </a:spcBef>
              <a:spcAft>
                <a:spcPts val="1600"/>
              </a:spcAft>
              <a:buSzPts val="2300"/>
              <a:buFont typeface="Marcellus"/>
              <a:buNone/>
              <a:defRPr sz="2300">
                <a:latin typeface="Marcellus"/>
                <a:ea typeface="Marcellus"/>
                <a:cs typeface="Marcellus"/>
                <a:sym typeface="Marcellus"/>
              </a:defRPr>
            </a:lvl9pPr>
          </a:lstStyle>
          <a:p/>
        </p:txBody>
      </p:sp>
      <p:sp>
        <p:nvSpPr>
          <p:cNvPr id="80" name="Google Shape;80;p14"/>
          <p:cNvSpPr txBox="1"/>
          <p:nvPr>
            <p:ph idx="7" type="subTitle"/>
          </p:nvPr>
        </p:nvSpPr>
        <p:spPr>
          <a:xfrm>
            <a:off x="863750" y="3560998"/>
            <a:ext cx="2121000" cy="21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Font typeface="Marcellus"/>
              <a:buNone/>
              <a:defRPr b="1" sz="1200">
                <a:latin typeface="Archivo Black"/>
                <a:ea typeface="Archivo Black"/>
                <a:cs typeface="Archivo Black"/>
                <a:sym typeface="Archivo Black"/>
              </a:defRPr>
            </a:lvl1pPr>
            <a:lvl2pPr lvl="1" rtl="0" algn="ctr">
              <a:spcBef>
                <a:spcPts val="0"/>
              </a:spcBef>
              <a:spcAft>
                <a:spcPts val="0"/>
              </a:spcAft>
              <a:buSzPts val="1200"/>
              <a:buFont typeface="Marcellus"/>
              <a:buNone/>
              <a:defRPr sz="1200">
                <a:latin typeface="Marcellus"/>
                <a:ea typeface="Marcellus"/>
                <a:cs typeface="Marcellus"/>
                <a:sym typeface="Marcellus"/>
              </a:defRPr>
            </a:lvl2pPr>
            <a:lvl3pPr lvl="2" rtl="0" algn="ctr">
              <a:spcBef>
                <a:spcPts val="0"/>
              </a:spcBef>
              <a:spcAft>
                <a:spcPts val="0"/>
              </a:spcAft>
              <a:buSzPts val="1200"/>
              <a:buFont typeface="Marcellus"/>
              <a:buNone/>
              <a:defRPr sz="1200">
                <a:latin typeface="Marcellus"/>
                <a:ea typeface="Marcellus"/>
                <a:cs typeface="Marcellus"/>
                <a:sym typeface="Marcellus"/>
              </a:defRPr>
            </a:lvl3pPr>
            <a:lvl4pPr lvl="3" rtl="0" algn="ctr">
              <a:spcBef>
                <a:spcPts val="0"/>
              </a:spcBef>
              <a:spcAft>
                <a:spcPts val="0"/>
              </a:spcAft>
              <a:buSzPts val="1200"/>
              <a:buFont typeface="Marcellus"/>
              <a:buNone/>
              <a:defRPr sz="1200">
                <a:latin typeface="Marcellus"/>
                <a:ea typeface="Marcellus"/>
                <a:cs typeface="Marcellus"/>
                <a:sym typeface="Marcellus"/>
              </a:defRPr>
            </a:lvl4pPr>
            <a:lvl5pPr lvl="4" rtl="0" algn="ctr">
              <a:spcBef>
                <a:spcPts val="0"/>
              </a:spcBef>
              <a:spcAft>
                <a:spcPts val="0"/>
              </a:spcAft>
              <a:buSzPts val="1200"/>
              <a:buFont typeface="Marcellus"/>
              <a:buNone/>
              <a:defRPr sz="1200">
                <a:latin typeface="Marcellus"/>
                <a:ea typeface="Marcellus"/>
                <a:cs typeface="Marcellus"/>
                <a:sym typeface="Marcellus"/>
              </a:defRPr>
            </a:lvl5pPr>
            <a:lvl6pPr lvl="5" rtl="0" algn="ctr">
              <a:spcBef>
                <a:spcPts val="0"/>
              </a:spcBef>
              <a:spcAft>
                <a:spcPts val="0"/>
              </a:spcAft>
              <a:buSzPts val="1200"/>
              <a:buFont typeface="Marcellus"/>
              <a:buNone/>
              <a:defRPr sz="1200">
                <a:latin typeface="Marcellus"/>
                <a:ea typeface="Marcellus"/>
                <a:cs typeface="Marcellus"/>
                <a:sym typeface="Marcellus"/>
              </a:defRPr>
            </a:lvl6pPr>
            <a:lvl7pPr lvl="6" rtl="0" algn="ctr">
              <a:spcBef>
                <a:spcPts val="0"/>
              </a:spcBef>
              <a:spcAft>
                <a:spcPts val="0"/>
              </a:spcAft>
              <a:buSzPts val="1200"/>
              <a:buFont typeface="Marcellus"/>
              <a:buNone/>
              <a:defRPr sz="1200">
                <a:latin typeface="Marcellus"/>
                <a:ea typeface="Marcellus"/>
                <a:cs typeface="Marcellus"/>
                <a:sym typeface="Marcellus"/>
              </a:defRPr>
            </a:lvl7pPr>
            <a:lvl8pPr lvl="7" rtl="0" algn="ctr">
              <a:spcBef>
                <a:spcPts val="0"/>
              </a:spcBef>
              <a:spcAft>
                <a:spcPts val="0"/>
              </a:spcAft>
              <a:buSzPts val="1200"/>
              <a:buFont typeface="Marcellus"/>
              <a:buNone/>
              <a:defRPr sz="1200">
                <a:latin typeface="Marcellus"/>
                <a:ea typeface="Marcellus"/>
                <a:cs typeface="Marcellus"/>
                <a:sym typeface="Marcellus"/>
              </a:defRPr>
            </a:lvl8pPr>
            <a:lvl9pPr lvl="8" rtl="0" algn="ctr">
              <a:spcBef>
                <a:spcPts val="0"/>
              </a:spcBef>
              <a:spcAft>
                <a:spcPts val="0"/>
              </a:spcAft>
              <a:buSzPts val="1200"/>
              <a:buFont typeface="Marcellus"/>
              <a:buNone/>
              <a:defRPr sz="1200">
                <a:latin typeface="Marcellus"/>
                <a:ea typeface="Marcellus"/>
                <a:cs typeface="Marcellus"/>
                <a:sym typeface="Marcellus"/>
              </a:defRPr>
            </a:lvl9pPr>
          </a:lstStyle>
          <a:p/>
        </p:txBody>
      </p:sp>
      <p:sp>
        <p:nvSpPr>
          <p:cNvPr id="81" name="Google Shape;81;p14"/>
          <p:cNvSpPr txBox="1"/>
          <p:nvPr>
            <p:ph idx="8" type="subTitle"/>
          </p:nvPr>
        </p:nvSpPr>
        <p:spPr>
          <a:xfrm>
            <a:off x="3511525" y="3560950"/>
            <a:ext cx="2121000" cy="21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Font typeface="Marcellus"/>
              <a:buNone/>
              <a:defRPr b="1" sz="1200">
                <a:latin typeface="Archivo Black"/>
                <a:ea typeface="Archivo Black"/>
                <a:cs typeface="Archivo Black"/>
                <a:sym typeface="Archivo Black"/>
              </a:defRPr>
            </a:lvl1pPr>
            <a:lvl2pPr lvl="1" rtl="0" algn="ctr">
              <a:spcBef>
                <a:spcPts val="0"/>
              </a:spcBef>
              <a:spcAft>
                <a:spcPts val="0"/>
              </a:spcAft>
              <a:buSzPts val="1200"/>
              <a:buFont typeface="Marcellus"/>
              <a:buNone/>
              <a:defRPr sz="1200">
                <a:latin typeface="Marcellus"/>
                <a:ea typeface="Marcellus"/>
                <a:cs typeface="Marcellus"/>
                <a:sym typeface="Marcellus"/>
              </a:defRPr>
            </a:lvl2pPr>
            <a:lvl3pPr lvl="2" rtl="0" algn="ctr">
              <a:spcBef>
                <a:spcPts val="0"/>
              </a:spcBef>
              <a:spcAft>
                <a:spcPts val="0"/>
              </a:spcAft>
              <a:buSzPts val="1200"/>
              <a:buFont typeface="Marcellus"/>
              <a:buNone/>
              <a:defRPr sz="1200">
                <a:latin typeface="Marcellus"/>
                <a:ea typeface="Marcellus"/>
                <a:cs typeface="Marcellus"/>
                <a:sym typeface="Marcellus"/>
              </a:defRPr>
            </a:lvl3pPr>
            <a:lvl4pPr lvl="3" rtl="0" algn="ctr">
              <a:spcBef>
                <a:spcPts val="0"/>
              </a:spcBef>
              <a:spcAft>
                <a:spcPts val="0"/>
              </a:spcAft>
              <a:buSzPts val="1200"/>
              <a:buFont typeface="Marcellus"/>
              <a:buNone/>
              <a:defRPr sz="1200">
                <a:latin typeface="Marcellus"/>
                <a:ea typeface="Marcellus"/>
                <a:cs typeface="Marcellus"/>
                <a:sym typeface="Marcellus"/>
              </a:defRPr>
            </a:lvl4pPr>
            <a:lvl5pPr lvl="4" rtl="0" algn="ctr">
              <a:spcBef>
                <a:spcPts val="0"/>
              </a:spcBef>
              <a:spcAft>
                <a:spcPts val="0"/>
              </a:spcAft>
              <a:buSzPts val="1200"/>
              <a:buFont typeface="Marcellus"/>
              <a:buNone/>
              <a:defRPr sz="1200">
                <a:latin typeface="Marcellus"/>
                <a:ea typeface="Marcellus"/>
                <a:cs typeface="Marcellus"/>
                <a:sym typeface="Marcellus"/>
              </a:defRPr>
            </a:lvl5pPr>
            <a:lvl6pPr lvl="5" rtl="0" algn="ctr">
              <a:spcBef>
                <a:spcPts val="0"/>
              </a:spcBef>
              <a:spcAft>
                <a:spcPts val="0"/>
              </a:spcAft>
              <a:buSzPts val="1200"/>
              <a:buFont typeface="Marcellus"/>
              <a:buNone/>
              <a:defRPr sz="1200">
                <a:latin typeface="Marcellus"/>
                <a:ea typeface="Marcellus"/>
                <a:cs typeface="Marcellus"/>
                <a:sym typeface="Marcellus"/>
              </a:defRPr>
            </a:lvl6pPr>
            <a:lvl7pPr lvl="6" rtl="0" algn="ctr">
              <a:spcBef>
                <a:spcPts val="0"/>
              </a:spcBef>
              <a:spcAft>
                <a:spcPts val="0"/>
              </a:spcAft>
              <a:buSzPts val="1200"/>
              <a:buFont typeface="Marcellus"/>
              <a:buNone/>
              <a:defRPr sz="1200">
                <a:latin typeface="Marcellus"/>
                <a:ea typeface="Marcellus"/>
                <a:cs typeface="Marcellus"/>
                <a:sym typeface="Marcellus"/>
              </a:defRPr>
            </a:lvl7pPr>
            <a:lvl8pPr lvl="7" rtl="0" algn="ctr">
              <a:spcBef>
                <a:spcPts val="0"/>
              </a:spcBef>
              <a:spcAft>
                <a:spcPts val="0"/>
              </a:spcAft>
              <a:buSzPts val="1200"/>
              <a:buFont typeface="Marcellus"/>
              <a:buNone/>
              <a:defRPr sz="1200">
                <a:latin typeface="Marcellus"/>
                <a:ea typeface="Marcellus"/>
                <a:cs typeface="Marcellus"/>
                <a:sym typeface="Marcellus"/>
              </a:defRPr>
            </a:lvl8pPr>
            <a:lvl9pPr lvl="8" rtl="0" algn="ctr">
              <a:spcBef>
                <a:spcPts val="0"/>
              </a:spcBef>
              <a:spcAft>
                <a:spcPts val="0"/>
              </a:spcAft>
              <a:buSzPts val="1200"/>
              <a:buFont typeface="Marcellus"/>
              <a:buNone/>
              <a:defRPr sz="1200">
                <a:latin typeface="Marcellus"/>
                <a:ea typeface="Marcellus"/>
                <a:cs typeface="Marcellus"/>
                <a:sym typeface="Marcellus"/>
              </a:defRPr>
            </a:lvl9pPr>
          </a:lstStyle>
          <a:p/>
        </p:txBody>
      </p:sp>
      <p:sp>
        <p:nvSpPr>
          <p:cNvPr id="82" name="Google Shape;82;p14"/>
          <p:cNvSpPr txBox="1"/>
          <p:nvPr>
            <p:ph idx="9" type="subTitle"/>
          </p:nvPr>
        </p:nvSpPr>
        <p:spPr>
          <a:xfrm>
            <a:off x="6159325" y="3560998"/>
            <a:ext cx="2121000" cy="21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Font typeface="Marcellus"/>
              <a:buNone/>
              <a:defRPr b="1" sz="1200">
                <a:latin typeface="Archivo Black"/>
                <a:ea typeface="Archivo Black"/>
                <a:cs typeface="Archivo Black"/>
                <a:sym typeface="Archivo Black"/>
              </a:defRPr>
            </a:lvl1pPr>
            <a:lvl2pPr lvl="1" rtl="0" algn="ctr">
              <a:spcBef>
                <a:spcPts val="0"/>
              </a:spcBef>
              <a:spcAft>
                <a:spcPts val="0"/>
              </a:spcAft>
              <a:buSzPts val="1200"/>
              <a:buFont typeface="Marcellus"/>
              <a:buNone/>
              <a:defRPr sz="1200">
                <a:latin typeface="Marcellus"/>
                <a:ea typeface="Marcellus"/>
                <a:cs typeface="Marcellus"/>
                <a:sym typeface="Marcellus"/>
              </a:defRPr>
            </a:lvl2pPr>
            <a:lvl3pPr lvl="2" rtl="0" algn="ctr">
              <a:spcBef>
                <a:spcPts val="0"/>
              </a:spcBef>
              <a:spcAft>
                <a:spcPts val="0"/>
              </a:spcAft>
              <a:buSzPts val="1200"/>
              <a:buFont typeface="Marcellus"/>
              <a:buNone/>
              <a:defRPr sz="1200">
                <a:latin typeface="Marcellus"/>
                <a:ea typeface="Marcellus"/>
                <a:cs typeface="Marcellus"/>
                <a:sym typeface="Marcellus"/>
              </a:defRPr>
            </a:lvl3pPr>
            <a:lvl4pPr lvl="3" rtl="0" algn="ctr">
              <a:spcBef>
                <a:spcPts val="0"/>
              </a:spcBef>
              <a:spcAft>
                <a:spcPts val="0"/>
              </a:spcAft>
              <a:buSzPts val="1200"/>
              <a:buFont typeface="Marcellus"/>
              <a:buNone/>
              <a:defRPr sz="1200">
                <a:latin typeface="Marcellus"/>
                <a:ea typeface="Marcellus"/>
                <a:cs typeface="Marcellus"/>
                <a:sym typeface="Marcellus"/>
              </a:defRPr>
            </a:lvl4pPr>
            <a:lvl5pPr lvl="4" rtl="0" algn="ctr">
              <a:spcBef>
                <a:spcPts val="0"/>
              </a:spcBef>
              <a:spcAft>
                <a:spcPts val="0"/>
              </a:spcAft>
              <a:buSzPts val="1200"/>
              <a:buFont typeface="Marcellus"/>
              <a:buNone/>
              <a:defRPr sz="1200">
                <a:latin typeface="Marcellus"/>
                <a:ea typeface="Marcellus"/>
                <a:cs typeface="Marcellus"/>
                <a:sym typeface="Marcellus"/>
              </a:defRPr>
            </a:lvl5pPr>
            <a:lvl6pPr lvl="5" rtl="0" algn="ctr">
              <a:spcBef>
                <a:spcPts val="0"/>
              </a:spcBef>
              <a:spcAft>
                <a:spcPts val="0"/>
              </a:spcAft>
              <a:buSzPts val="1200"/>
              <a:buFont typeface="Marcellus"/>
              <a:buNone/>
              <a:defRPr sz="1200">
                <a:latin typeface="Marcellus"/>
                <a:ea typeface="Marcellus"/>
                <a:cs typeface="Marcellus"/>
                <a:sym typeface="Marcellus"/>
              </a:defRPr>
            </a:lvl6pPr>
            <a:lvl7pPr lvl="6" rtl="0" algn="ctr">
              <a:spcBef>
                <a:spcPts val="0"/>
              </a:spcBef>
              <a:spcAft>
                <a:spcPts val="0"/>
              </a:spcAft>
              <a:buSzPts val="1200"/>
              <a:buFont typeface="Marcellus"/>
              <a:buNone/>
              <a:defRPr sz="1200">
                <a:latin typeface="Marcellus"/>
                <a:ea typeface="Marcellus"/>
                <a:cs typeface="Marcellus"/>
                <a:sym typeface="Marcellus"/>
              </a:defRPr>
            </a:lvl7pPr>
            <a:lvl8pPr lvl="7" rtl="0" algn="ctr">
              <a:spcBef>
                <a:spcPts val="0"/>
              </a:spcBef>
              <a:spcAft>
                <a:spcPts val="0"/>
              </a:spcAft>
              <a:buSzPts val="1200"/>
              <a:buFont typeface="Marcellus"/>
              <a:buNone/>
              <a:defRPr sz="1200">
                <a:latin typeface="Marcellus"/>
                <a:ea typeface="Marcellus"/>
                <a:cs typeface="Marcellus"/>
                <a:sym typeface="Marcellus"/>
              </a:defRPr>
            </a:lvl8pPr>
            <a:lvl9pPr lvl="8" rtl="0" algn="ctr">
              <a:spcBef>
                <a:spcPts val="0"/>
              </a:spcBef>
              <a:spcAft>
                <a:spcPts val="0"/>
              </a:spcAft>
              <a:buSzPts val="1200"/>
              <a:buFont typeface="Marcellus"/>
              <a:buNone/>
              <a:defRPr sz="1200">
                <a:latin typeface="Marcellus"/>
                <a:ea typeface="Marcellus"/>
                <a:cs typeface="Marcellus"/>
                <a:sym typeface="Marcellu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83" name="Shape 83"/>
        <p:cNvGrpSpPr/>
        <p:nvPr/>
      </p:nvGrpSpPr>
      <p:grpSpPr>
        <a:xfrm>
          <a:off x="0" y="0"/>
          <a:ext cx="0" cy="0"/>
          <a:chOff x="0" y="0"/>
          <a:chExt cx="0" cy="0"/>
        </a:xfrm>
      </p:grpSpPr>
      <p:sp>
        <p:nvSpPr>
          <p:cNvPr id="84" name="Google Shape;84;p1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 name="Google Shape;85;p15"/>
          <p:cNvSpPr txBox="1"/>
          <p:nvPr>
            <p:ph idx="1" type="subTitle"/>
          </p:nvPr>
        </p:nvSpPr>
        <p:spPr>
          <a:xfrm>
            <a:off x="720000" y="1418100"/>
            <a:ext cx="5500800" cy="96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86" name="Shape 86"/>
        <p:cNvGrpSpPr/>
        <p:nvPr/>
      </p:nvGrpSpPr>
      <p:grpSpPr>
        <a:xfrm>
          <a:off x="0" y="0"/>
          <a:ext cx="0" cy="0"/>
          <a:chOff x="0" y="0"/>
          <a:chExt cx="0" cy="0"/>
        </a:xfrm>
      </p:grpSpPr>
      <p:sp>
        <p:nvSpPr>
          <p:cNvPr id="87" name="Google Shape;87;p16"/>
          <p:cNvSpPr txBox="1"/>
          <p:nvPr>
            <p:ph type="title"/>
          </p:nvPr>
        </p:nvSpPr>
        <p:spPr>
          <a:xfrm>
            <a:off x="3655225" y="540000"/>
            <a:ext cx="4768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 name="Google Shape;88;p16"/>
          <p:cNvSpPr txBox="1"/>
          <p:nvPr>
            <p:ph idx="1" type="subTitle"/>
          </p:nvPr>
        </p:nvSpPr>
        <p:spPr>
          <a:xfrm>
            <a:off x="3655200" y="3550450"/>
            <a:ext cx="21210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9" name="Google Shape;89;p16"/>
          <p:cNvSpPr txBox="1"/>
          <p:nvPr>
            <p:ph idx="2" type="subTitle"/>
          </p:nvPr>
        </p:nvSpPr>
        <p:spPr>
          <a:xfrm>
            <a:off x="3655228" y="2972025"/>
            <a:ext cx="2121000" cy="45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300"/>
              <a:buFont typeface="Marcellus"/>
              <a:buNone/>
              <a:defRPr b="1" sz="2000">
                <a:latin typeface="Archivo Black"/>
                <a:ea typeface="Archivo Black"/>
                <a:cs typeface="Archivo Black"/>
                <a:sym typeface="Archivo Black"/>
              </a:defRPr>
            </a:lvl1pPr>
            <a:lvl2pPr lvl="1" rtl="0" algn="ctr">
              <a:spcBef>
                <a:spcPts val="1600"/>
              </a:spcBef>
              <a:spcAft>
                <a:spcPts val="0"/>
              </a:spcAft>
              <a:buSzPts val="2300"/>
              <a:buFont typeface="Marcellus"/>
              <a:buNone/>
              <a:defRPr sz="2300">
                <a:latin typeface="Marcellus"/>
                <a:ea typeface="Marcellus"/>
                <a:cs typeface="Marcellus"/>
                <a:sym typeface="Marcellus"/>
              </a:defRPr>
            </a:lvl2pPr>
            <a:lvl3pPr lvl="2" rtl="0" algn="ctr">
              <a:spcBef>
                <a:spcPts val="1600"/>
              </a:spcBef>
              <a:spcAft>
                <a:spcPts val="0"/>
              </a:spcAft>
              <a:buSzPts val="2300"/>
              <a:buFont typeface="Marcellus"/>
              <a:buNone/>
              <a:defRPr sz="2300">
                <a:latin typeface="Marcellus"/>
                <a:ea typeface="Marcellus"/>
                <a:cs typeface="Marcellus"/>
                <a:sym typeface="Marcellus"/>
              </a:defRPr>
            </a:lvl3pPr>
            <a:lvl4pPr lvl="3" rtl="0" algn="ctr">
              <a:spcBef>
                <a:spcPts val="1600"/>
              </a:spcBef>
              <a:spcAft>
                <a:spcPts val="0"/>
              </a:spcAft>
              <a:buSzPts val="2300"/>
              <a:buFont typeface="Marcellus"/>
              <a:buNone/>
              <a:defRPr sz="2300">
                <a:latin typeface="Marcellus"/>
                <a:ea typeface="Marcellus"/>
                <a:cs typeface="Marcellus"/>
                <a:sym typeface="Marcellus"/>
              </a:defRPr>
            </a:lvl4pPr>
            <a:lvl5pPr lvl="4" rtl="0" algn="ctr">
              <a:spcBef>
                <a:spcPts val="1600"/>
              </a:spcBef>
              <a:spcAft>
                <a:spcPts val="0"/>
              </a:spcAft>
              <a:buSzPts val="2300"/>
              <a:buFont typeface="Marcellus"/>
              <a:buNone/>
              <a:defRPr sz="2300">
                <a:latin typeface="Marcellus"/>
                <a:ea typeface="Marcellus"/>
                <a:cs typeface="Marcellus"/>
                <a:sym typeface="Marcellus"/>
              </a:defRPr>
            </a:lvl5pPr>
            <a:lvl6pPr lvl="5" rtl="0" algn="ctr">
              <a:spcBef>
                <a:spcPts val="1600"/>
              </a:spcBef>
              <a:spcAft>
                <a:spcPts val="0"/>
              </a:spcAft>
              <a:buSzPts val="2300"/>
              <a:buFont typeface="Marcellus"/>
              <a:buNone/>
              <a:defRPr sz="2300">
                <a:latin typeface="Marcellus"/>
                <a:ea typeface="Marcellus"/>
                <a:cs typeface="Marcellus"/>
                <a:sym typeface="Marcellus"/>
              </a:defRPr>
            </a:lvl6pPr>
            <a:lvl7pPr lvl="6" rtl="0" algn="ctr">
              <a:spcBef>
                <a:spcPts val="1600"/>
              </a:spcBef>
              <a:spcAft>
                <a:spcPts val="0"/>
              </a:spcAft>
              <a:buSzPts val="2300"/>
              <a:buFont typeface="Marcellus"/>
              <a:buNone/>
              <a:defRPr sz="2300">
                <a:latin typeface="Marcellus"/>
                <a:ea typeface="Marcellus"/>
                <a:cs typeface="Marcellus"/>
                <a:sym typeface="Marcellus"/>
              </a:defRPr>
            </a:lvl7pPr>
            <a:lvl8pPr lvl="7" rtl="0" algn="ctr">
              <a:spcBef>
                <a:spcPts val="1600"/>
              </a:spcBef>
              <a:spcAft>
                <a:spcPts val="0"/>
              </a:spcAft>
              <a:buSzPts val="2300"/>
              <a:buFont typeface="Marcellus"/>
              <a:buNone/>
              <a:defRPr sz="2300">
                <a:latin typeface="Marcellus"/>
                <a:ea typeface="Marcellus"/>
                <a:cs typeface="Marcellus"/>
                <a:sym typeface="Marcellus"/>
              </a:defRPr>
            </a:lvl8pPr>
            <a:lvl9pPr lvl="8" rtl="0" algn="ctr">
              <a:spcBef>
                <a:spcPts val="1600"/>
              </a:spcBef>
              <a:spcAft>
                <a:spcPts val="1600"/>
              </a:spcAft>
              <a:buSzPts val="2300"/>
              <a:buFont typeface="Marcellus"/>
              <a:buNone/>
              <a:defRPr sz="2300">
                <a:latin typeface="Marcellus"/>
                <a:ea typeface="Marcellus"/>
                <a:cs typeface="Marcellus"/>
                <a:sym typeface="Marcellus"/>
              </a:defRPr>
            </a:lvl9pPr>
          </a:lstStyle>
          <a:p/>
        </p:txBody>
      </p:sp>
      <p:sp>
        <p:nvSpPr>
          <p:cNvPr id="90" name="Google Shape;90;p16"/>
          <p:cNvSpPr txBox="1"/>
          <p:nvPr>
            <p:ph idx="3" type="subTitle"/>
          </p:nvPr>
        </p:nvSpPr>
        <p:spPr>
          <a:xfrm>
            <a:off x="3655225" y="3680375"/>
            <a:ext cx="2121000" cy="24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Font typeface="Marcellus"/>
              <a:buNone/>
              <a:defRPr b="1" sz="1200">
                <a:latin typeface="Archivo Black"/>
                <a:ea typeface="Archivo Black"/>
                <a:cs typeface="Archivo Black"/>
                <a:sym typeface="Archivo Black"/>
              </a:defRPr>
            </a:lvl1pPr>
            <a:lvl2pPr lvl="1" rtl="0" algn="ctr">
              <a:spcBef>
                <a:spcPts val="0"/>
              </a:spcBef>
              <a:spcAft>
                <a:spcPts val="0"/>
              </a:spcAft>
              <a:buSzPts val="1200"/>
              <a:buFont typeface="Marcellus"/>
              <a:buNone/>
              <a:defRPr sz="1200">
                <a:latin typeface="Marcellus"/>
                <a:ea typeface="Marcellus"/>
                <a:cs typeface="Marcellus"/>
                <a:sym typeface="Marcellus"/>
              </a:defRPr>
            </a:lvl2pPr>
            <a:lvl3pPr lvl="2" rtl="0" algn="ctr">
              <a:spcBef>
                <a:spcPts val="0"/>
              </a:spcBef>
              <a:spcAft>
                <a:spcPts val="0"/>
              </a:spcAft>
              <a:buSzPts val="1200"/>
              <a:buFont typeface="Marcellus"/>
              <a:buNone/>
              <a:defRPr sz="1200">
                <a:latin typeface="Marcellus"/>
                <a:ea typeface="Marcellus"/>
                <a:cs typeface="Marcellus"/>
                <a:sym typeface="Marcellus"/>
              </a:defRPr>
            </a:lvl3pPr>
            <a:lvl4pPr lvl="3" rtl="0" algn="ctr">
              <a:spcBef>
                <a:spcPts val="0"/>
              </a:spcBef>
              <a:spcAft>
                <a:spcPts val="0"/>
              </a:spcAft>
              <a:buSzPts val="1200"/>
              <a:buFont typeface="Marcellus"/>
              <a:buNone/>
              <a:defRPr sz="1200">
                <a:latin typeface="Marcellus"/>
                <a:ea typeface="Marcellus"/>
                <a:cs typeface="Marcellus"/>
                <a:sym typeface="Marcellus"/>
              </a:defRPr>
            </a:lvl4pPr>
            <a:lvl5pPr lvl="4" rtl="0" algn="ctr">
              <a:spcBef>
                <a:spcPts val="0"/>
              </a:spcBef>
              <a:spcAft>
                <a:spcPts val="0"/>
              </a:spcAft>
              <a:buSzPts val="1200"/>
              <a:buFont typeface="Marcellus"/>
              <a:buNone/>
              <a:defRPr sz="1200">
                <a:latin typeface="Marcellus"/>
                <a:ea typeface="Marcellus"/>
                <a:cs typeface="Marcellus"/>
                <a:sym typeface="Marcellus"/>
              </a:defRPr>
            </a:lvl5pPr>
            <a:lvl6pPr lvl="5" rtl="0" algn="ctr">
              <a:spcBef>
                <a:spcPts val="0"/>
              </a:spcBef>
              <a:spcAft>
                <a:spcPts val="0"/>
              </a:spcAft>
              <a:buSzPts val="1200"/>
              <a:buFont typeface="Marcellus"/>
              <a:buNone/>
              <a:defRPr sz="1200">
                <a:latin typeface="Marcellus"/>
                <a:ea typeface="Marcellus"/>
                <a:cs typeface="Marcellus"/>
                <a:sym typeface="Marcellus"/>
              </a:defRPr>
            </a:lvl6pPr>
            <a:lvl7pPr lvl="6" rtl="0" algn="ctr">
              <a:spcBef>
                <a:spcPts val="0"/>
              </a:spcBef>
              <a:spcAft>
                <a:spcPts val="0"/>
              </a:spcAft>
              <a:buSzPts val="1200"/>
              <a:buFont typeface="Marcellus"/>
              <a:buNone/>
              <a:defRPr sz="1200">
                <a:latin typeface="Marcellus"/>
                <a:ea typeface="Marcellus"/>
                <a:cs typeface="Marcellus"/>
                <a:sym typeface="Marcellus"/>
              </a:defRPr>
            </a:lvl7pPr>
            <a:lvl8pPr lvl="7" rtl="0" algn="ctr">
              <a:spcBef>
                <a:spcPts val="0"/>
              </a:spcBef>
              <a:spcAft>
                <a:spcPts val="0"/>
              </a:spcAft>
              <a:buSzPts val="1200"/>
              <a:buFont typeface="Marcellus"/>
              <a:buNone/>
              <a:defRPr sz="1200">
                <a:latin typeface="Marcellus"/>
                <a:ea typeface="Marcellus"/>
                <a:cs typeface="Marcellus"/>
                <a:sym typeface="Marcellus"/>
              </a:defRPr>
            </a:lvl8pPr>
            <a:lvl9pPr lvl="8" rtl="0" algn="ctr">
              <a:spcBef>
                <a:spcPts val="0"/>
              </a:spcBef>
              <a:spcAft>
                <a:spcPts val="0"/>
              </a:spcAft>
              <a:buSzPts val="1200"/>
              <a:buFont typeface="Marcellus"/>
              <a:buNone/>
              <a:defRPr sz="1200">
                <a:latin typeface="Marcellus"/>
                <a:ea typeface="Marcellus"/>
                <a:cs typeface="Marcellus"/>
                <a:sym typeface="Marcellus"/>
              </a:defRPr>
            </a:lvl9pPr>
          </a:lstStyle>
          <a:p/>
        </p:txBody>
      </p:sp>
      <p:sp>
        <p:nvSpPr>
          <p:cNvPr id="91" name="Google Shape;91;p16"/>
          <p:cNvSpPr txBox="1"/>
          <p:nvPr>
            <p:ph idx="4" type="subTitle"/>
          </p:nvPr>
        </p:nvSpPr>
        <p:spPr>
          <a:xfrm>
            <a:off x="6302963" y="3550450"/>
            <a:ext cx="21210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2" name="Google Shape;92;p16"/>
          <p:cNvSpPr txBox="1"/>
          <p:nvPr>
            <p:ph idx="5" type="subTitle"/>
          </p:nvPr>
        </p:nvSpPr>
        <p:spPr>
          <a:xfrm>
            <a:off x="6302991" y="2972025"/>
            <a:ext cx="2121000" cy="45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300"/>
              <a:buFont typeface="Marcellus"/>
              <a:buNone/>
              <a:defRPr b="1" sz="2000">
                <a:latin typeface="Archivo Black"/>
                <a:ea typeface="Archivo Black"/>
                <a:cs typeface="Archivo Black"/>
                <a:sym typeface="Archivo Black"/>
              </a:defRPr>
            </a:lvl1pPr>
            <a:lvl2pPr lvl="1" rtl="0" algn="ctr">
              <a:spcBef>
                <a:spcPts val="1600"/>
              </a:spcBef>
              <a:spcAft>
                <a:spcPts val="0"/>
              </a:spcAft>
              <a:buSzPts val="2300"/>
              <a:buFont typeface="Marcellus"/>
              <a:buNone/>
              <a:defRPr sz="2300">
                <a:latin typeface="Marcellus"/>
                <a:ea typeface="Marcellus"/>
                <a:cs typeface="Marcellus"/>
                <a:sym typeface="Marcellus"/>
              </a:defRPr>
            </a:lvl2pPr>
            <a:lvl3pPr lvl="2" rtl="0" algn="ctr">
              <a:spcBef>
                <a:spcPts val="1600"/>
              </a:spcBef>
              <a:spcAft>
                <a:spcPts val="0"/>
              </a:spcAft>
              <a:buSzPts val="2300"/>
              <a:buFont typeface="Marcellus"/>
              <a:buNone/>
              <a:defRPr sz="2300">
                <a:latin typeface="Marcellus"/>
                <a:ea typeface="Marcellus"/>
                <a:cs typeface="Marcellus"/>
                <a:sym typeface="Marcellus"/>
              </a:defRPr>
            </a:lvl3pPr>
            <a:lvl4pPr lvl="3" rtl="0" algn="ctr">
              <a:spcBef>
                <a:spcPts val="1600"/>
              </a:spcBef>
              <a:spcAft>
                <a:spcPts val="0"/>
              </a:spcAft>
              <a:buSzPts val="2300"/>
              <a:buFont typeface="Marcellus"/>
              <a:buNone/>
              <a:defRPr sz="2300">
                <a:latin typeface="Marcellus"/>
                <a:ea typeface="Marcellus"/>
                <a:cs typeface="Marcellus"/>
                <a:sym typeface="Marcellus"/>
              </a:defRPr>
            </a:lvl4pPr>
            <a:lvl5pPr lvl="4" rtl="0" algn="ctr">
              <a:spcBef>
                <a:spcPts val="1600"/>
              </a:spcBef>
              <a:spcAft>
                <a:spcPts val="0"/>
              </a:spcAft>
              <a:buSzPts val="2300"/>
              <a:buFont typeface="Marcellus"/>
              <a:buNone/>
              <a:defRPr sz="2300">
                <a:latin typeface="Marcellus"/>
                <a:ea typeface="Marcellus"/>
                <a:cs typeface="Marcellus"/>
                <a:sym typeface="Marcellus"/>
              </a:defRPr>
            </a:lvl5pPr>
            <a:lvl6pPr lvl="5" rtl="0" algn="ctr">
              <a:spcBef>
                <a:spcPts val="1600"/>
              </a:spcBef>
              <a:spcAft>
                <a:spcPts val="0"/>
              </a:spcAft>
              <a:buSzPts val="2300"/>
              <a:buFont typeface="Marcellus"/>
              <a:buNone/>
              <a:defRPr sz="2300">
                <a:latin typeface="Marcellus"/>
                <a:ea typeface="Marcellus"/>
                <a:cs typeface="Marcellus"/>
                <a:sym typeface="Marcellus"/>
              </a:defRPr>
            </a:lvl6pPr>
            <a:lvl7pPr lvl="6" rtl="0" algn="ctr">
              <a:spcBef>
                <a:spcPts val="1600"/>
              </a:spcBef>
              <a:spcAft>
                <a:spcPts val="0"/>
              </a:spcAft>
              <a:buSzPts val="2300"/>
              <a:buFont typeface="Marcellus"/>
              <a:buNone/>
              <a:defRPr sz="2300">
                <a:latin typeface="Marcellus"/>
                <a:ea typeface="Marcellus"/>
                <a:cs typeface="Marcellus"/>
                <a:sym typeface="Marcellus"/>
              </a:defRPr>
            </a:lvl7pPr>
            <a:lvl8pPr lvl="7" rtl="0" algn="ctr">
              <a:spcBef>
                <a:spcPts val="1600"/>
              </a:spcBef>
              <a:spcAft>
                <a:spcPts val="0"/>
              </a:spcAft>
              <a:buSzPts val="2300"/>
              <a:buFont typeface="Marcellus"/>
              <a:buNone/>
              <a:defRPr sz="2300">
                <a:latin typeface="Marcellus"/>
                <a:ea typeface="Marcellus"/>
                <a:cs typeface="Marcellus"/>
                <a:sym typeface="Marcellus"/>
              </a:defRPr>
            </a:lvl8pPr>
            <a:lvl9pPr lvl="8" rtl="0" algn="ctr">
              <a:spcBef>
                <a:spcPts val="1600"/>
              </a:spcBef>
              <a:spcAft>
                <a:spcPts val="1600"/>
              </a:spcAft>
              <a:buSzPts val="2300"/>
              <a:buFont typeface="Marcellus"/>
              <a:buNone/>
              <a:defRPr sz="2300">
                <a:latin typeface="Marcellus"/>
                <a:ea typeface="Marcellus"/>
                <a:cs typeface="Marcellus"/>
                <a:sym typeface="Marcellus"/>
              </a:defRPr>
            </a:lvl9pPr>
          </a:lstStyle>
          <a:p/>
        </p:txBody>
      </p:sp>
      <p:sp>
        <p:nvSpPr>
          <p:cNvPr id="93" name="Google Shape;93;p16"/>
          <p:cNvSpPr txBox="1"/>
          <p:nvPr>
            <p:ph idx="6" type="subTitle"/>
          </p:nvPr>
        </p:nvSpPr>
        <p:spPr>
          <a:xfrm>
            <a:off x="6302994" y="3680375"/>
            <a:ext cx="2121000" cy="24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Font typeface="Marcellus"/>
              <a:buNone/>
              <a:defRPr b="1" sz="1200">
                <a:latin typeface="Archivo Black"/>
                <a:ea typeface="Archivo Black"/>
                <a:cs typeface="Archivo Black"/>
                <a:sym typeface="Archivo Black"/>
              </a:defRPr>
            </a:lvl1pPr>
            <a:lvl2pPr lvl="1" rtl="0" algn="ctr">
              <a:spcBef>
                <a:spcPts val="0"/>
              </a:spcBef>
              <a:spcAft>
                <a:spcPts val="0"/>
              </a:spcAft>
              <a:buSzPts val="1200"/>
              <a:buFont typeface="Marcellus"/>
              <a:buNone/>
              <a:defRPr sz="1200">
                <a:latin typeface="Marcellus"/>
                <a:ea typeface="Marcellus"/>
                <a:cs typeface="Marcellus"/>
                <a:sym typeface="Marcellus"/>
              </a:defRPr>
            </a:lvl2pPr>
            <a:lvl3pPr lvl="2" rtl="0" algn="ctr">
              <a:spcBef>
                <a:spcPts val="0"/>
              </a:spcBef>
              <a:spcAft>
                <a:spcPts val="0"/>
              </a:spcAft>
              <a:buSzPts val="1200"/>
              <a:buFont typeface="Marcellus"/>
              <a:buNone/>
              <a:defRPr sz="1200">
                <a:latin typeface="Marcellus"/>
                <a:ea typeface="Marcellus"/>
                <a:cs typeface="Marcellus"/>
                <a:sym typeface="Marcellus"/>
              </a:defRPr>
            </a:lvl3pPr>
            <a:lvl4pPr lvl="3" rtl="0" algn="ctr">
              <a:spcBef>
                <a:spcPts val="0"/>
              </a:spcBef>
              <a:spcAft>
                <a:spcPts val="0"/>
              </a:spcAft>
              <a:buSzPts val="1200"/>
              <a:buFont typeface="Marcellus"/>
              <a:buNone/>
              <a:defRPr sz="1200">
                <a:latin typeface="Marcellus"/>
                <a:ea typeface="Marcellus"/>
                <a:cs typeface="Marcellus"/>
                <a:sym typeface="Marcellus"/>
              </a:defRPr>
            </a:lvl4pPr>
            <a:lvl5pPr lvl="4" rtl="0" algn="ctr">
              <a:spcBef>
                <a:spcPts val="0"/>
              </a:spcBef>
              <a:spcAft>
                <a:spcPts val="0"/>
              </a:spcAft>
              <a:buSzPts val="1200"/>
              <a:buFont typeface="Marcellus"/>
              <a:buNone/>
              <a:defRPr sz="1200">
                <a:latin typeface="Marcellus"/>
                <a:ea typeface="Marcellus"/>
                <a:cs typeface="Marcellus"/>
                <a:sym typeface="Marcellus"/>
              </a:defRPr>
            </a:lvl5pPr>
            <a:lvl6pPr lvl="5" rtl="0" algn="ctr">
              <a:spcBef>
                <a:spcPts val="0"/>
              </a:spcBef>
              <a:spcAft>
                <a:spcPts val="0"/>
              </a:spcAft>
              <a:buSzPts val="1200"/>
              <a:buFont typeface="Marcellus"/>
              <a:buNone/>
              <a:defRPr sz="1200">
                <a:latin typeface="Marcellus"/>
                <a:ea typeface="Marcellus"/>
                <a:cs typeface="Marcellus"/>
                <a:sym typeface="Marcellus"/>
              </a:defRPr>
            </a:lvl6pPr>
            <a:lvl7pPr lvl="6" rtl="0" algn="ctr">
              <a:spcBef>
                <a:spcPts val="0"/>
              </a:spcBef>
              <a:spcAft>
                <a:spcPts val="0"/>
              </a:spcAft>
              <a:buSzPts val="1200"/>
              <a:buFont typeface="Marcellus"/>
              <a:buNone/>
              <a:defRPr sz="1200">
                <a:latin typeface="Marcellus"/>
                <a:ea typeface="Marcellus"/>
                <a:cs typeface="Marcellus"/>
                <a:sym typeface="Marcellus"/>
              </a:defRPr>
            </a:lvl7pPr>
            <a:lvl8pPr lvl="7" rtl="0" algn="ctr">
              <a:spcBef>
                <a:spcPts val="0"/>
              </a:spcBef>
              <a:spcAft>
                <a:spcPts val="0"/>
              </a:spcAft>
              <a:buSzPts val="1200"/>
              <a:buFont typeface="Marcellus"/>
              <a:buNone/>
              <a:defRPr sz="1200">
                <a:latin typeface="Marcellus"/>
                <a:ea typeface="Marcellus"/>
                <a:cs typeface="Marcellus"/>
                <a:sym typeface="Marcellus"/>
              </a:defRPr>
            </a:lvl8pPr>
            <a:lvl9pPr lvl="8" rtl="0" algn="ctr">
              <a:spcBef>
                <a:spcPts val="0"/>
              </a:spcBef>
              <a:spcAft>
                <a:spcPts val="0"/>
              </a:spcAft>
              <a:buSzPts val="1200"/>
              <a:buFont typeface="Marcellus"/>
              <a:buNone/>
              <a:defRPr sz="1200">
                <a:latin typeface="Marcellus"/>
                <a:ea typeface="Marcellus"/>
                <a:cs typeface="Marcellus"/>
                <a:sym typeface="Marcellus"/>
              </a:defRPr>
            </a:lvl9pPr>
          </a:lstStyle>
          <a:p/>
        </p:txBody>
      </p:sp>
      <p:sp>
        <p:nvSpPr>
          <p:cNvPr id="94" name="Google Shape;94;p16"/>
          <p:cNvSpPr txBox="1"/>
          <p:nvPr>
            <p:ph idx="7" type="subTitle"/>
          </p:nvPr>
        </p:nvSpPr>
        <p:spPr>
          <a:xfrm>
            <a:off x="3655200" y="1974925"/>
            <a:ext cx="21210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5" name="Google Shape;95;p16"/>
          <p:cNvSpPr txBox="1"/>
          <p:nvPr>
            <p:ph idx="8" type="subTitle"/>
          </p:nvPr>
        </p:nvSpPr>
        <p:spPr>
          <a:xfrm>
            <a:off x="3655228" y="1396500"/>
            <a:ext cx="2121000" cy="45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300"/>
              <a:buFont typeface="Marcellus"/>
              <a:buNone/>
              <a:defRPr b="1" sz="2000">
                <a:latin typeface="Archivo Black"/>
                <a:ea typeface="Archivo Black"/>
                <a:cs typeface="Archivo Black"/>
                <a:sym typeface="Archivo Black"/>
              </a:defRPr>
            </a:lvl1pPr>
            <a:lvl2pPr lvl="1" rtl="0" algn="ctr">
              <a:spcBef>
                <a:spcPts val="1600"/>
              </a:spcBef>
              <a:spcAft>
                <a:spcPts val="0"/>
              </a:spcAft>
              <a:buSzPts val="2300"/>
              <a:buFont typeface="Marcellus"/>
              <a:buNone/>
              <a:defRPr sz="2300">
                <a:latin typeface="Marcellus"/>
                <a:ea typeface="Marcellus"/>
                <a:cs typeface="Marcellus"/>
                <a:sym typeface="Marcellus"/>
              </a:defRPr>
            </a:lvl2pPr>
            <a:lvl3pPr lvl="2" rtl="0" algn="ctr">
              <a:spcBef>
                <a:spcPts val="1600"/>
              </a:spcBef>
              <a:spcAft>
                <a:spcPts val="0"/>
              </a:spcAft>
              <a:buSzPts val="2300"/>
              <a:buFont typeface="Marcellus"/>
              <a:buNone/>
              <a:defRPr sz="2300">
                <a:latin typeface="Marcellus"/>
                <a:ea typeface="Marcellus"/>
                <a:cs typeface="Marcellus"/>
                <a:sym typeface="Marcellus"/>
              </a:defRPr>
            </a:lvl3pPr>
            <a:lvl4pPr lvl="3" rtl="0" algn="ctr">
              <a:spcBef>
                <a:spcPts val="1600"/>
              </a:spcBef>
              <a:spcAft>
                <a:spcPts val="0"/>
              </a:spcAft>
              <a:buSzPts val="2300"/>
              <a:buFont typeface="Marcellus"/>
              <a:buNone/>
              <a:defRPr sz="2300">
                <a:latin typeface="Marcellus"/>
                <a:ea typeface="Marcellus"/>
                <a:cs typeface="Marcellus"/>
                <a:sym typeface="Marcellus"/>
              </a:defRPr>
            </a:lvl4pPr>
            <a:lvl5pPr lvl="4" rtl="0" algn="ctr">
              <a:spcBef>
                <a:spcPts val="1600"/>
              </a:spcBef>
              <a:spcAft>
                <a:spcPts val="0"/>
              </a:spcAft>
              <a:buSzPts val="2300"/>
              <a:buFont typeface="Marcellus"/>
              <a:buNone/>
              <a:defRPr sz="2300">
                <a:latin typeface="Marcellus"/>
                <a:ea typeface="Marcellus"/>
                <a:cs typeface="Marcellus"/>
                <a:sym typeface="Marcellus"/>
              </a:defRPr>
            </a:lvl5pPr>
            <a:lvl6pPr lvl="5" rtl="0" algn="ctr">
              <a:spcBef>
                <a:spcPts val="1600"/>
              </a:spcBef>
              <a:spcAft>
                <a:spcPts val="0"/>
              </a:spcAft>
              <a:buSzPts val="2300"/>
              <a:buFont typeface="Marcellus"/>
              <a:buNone/>
              <a:defRPr sz="2300">
                <a:latin typeface="Marcellus"/>
                <a:ea typeface="Marcellus"/>
                <a:cs typeface="Marcellus"/>
                <a:sym typeface="Marcellus"/>
              </a:defRPr>
            </a:lvl6pPr>
            <a:lvl7pPr lvl="6" rtl="0" algn="ctr">
              <a:spcBef>
                <a:spcPts val="1600"/>
              </a:spcBef>
              <a:spcAft>
                <a:spcPts val="0"/>
              </a:spcAft>
              <a:buSzPts val="2300"/>
              <a:buFont typeface="Marcellus"/>
              <a:buNone/>
              <a:defRPr sz="2300">
                <a:latin typeface="Marcellus"/>
                <a:ea typeface="Marcellus"/>
                <a:cs typeface="Marcellus"/>
                <a:sym typeface="Marcellus"/>
              </a:defRPr>
            </a:lvl7pPr>
            <a:lvl8pPr lvl="7" rtl="0" algn="ctr">
              <a:spcBef>
                <a:spcPts val="1600"/>
              </a:spcBef>
              <a:spcAft>
                <a:spcPts val="0"/>
              </a:spcAft>
              <a:buSzPts val="2300"/>
              <a:buFont typeface="Marcellus"/>
              <a:buNone/>
              <a:defRPr sz="2300">
                <a:latin typeface="Marcellus"/>
                <a:ea typeface="Marcellus"/>
                <a:cs typeface="Marcellus"/>
                <a:sym typeface="Marcellus"/>
              </a:defRPr>
            </a:lvl8pPr>
            <a:lvl9pPr lvl="8" rtl="0" algn="ctr">
              <a:spcBef>
                <a:spcPts val="1600"/>
              </a:spcBef>
              <a:spcAft>
                <a:spcPts val="1600"/>
              </a:spcAft>
              <a:buSzPts val="2300"/>
              <a:buFont typeface="Marcellus"/>
              <a:buNone/>
              <a:defRPr sz="2300">
                <a:latin typeface="Marcellus"/>
                <a:ea typeface="Marcellus"/>
                <a:cs typeface="Marcellus"/>
                <a:sym typeface="Marcellus"/>
              </a:defRPr>
            </a:lvl9pPr>
          </a:lstStyle>
          <a:p/>
        </p:txBody>
      </p:sp>
      <p:sp>
        <p:nvSpPr>
          <p:cNvPr id="96" name="Google Shape;96;p16"/>
          <p:cNvSpPr txBox="1"/>
          <p:nvPr>
            <p:ph idx="9" type="subTitle"/>
          </p:nvPr>
        </p:nvSpPr>
        <p:spPr>
          <a:xfrm>
            <a:off x="3655225" y="2104825"/>
            <a:ext cx="2121000" cy="24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Font typeface="Marcellus"/>
              <a:buNone/>
              <a:defRPr b="1" sz="1200">
                <a:latin typeface="Archivo Black"/>
                <a:ea typeface="Archivo Black"/>
                <a:cs typeface="Archivo Black"/>
                <a:sym typeface="Archivo Black"/>
              </a:defRPr>
            </a:lvl1pPr>
            <a:lvl2pPr lvl="1" rtl="0" algn="ctr">
              <a:spcBef>
                <a:spcPts val="0"/>
              </a:spcBef>
              <a:spcAft>
                <a:spcPts val="0"/>
              </a:spcAft>
              <a:buSzPts val="1200"/>
              <a:buFont typeface="Marcellus"/>
              <a:buNone/>
              <a:defRPr sz="1200">
                <a:latin typeface="Marcellus"/>
                <a:ea typeface="Marcellus"/>
                <a:cs typeface="Marcellus"/>
                <a:sym typeface="Marcellus"/>
              </a:defRPr>
            </a:lvl2pPr>
            <a:lvl3pPr lvl="2" rtl="0" algn="ctr">
              <a:spcBef>
                <a:spcPts val="0"/>
              </a:spcBef>
              <a:spcAft>
                <a:spcPts val="0"/>
              </a:spcAft>
              <a:buSzPts val="1200"/>
              <a:buFont typeface="Marcellus"/>
              <a:buNone/>
              <a:defRPr sz="1200">
                <a:latin typeface="Marcellus"/>
                <a:ea typeface="Marcellus"/>
                <a:cs typeface="Marcellus"/>
                <a:sym typeface="Marcellus"/>
              </a:defRPr>
            </a:lvl3pPr>
            <a:lvl4pPr lvl="3" rtl="0" algn="ctr">
              <a:spcBef>
                <a:spcPts val="0"/>
              </a:spcBef>
              <a:spcAft>
                <a:spcPts val="0"/>
              </a:spcAft>
              <a:buSzPts val="1200"/>
              <a:buFont typeface="Marcellus"/>
              <a:buNone/>
              <a:defRPr sz="1200">
                <a:latin typeface="Marcellus"/>
                <a:ea typeface="Marcellus"/>
                <a:cs typeface="Marcellus"/>
                <a:sym typeface="Marcellus"/>
              </a:defRPr>
            </a:lvl4pPr>
            <a:lvl5pPr lvl="4" rtl="0" algn="ctr">
              <a:spcBef>
                <a:spcPts val="0"/>
              </a:spcBef>
              <a:spcAft>
                <a:spcPts val="0"/>
              </a:spcAft>
              <a:buSzPts val="1200"/>
              <a:buFont typeface="Marcellus"/>
              <a:buNone/>
              <a:defRPr sz="1200">
                <a:latin typeface="Marcellus"/>
                <a:ea typeface="Marcellus"/>
                <a:cs typeface="Marcellus"/>
                <a:sym typeface="Marcellus"/>
              </a:defRPr>
            </a:lvl5pPr>
            <a:lvl6pPr lvl="5" rtl="0" algn="ctr">
              <a:spcBef>
                <a:spcPts val="0"/>
              </a:spcBef>
              <a:spcAft>
                <a:spcPts val="0"/>
              </a:spcAft>
              <a:buSzPts val="1200"/>
              <a:buFont typeface="Marcellus"/>
              <a:buNone/>
              <a:defRPr sz="1200">
                <a:latin typeface="Marcellus"/>
                <a:ea typeface="Marcellus"/>
                <a:cs typeface="Marcellus"/>
                <a:sym typeface="Marcellus"/>
              </a:defRPr>
            </a:lvl6pPr>
            <a:lvl7pPr lvl="6" rtl="0" algn="ctr">
              <a:spcBef>
                <a:spcPts val="0"/>
              </a:spcBef>
              <a:spcAft>
                <a:spcPts val="0"/>
              </a:spcAft>
              <a:buSzPts val="1200"/>
              <a:buFont typeface="Marcellus"/>
              <a:buNone/>
              <a:defRPr sz="1200">
                <a:latin typeface="Marcellus"/>
                <a:ea typeface="Marcellus"/>
                <a:cs typeface="Marcellus"/>
                <a:sym typeface="Marcellus"/>
              </a:defRPr>
            </a:lvl7pPr>
            <a:lvl8pPr lvl="7" rtl="0" algn="ctr">
              <a:spcBef>
                <a:spcPts val="0"/>
              </a:spcBef>
              <a:spcAft>
                <a:spcPts val="0"/>
              </a:spcAft>
              <a:buSzPts val="1200"/>
              <a:buFont typeface="Marcellus"/>
              <a:buNone/>
              <a:defRPr sz="1200">
                <a:latin typeface="Marcellus"/>
                <a:ea typeface="Marcellus"/>
                <a:cs typeface="Marcellus"/>
                <a:sym typeface="Marcellus"/>
              </a:defRPr>
            </a:lvl8pPr>
            <a:lvl9pPr lvl="8" rtl="0" algn="ctr">
              <a:spcBef>
                <a:spcPts val="0"/>
              </a:spcBef>
              <a:spcAft>
                <a:spcPts val="0"/>
              </a:spcAft>
              <a:buSzPts val="1200"/>
              <a:buFont typeface="Marcellus"/>
              <a:buNone/>
              <a:defRPr sz="1200">
                <a:latin typeface="Marcellus"/>
                <a:ea typeface="Marcellus"/>
                <a:cs typeface="Marcellus"/>
                <a:sym typeface="Marcellus"/>
              </a:defRPr>
            </a:lvl9pPr>
          </a:lstStyle>
          <a:p/>
        </p:txBody>
      </p:sp>
      <p:sp>
        <p:nvSpPr>
          <p:cNvPr id="97" name="Google Shape;97;p16"/>
          <p:cNvSpPr txBox="1"/>
          <p:nvPr>
            <p:ph idx="13" type="subTitle"/>
          </p:nvPr>
        </p:nvSpPr>
        <p:spPr>
          <a:xfrm>
            <a:off x="6302963" y="1974925"/>
            <a:ext cx="21210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8" name="Google Shape;98;p16"/>
          <p:cNvSpPr txBox="1"/>
          <p:nvPr>
            <p:ph idx="14" type="subTitle"/>
          </p:nvPr>
        </p:nvSpPr>
        <p:spPr>
          <a:xfrm>
            <a:off x="6302991" y="1396500"/>
            <a:ext cx="2121000" cy="45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300"/>
              <a:buFont typeface="Marcellus"/>
              <a:buNone/>
              <a:defRPr b="1" sz="2000">
                <a:latin typeface="Archivo Black"/>
                <a:ea typeface="Archivo Black"/>
                <a:cs typeface="Archivo Black"/>
                <a:sym typeface="Archivo Black"/>
              </a:defRPr>
            </a:lvl1pPr>
            <a:lvl2pPr lvl="1" rtl="0" algn="ctr">
              <a:spcBef>
                <a:spcPts val="1600"/>
              </a:spcBef>
              <a:spcAft>
                <a:spcPts val="0"/>
              </a:spcAft>
              <a:buSzPts val="2300"/>
              <a:buFont typeface="Marcellus"/>
              <a:buNone/>
              <a:defRPr sz="2300">
                <a:latin typeface="Marcellus"/>
                <a:ea typeface="Marcellus"/>
                <a:cs typeface="Marcellus"/>
                <a:sym typeface="Marcellus"/>
              </a:defRPr>
            </a:lvl2pPr>
            <a:lvl3pPr lvl="2" rtl="0" algn="ctr">
              <a:spcBef>
                <a:spcPts val="1600"/>
              </a:spcBef>
              <a:spcAft>
                <a:spcPts val="0"/>
              </a:spcAft>
              <a:buSzPts val="2300"/>
              <a:buFont typeface="Marcellus"/>
              <a:buNone/>
              <a:defRPr sz="2300">
                <a:latin typeface="Marcellus"/>
                <a:ea typeface="Marcellus"/>
                <a:cs typeface="Marcellus"/>
                <a:sym typeface="Marcellus"/>
              </a:defRPr>
            </a:lvl3pPr>
            <a:lvl4pPr lvl="3" rtl="0" algn="ctr">
              <a:spcBef>
                <a:spcPts val="1600"/>
              </a:spcBef>
              <a:spcAft>
                <a:spcPts val="0"/>
              </a:spcAft>
              <a:buSzPts val="2300"/>
              <a:buFont typeface="Marcellus"/>
              <a:buNone/>
              <a:defRPr sz="2300">
                <a:latin typeface="Marcellus"/>
                <a:ea typeface="Marcellus"/>
                <a:cs typeface="Marcellus"/>
                <a:sym typeface="Marcellus"/>
              </a:defRPr>
            </a:lvl4pPr>
            <a:lvl5pPr lvl="4" rtl="0" algn="ctr">
              <a:spcBef>
                <a:spcPts val="1600"/>
              </a:spcBef>
              <a:spcAft>
                <a:spcPts val="0"/>
              </a:spcAft>
              <a:buSzPts val="2300"/>
              <a:buFont typeface="Marcellus"/>
              <a:buNone/>
              <a:defRPr sz="2300">
                <a:latin typeface="Marcellus"/>
                <a:ea typeface="Marcellus"/>
                <a:cs typeface="Marcellus"/>
                <a:sym typeface="Marcellus"/>
              </a:defRPr>
            </a:lvl5pPr>
            <a:lvl6pPr lvl="5" rtl="0" algn="ctr">
              <a:spcBef>
                <a:spcPts val="1600"/>
              </a:spcBef>
              <a:spcAft>
                <a:spcPts val="0"/>
              </a:spcAft>
              <a:buSzPts val="2300"/>
              <a:buFont typeface="Marcellus"/>
              <a:buNone/>
              <a:defRPr sz="2300">
                <a:latin typeface="Marcellus"/>
                <a:ea typeface="Marcellus"/>
                <a:cs typeface="Marcellus"/>
                <a:sym typeface="Marcellus"/>
              </a:defRPr>
            </a:lvl6pPr>
            <a:lvl7pPr lvl="6" rtl="0" algn="ctr">
              <a:spcBef>
                <a:spcPts val="1600"/>
              </a:spcBef>
              <a:spcAft>
                <a:spcPts val="0"/>
              </a:spcAft>
              <a:buSzPts val="2300"/>
              <a:buFont typeface="Marcellus"/>
              <a:buNone/>
              <a:defRPr sz="2300">
                <a:latin typeface="Marcellus"/>
                <a:ea typeface="Marcellus"/>
                <a:cs typeface="Marcellus"/>
                <a:sym typeface="Marcellus"/>
              </a:defRPr>
            </a:lvl7pPr>
            <a:lvl8pPr lvl="7" rtl="0" algn="ctr">
              <a:spcBef>
                <a:spcPts val="1600"/>
              </a:spcBef>
              <a:spcAft>
                <a:spcPts val="0"/>
              </a:spcAft>
              <a:buSzPts val="2300"/>
              <a:buFont typeface="Marcellus"/>
              <a:buNone/>
              <a:defRPr sz="2300">
                <a:latin typeface="Marcellus"/>
                <a:ea typeface="Marcellus"/>
                <a:cs typeface="Marcellus"/>
                <a:sym typeface="Marcellus"/>
              </a:defRPr>
            </a:lvl8pPr>
            <a:lvl9pPr lvl="8" rtl="0" algn="ctr">
              <a:spcBef>
                <a:spcPts val="1600"/>
              </a:spcBef>
              <a:spcAft>
                <a:spcPts val="1600"/>
              </a:spcAft>
              <a:buSzPts val="2300"/>
              <a:buFont typeface="Marcellus"/>
              <a:buNone/>
              <a:defRPr sz="2300">
                <a:latin typeface="Marcellus"/>
                <a:ea typeface="Marcellus"/>
                <a:cs typeface="Marcellus"/>
                <a:sym typeface="Marcellus"/>
              </a:defRPr>
            </a:lvl9pPr>
          </a:lstStyle>
          <a:p/>
        </p:txBody>
      </p:sp>
      <p:sp>
        <p:nvSpPr>
          <p:cNvPr id="99" name="Google Shape;99;p16"/>
          <p:cNvSpPr txBox="1"/>
          <p:nvPr>
            <p:ph idx="15" type="subTitle"/>
          </p:nvPr>
        </p:nvSpPr>
        <p:spPr>
          <a:xfrm>
            <a:off x="6302994" y="2104825"/>
            <a:ext cx="2121000" cy="24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Font typeface="Marcellus"/>
              <a:buNone/>
              <a:defRPr b="1" sz="1200">
                <a:latin typeface="Archivo Black"/>
                <a:ea typeface="Archivo Black"/>
                <a:cs typeface="Archivo Black"/>
                <a:sym typeface="Archivo Black"/>
              </a:defRPr>
            </a:lvl1pPr>
            <a:lvl2pPr lvl="1" rtl="0" algn="ctr">
              <a:spcBef>
                <a:spcPts val="0"/>
              </a:spcBef>
              <a:spcAft>
                <a:spcPts val="0"/>
              </a:spcAft>
              <a:buSzPts val="1200"/>
              <a:buFont typeface="Marcellus"/>
              <a:buNone/>
              <a:defRPr sz="1200">
                <a:latin typeface="Marcellus"/>
                <a:ea typeface="Marcellus"/>
                <a:cs typeface="Marcellus"/>
                <a:sym typeface="Marcellus"/>
              </a:defRPr>
            </a:lvl2pPr>
            <a:lvl3pPr lvl="2" rtl="0" algn="ctr">
              <a:spcBef>
                <a:spcPts val="0"/>
              </a:spcBef>
              <a:spcAft>
                <a:spcPts val="0"/>
              </a:spcAft>
              <a:buSzPts val="1200"/>
              <a:buFont typeface="Marcellus"/>
              <a:buNone/>
              <a:defRPr sz="1200">
                <a:latin typeface="Marcellus"/>
                <a:ea typeface="Marcellus"/>
                <a:cs typeface="Marcellus"/>
                <a:sym typeface="Marcellus"/>
              </a:defRPr>
            </a:lvl3pPr>
            <a:lvl4pPr lvl="3" rtl="0" algn="ctr">
              <a:spcBef>
                <a:spcPts val="0"/>
              </a:spcBef>
              <a:spcAft>
                <a:spcPts val="0"/>
              </a:spcAft>
              <a:buSzPts val="1200"/>
              <a:buFont typeface="Marcellus"/>
              <a:buNone/>
              <a:defRPr sz="1200">
                <a:latin typeface="Marcellus"/>
                <a:ea typeface="Marcellus"/>
                <a:cs typeface="Marcellus"/>
                <a:sym typeface="Marcellus"/>
              </a:defRPr>
            </a:lvl4pPr>
            <a:lvl5pPr lvl="4" rtl="0" algn="ctr">
              <a:spcBef>
                <a:spcPts val="0"/>
              </a:spcBef>
              <a:spcAft>
                <a:spcPts val="0"/>
              </a:spcAft>
              <a:buSzPts val="1200"/>
              <a:buFont typeface="Marcellus"/>
              <a:buNone/>
              <a:defRPr sz="1200">
                <a:latin typeface="Marcellus"/>
                <a:ea typeface="Marcellus"/>
                <a:cs typeface="Marcellus"/>
                <a:sym typeface="Marcellus"/>
              </a:defRPr>
            </a:lvl5pPr>
            <a:lvl6pPr lvl="5" rtl="0" algn="ctr">
              <a:spcBef>
                <a:spcPts val="0"/>
              </a:spcBef>
              <a:spcAft>
                <a:spcPts val="0"/>
              </a:spcAft>
              <a:buSzPts val="1200"/>
              <a:buFont typeface="Marcellus"/>
              <a:buNone/>
              <a:defRPr sz="1200">
                <a:latin typeface="Marcellus"/>
                <a:ea typeface="Marcellus"/>
                <a:cs typeface="Marcellus"/>
                <a:sym typeface="Marcellus"/>
              </a:defRPr>
            </a:lvl6pPr>
            <a:lvl7pPr lvl="6" rtl="0" algn="ctr">
              <a:spcBef>
                <a:spcPts val="0"/>
              </a:spcBef>
              <a:spcAft>
                <a:spcPts val="0"/>
              </a:spcAft>
              <a:buSzPts val="1200"/>
              <a:buFont typeface="Marcellus"/>
              <a:buNone/>
              <a:defRPr sz="1200">
                <a:latin typeface="Marcellus"/>
                <a:ea typeface="Marcellus"/>
                <a:cs typeface="Marcellus"/>
                <a:sym typeface="Marcellus"/>
              </a:defRPr>
            </a:lvl7pPr>
            <a:lvl8pPr lvl="7" rtl="0" algn="ctr">
              <a:spcBef>
                <a:spcPts val="0"/>
              </a:spcBef>
              <a:spcAft>
                <a:spcPts val="0"/>
              </a:spcAft>
              <a:buSzPts val="1200"/>
              <a:buFont typeface="Marcellus"/>
              <a:buNone/>
              <a:defRPr sz="1200">
                <a:latin typeface="Marcellus"/>
                <a:ea typeface="Marcellus"/>
                <a:cs typeface="Marcellus"/>
                <a:sym typeface="Marcellus"/>
              </a:defRPr>
            </a:lvl8pPr>
            <a:lvl9pPr lvl="8" rtl="0" algn="ctr">
              <a:spcBef>
                <a:spcPts val="0"/>
              </a:spcBef>
              <a:spcAft>
                <a:spcPts val="0"/>
              </a:spcAft>
              <a:buSzPts val="1200"/>
              <a:buFont typeface="Marcellus"/>
              <a:buNone/>
              <a:defRPr sz="1200">
                <a:latin typeface="Marcellus"/>
                <a:ea typeface="Marcellus"/>
                <a:cs typeface="Marcellus"/>
                <a:sym typeface="Marcellu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rgbClr val="1A5444"/>
        </a:solidFill>
      </p:bgPr>
    </p:bg>
    <p:spTree>
      <p:nvGrpSpPr>
        <p:cNvPr id="100" name="Shape 100"/>
        <p:cNvGrpSpPr/>
        <p:nvPr/>
      </p:nvGrpSpPr>
      <p:grpSpPr>
        <a:xfrm>
          <a:off x="0" y="0"/>
          <a:ext cx="0" cy="0"/>
          <a:chOff x="0" y="0"/>
          <a:chExt cx="0" cy="0"/>
        </a:xfrm>
      </p:grpSpPr>
      <p:grpSp>
        <p:nvGrpSpPr>
          <p:cNvPr id="101" name="Google Shape;101;p17"/>
          <p:cNvGrpSpPr/>
          <p:nvPr/>
        </p:nvGrpSpPr>
        <p:grpSpPr>
          <a:xfrm>
            <a:off x="0" y="-75"/>
            <a:ext cx="9158875" cy="5151000"/>
            <a:chOff x="0" y="-75"/>
            <a:chExt cx="9158875" cy="5151000"/>
          </a:xfrm>
        </p:grpSpPr>
        <p:sp>
          <p:nvSpPr>
            <p:cNvPr id="102" name="Google Shape;102;p17"/>
            <p:cNvSpPr/>
            <p:nvPr/>
          </p:nvSpPr>
          <p:spPr>
            <a:xfrm>
              <a:off x="0" y="0"/>
              <a:ext cx="9144000" cy="540000"/>
            </a:xfrm>
            <a:prstGeom prst="rect">
              <a:avLst/>
            </a:prstGeom>
            <a:solidFill>
              <a:srgbClr val="ECC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0" y="4603550"/>
              <a:ext cx="9144000" cy="540000"/>
            </a:xfrm>
            <a:prstGeom prst="rect">
              <a:avLst/>
            </a:prstGeom>
            <a:solidFill>
              <a:srgbClr val="ECC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rot="-5400000">
              <a:off x="-2255550" y="2333400"/>
              <a:ext cx="5051100" cy="540000"/>
            </a:xfrm>
            <a:prstGeom prst="rect">
              <a:avLst/>
            </a:prstGeom>
            <a:solidFill>
              <a:srgbClr val="ECC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rot="-5400000">
              <a:off x="6313375" y="2305425"/>
              <a:ext cx="5151000" cy="540000"/>
            </a:xfrm>
            <a:prstGeom prst="rect">
              <a:avLst/>
            </a:prstGeom>
            <a:solidFill>
              <a:srgbClr val="ECC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7"/>
          <p:cNvSpPr/>
          <p:nvPr/>
        </p:nvSpPr>
        <p:spPr>
          <a:xfrm>
            <a:off x="78775" y="3161850"/>
            <a:ext cx="6011400" cy="1013100"/>
          </a:xfrm>
          <a:prstGeom prst="rect">
            <a:avLst/>
          </a:prstGeom>
          <a:solidFill>
            <a:srgbClr val="ECC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ph type="title"/>
          </p:nvPr>
        </p:nvSpPr>
        <p:spPr>
          <a:xfrm>
            <a:off x="529250" y="3245900"/>
            <a:ext cx="5337600" cy="579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08" name="Google Shape;108;p17"/>
          <p:cNvSpPr txBox="1"/>
          <p:nvPr>
            <p:ph hasCustomPrompt="1" idx="2" type="title"/>
          </p:nvPr>
        </p:nvSpPr>
        <p:spPr>
          <a:xfrm>
            <a:off x="5598600" y="735425"/>
            <a:ext cx="2825400" cy="1398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ECCFCE"/>
              </a:buClr>
              <a:buSzPts val="6000"/>
              <a:buNone/>
              <a:defRPr sz="15000">
                <a:solidFill>
                  <a:srgbClr val="ECCFCE"/>
                </a:solidFill>
              </a:defRPr>
            </a:lvl1pPr>
            <a:lvl2pPr lvl="1" rtl="0" algn="ctr">
              <a:spcBef>
                <a:spcPts val="0"/>
              </a:spcBef>
              <a:spcAft>
                <a:spcPts val="0"/>
              </a:spcAft>
              <a:buClr>
                <a:srgbClr val="ECCFCE"/>
              </a:buClr>
              <a:buSzPts val="6000"/>
              <a:buNone/>
              <a:defRPr sz="6000">
                <a:solidFill>
                  <a:srgbClr val="ECCFCE"/>
                </a:solidFill>
              </a:defRPr>
            </a:lvl2pPr>
            <a:lvl3pPr lvl="2" rtl="0" algn="ctr">
              <a:spcBef>
                <a:spcPts val="0"/>
              </a:spcBef>
              <a:spcAft>
                <a:spcPts val="0"/>
              </a:spcAft>
              <a:buClr>
                <a:srgbClr val="ECCFCE"/>
              </a:buClr>
              <a:buSzPts val="6000"/>
              <a:buNone/>
              <a:defRPr sz="6000">
                <a:solidFill>
                  <a:srgbClr val="ECCFCE"/>
                </a:solidFill>
              </a:defRPr>
            </a:lvl3pPr>
            <a:lvl4pPr lvl="3" rtl="0" algn="ctr">
              <a:spcBef>
                <a:spcPts val="0"/>
              </a:spcBef>
              <a:spcAft>
                <a:spcPts val="0"/>
              </a:spcAft>
              <a:buClr>
                <a:srgbClr val="ECCFCE"/>
              </a:buClr>
              <a:buSzPts val="6000"/>
              <a:buNone/>
              <a:defRPr sz="6000">
                <a:solidFill>
                  <a:srgbClr val="ECCFCE"/>
                </a:solidFill>
              </a:defRPr>
            </a:lvl4pPr>
            <a:lvl5pPr lvl="4" rtl="0" algn="ctr">
              <a:spcBef>
                <a:spcPts val="0"/>
              </a:spcBef>
              <a:spcAft>
                <a:spcPts val="0"/>
              </a:spcAft>
              <a:buClr>
                <a:srgbClr val="ECCFCE"/>
              </a:buClr>
              <a:buSzPts val="6000"/>
              <a:buNone/>
              <a:defRPr sz="6000">
                <a:solidFill>
                  <a:srgbClr val="ECCFCE"/>
                </a:solidFill>
              </a:defRPr>
            </a:lvl5pPr>
            <a:lvl6pPr lvl="5" rtl="0" algn="ctr">
              <a:spcBef>
                <a:spcPts val="0"/>
              </a:spcBef>
              <a:spcAft>
                <a:spcPts val="0"/>
              </a:spcAft>
              <a:buClr>
                <a:srgbClr val="ECCFCE"/>
              </a:buClr>
              <a:buSzPts val="6000"/>
              <a:buNone/>
              <a:defRPr sz="6000">
                <a:solidFill>
                  <a:srgbClr val="ECCFCE"/>
                </a:solidFill>
              </a:defRPr>
            </a:lvl6pPr>
            <a:lvl7pPr lvl="6" rtl="0" algn="ctr">
              <a:spcBef>
                <a:spcPts val="0"/>
              </a:spcBef>
              <a:spcAft>
                <a:spcPts val="0"/>
              </a:spcAft>
              <a:buClr>
                <a:srgbClr val="ECCFCE"/>
              </a:buClr>
              <a:buSzPts val="6000"/>
              <a:buNone/>
              <a:defRPr sz="6000">
                <a:solidFill>
                  <a:srgbClr val="ECCFCE"/>
                </a:solidFill>
              </a:defRPr>
            </a:lvl7pPr>
            <a:lvl8pPr lvl="7" rtl="0" algn="ctr">
              <a:spcBef>
                <a:spcPts val="0"/>
              </a:spcBef>
              <a:spcAft>
                <a:spcPts val="0"/>
              </a:spcAft>
              <a:buClr>
                <a:srgbClr val="ECCFCE"/>
              </a:buClr>
              <a:buSzPts val="6000"/>
              <a:buNone/>
              <a:defRPr sz="6000">
                <a:solidFill>
                  <a:srgbClr val="ECCFCE"/>
                </a:solidFill>
              </a:defRPr>
            </a:lvl8pPr>
            <a:lvl9pPr lvl="8" rtl="0" algn="ctr">
              <a:spcBef>
                <a:spcPts val="0"/>
              </a:spcBef>
              <a:spcAft>
                <a:spcPts val="0"/>
              </a:spcAft>
              <a:buClr>
                <a:srgbClr val="ECCFCE"/>
              </a:buClr>
              <a:buSzPts val="6000"/>
              <a:buNone/>
              <a:defRPr sz="6000">
                <a:solidFill>
                  <a:srgbClr val="ECCFCE"/>
                </a:solidFill>
              </a:defRPr>
            </a:lvl9pPr>
          </a:lstStyle>
          <a:p>
            <a:r>
              <a:t>xx%</a:t>
            </a:r>
          </a:p>
        </p:txBody>
      </p:sp>
      <p:sp>
        <p:nvSpPr>
          <p:cNvPr id="109" name="Google Shape;109;p17"/>
          <p:cNvSpPr txBox="1"/>
          <p:nvPr>
            <p:ph idx="1" type="subTitle"/>
          </p:nvPr>
        </p:nvSpPr>
        <p:spPr>
          <a:xfrm>
            <a:off x="529200" y="3753200"/>
            <a:ext cx="5337600" cy="37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ECCFCE"/>
              </a:buClr>
              <a:buSzPts val="1400"/>
              <a:buNone/>
              <a:defRPr sz="1500"/>
            </a:lvl1pPr>
            <a:lvl2pPr lvl="1" rtl="0" algn="r">
              <a:spcBef>
                <a:spcPts val="0"/>
              </a:spcBef>
              <a:spcAft>
                <a:spcPts val="0"/>
              </a:spcAft>
              <a:buClr>
                <a:srgbClr val="ECCFCE"/>
              </a:buClr>
              <a:buSzPts val="1400"/>
              <a:buNone/>
              <a:defRPr>
                <a:solidFill>
                  <a:srgbClr val="ECCFCE"/>
                </a:solidFill>
              </a:defRPr>
            </a:lvl2pPr>
            <a:lvl3pPr lvl="2" rtl="0" algn="r">
              <a:spcBef>
                <a:spcPts val="0"/>
              </a:spcBef>
              <a:spcAft>
                <a:spcPts val="0"/>
              </a:spcAft>
              <a:buClr>
                <a:srgbClr val="ECCFCE"/>
              </a:buClr>
              <a:buSzPts val="1400"/>
              <a:buNone/>
              <a:defRPr>
                <a:solidFill>
                  <a:srgbClr val="ECCFCE"/>
                </a:solidFill>
              </a:defRPr>
            </a:lvl3pPr>
            <a:lvl4pPr lvl="3" rtl="0" algn="r">
              <a:spcBef>
                <a:spcPts val="0"/>
              </a:spcBef>
              <a:spcAft>
                <a:spcPts val="0"/>
              </a:spcAft>
              <a:buClr>
                <a:srgbClr val="ECCFCE"/>
              </a:buClr>
              <a:buSzPts val="1400"/>
              <a:buNone/>
              <a:defRPr>
                <a:solidFill>
                  <a:srgbClr val="ECCFCE"/>
                </a:solidFill>
              </a:defRPr>
            </a:lvl4pPr>
            <a:lvl5pPr lvl="4" rtl="0" algn="r">
              <a:spcBef>
                <a:spcPts val="0"/>
              </a:spcBef>
              <a:spcAft>
                <a:spcPts val="0"/>
              </a:spcAft>
              <a:buClr>
                <a:srgbClr val="ECCFCE"/>
              </a:buClr>
              <a:buSzPts val="1400"/>
              <a:buNone/>
              <a:defRPr>
                <a:solidFill>
                  <a:srgbClr val="ECCFCE"/>
                </a:solidFill>
              </a:defRPr>
            </a:lvl5pPr>
            <a:lvl6pPr lvl="5" rtl="0" algn="r">
              <a:spcBef>
                <a:spcPts val="0"/>
              </a:spcBef>
              <a:spcAft>
                <a:spcPts val="0"/>
              </a:spcAft>
              <a:buClr>
                <a:srgbClr val="ECCFCE"/>
              </a:buClr>
              <a:buSzPts val="1400"/>
              <a:buNone/>
              <a:defRPr>
                <a:solidFill>
                  <a:srgbClr val="ECCFCE"/>
                </a:solidFill>
              </a:defRPr>
            </a:lvl6pPr>
            <a:lvl7pPr lvl="6" rtl="0" algn="r">
              <a:spcBef>
                <a:spcPts val="0"/>
              </a:spcBef>
              <a:spcAft>
                <a:spcPts val="0"/>
              </a:spcAft>
              <a:buClr>
                <a:srgbClr val="ECCFCE"/>
              </a:buClr>
              <a:buSzPts val="1400"/>
              <a:buNone/>
              <a:defRPr>
                <a:solidFill>
                  <a:srgbClr val="ECCFCE"/>
                </a:solidFill>
              </a:defRPr>
            </a:lvl7pPr>
            <a:lvl8pPr lvl="7" rtl="0" algn="r">
              <a:spcBef>
                <a:spcPts val="0"/>
              </a:spcBef>
              <a:spcAft>
                <a:spcPts val="0"/>
              </a:spcAft>
              <a:buClr>
                <a:srgbClr val="ECCFCE"/>
              </a:buClr>
              <a:buSzPts val="1400"/>
              <a:buNone/>
              <a:defRPr>
                <a:solidFill>
                  <a:srgbClr val="ECCFCE"/>
                </a:solidFill>
              </a:defRPr>
            </a:lvl8pPr>
            <a:lvl9pPr lvl="8" rtl="0" algn="r">
              <a:spcBef>
                <a:spcPts val="0"/>
              </a:spcBef>
              <a:spcAft>
                <a:spcPts val="0"/>
              </a:spcAft>
              <a:buClr>
                <a:srgbClr val="ECCFCE"/>
              </a:buClr>
              <a:buSzPts val="1400"/>
              <a:buNone/>
              <a:defRPr>
                <a:solidFill>
                  <a:srgbClr val="ECCFCE"/>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
    <p:spTree>
      <p:nvGrpSpPr>
        <p:cNvPr id="110" name="Shape 110"/>
        <p:cNvGrpSpPr/>
        <p:nvPr/>
      </p:nvGrpSpPr>
      <p:grpSpPr>
        <a:xfrm>
          <a:off x="0" y="0"/>
          <a:ext cx="0" cy="0"/>
          <a:chOff x="0" y="0"/>
          <a:chExt cx="0" cy="0"/>
        </a:xfrm>
      </p:grpSpPr>
      <p:sp>
        <p:nvSpPr>
          <p:cNvPr id="111" name="Google Shape;111;p1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2" name="Google Shape;112;p18"/>
          <p:cNvSpPr txBox="1"/>
          <p:nvPr>
            <p:ph idx="1" type="subTitle"/>
          </p:nvPr>
        </p:nvSpPr>
        <p:spPr>
          <a:xfrm>
            <a:off x="863725" y="4074450"/>
            <a:ext cx="21210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13" name="Google Shape;113;p18"/>
          <p:cNvSpPr txBox="1"/>
          <p:nvPr>
            <p:ph idx="2" type="subTitle"/>
          </p:nvPr>
        </p:nvSpPr>
        <p:spPr>
          <a:xfrm>
            <a:off x="3511500" y="4074350"/>
            <a:ext cx="21210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14" name="Google Shape;114;p18"/>
          <p:cNvSpPr txBox="1"/>
          <p:nvPr>
            <p:ph idx="3" type="subTitle"/>
          </p:nvPr>
        </p:nvSpPr>
        <p:spPr>
          <a:xfrm>
            <a:off x="6159300" y="4074450"/>
            <a:ext cx="21210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15" name="Google Shape;115;p18"/>
          <p:cNvSpPr txBox="1"/>
          <p:nvPr>
            <p:ph idx="4" type="subTitle"/>
          </p:nvPr>
        </p:nvSpPr>
        <p:spPr>
          <a:xfrm>
            <a:off x="863725" y="2329000"/>
            <a:ext cx="21210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16" name="Google Shape;116;p18"/>
          <p:cNvSpPr txBox="1"/>
          <p:nvPr>
            <p:ph idx="5" type="subTitle"/>
          </p:nvPr>
        </p:nvSpPr>
        <p:spPr>
          <a:xfrm>
            <a:off x="3511500" y="2328900"/>
            <a:ext cx="21210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17" name="Google Shape;117;p18"/>
          <p:cNvSpPr txBox="1"/>
          <p:nvPr>
            <p:ph idx="6" type="subTitle"/>
          </p:nvPr>
        </p:nvSpPr>
        <p:spPr>
          <a:xfrm>
            <a:off x="6159300" y="2329000"/>
            <a:ext cx="21210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118" name="Shape 118"/>
        <p:cNvGrpSpPr/>
        <p:nvPr/>
      </p:nvGrpSpPr>
      <p:grpSpPr>
        <a:xfrm>
          <a:off x="0" y="0"/>
          <a:ext cx="0" cy="0"/>
          <a:chOff x="0" y="0"/>
          <a:chExt cx="0" cy="0"/>
        </a:xfrm>
      </p:grpSpPr>
      <p:sp>
        <p:nvSpPr>
          <p:cNvPr id="119" name="Google Shape;119;p1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0" name="Google Shape;120;p19"/>
          <p:cNvSpPr txBox="1"/>
          <p:nvPr>
            <p:ph idx="1" type="subTitle"/>
          </p:nvPr>
        </p:nvSpPr>
        <p:spPr>
          <a:xfrm>
            <a:off x="863725" y="3832600"/>
            <a:ext cx="21210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1" name="Google Shape;121;p19"/>
          <p:cNvSpPr txBox="1"/>
          <p:nvPr>
            <p:ph idx="2" type="subTitle"/>
          </p:nvPr>
        </p:nvSpPr>
        <p:spPr>
          <a:xfrm>
            <a:off x="863753" y="2949375"/>
            <a:ext cx="2121000" cy="45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300"/>
              <a:buFont typeface="Marcellus"/>
              <a:buNone/>
              <a:defRPr b="1" sz="2300">
                <a:latin typeface="Archivo Black"/>
                <a:ea typeface="Archivo Black"/>
                <a:cs typeface="Archivo Black"/>
                <a:sym typeface="Archivo Black"/>
              </a:defRPr>
            </a:lvl1pPr>
            <a:lvl2pPr lvl="1" rtl="0" algn="ctr">
              <a:spcBef>
                <a:spcPts val="1600"/>
              </a:spcBef>
              <a:spcAft>
                <a:spcPts val="0"/>
              </a:spcAft>
              <a:buSzPts val="2300"/>
              <a:buFont typeface="Marcellus"/>
              <a:buNone/>
              <a:defRPr sz="2300">
                <a:latin typeface="Marcellus"/>
                <a:ea typeface="Marcellus"/>
                <a:cs typeface="Marcellus"/>
                <a:sym typeface="Marcellus"/>
              </a:defRPr>
            </a:lvl2pPr>
            <a:lvl3pPr lvl="2" rtl="0" algn="ctr">
              <a:spcBef>
                <a:spcPts val="1600"/>
              </a:spcBef>
              <a:spcAft>
                <a:spcPts val="0"/>
              </a:spcAft>
              <a:buSzPts val="2300"/>
              <a:buFont typeface="Marcellus"/>
              <a:buNone/>
              <a:defRPr sz="2300">
                <a:latin typeface="Marcellus"/>
                <a:ea typeface="Marcellus"/>
                <a:cs typeface="Marcellus"/>
                <a:sym typeface="Marcellus"/>
              </a:defRPr>
            </a:lvl3pPr>
            <a:lvl4pPr lvl="3" rtl="0" algn="ctr">
              <a:spcBef>
                <a:spcPts val="1600"/>
              </a:spcBef>
              <a:spcAft>
                <a:spcPts val="0"/>
              </a:spcAft>
              <a:buSzPts val="2300"/>
              <a:buFont typeface="Marcellus"/>
              <a:buNone/>
              <a:defRPr sz="2300">
                <a:latin typeface="Marcellus"/>
                <a:ea typeface="Marcellus"/>
                <a:cs typeface="Marcellus"/>
                <a:sym typeface="Marcellus"/>
              </a:defRPr>
            </a:lvl4pPr>
            <a:lvl5pPr lvl="4" rtl="0" algn="ctr">
              <a:spcBef>
                <a:spcPts val="1600"/>
              </a:spcBef>
              <a:spcAft>
                <a:spcPts val="0"/>
              </a:spcAft>
              <a:buSzPts val="2300"/>
              <a:buFont typeface="Marcellus"/>
              <a:buNone/>
              <a:defRPr sz="2300">
                <a:latin typeface="Marcellus"/>
                <a:ea typeface="Marcellus"/>
                <a:cs typeface="Marcellus"/>
                <a:sym typeface="Marcellus"/>
              </a:defRPr>
            </a:lvl5pPr>
            <a:lvl6pPr lvl="5" rtl="0" algn="ctr">
              <a:spcBef>
                <a:spcPts val="1600"/>
              </a:spcBef>
              <a:spcAft>
                <a:spcPts val="0"/>
              </a:spcAft>
              <a:buSzPts val="2300"/>
              <a:buFont typeface="Marcellus"/>
              <a:buNone/>
              <a:defRPr sz="2300">
                <a:latin typeface="Marcellus"/>
                <a:ea typeface="Marcellus"/>
                <a:cs typeface="Marcellus"/>
                <a:sym typeface="Marcellus"/>
              </a:defRPr>
            </a:lvl6pPr>
            <a:lvl7pPr lvl="6" rtl="0" algn="ctr">
              <a:spcBef>
                <a:spcPts val="1600"/>
              </a:spcBef>
              <a:spcAft>
                <a:spcPts val="0"/>
              </a:spcAft>
              <a:buSzPts val="2300"/>
              <a:buFont typeface="Marcellus"/>
              <a:buNone/>
              <a:defRPr sz="2300">
                <a:latin typeface="Marcellus"/>
                <a:ea typeface="Marcellus"/>
                <a:cs typeface="Marcellus"/>
                <a:sym typeface="Marcellus"/>
              </a:defRPr>
            </a:lvl7pPr>
            <a:lvl8pPr lvl="7" rtl="0" algn="ctr">
              <a:spcBef>
                <a:spcPts val="1600"/>
              </a:spcBef>
              <a:spcAft>
                <a:spcPts val="0"/>
              </a:spcAft>
              <a:buSzPts val="2300"/>
              <a:buFont typeface="Marcellus"/>
              <a:buNone/>
              <a:defRPr sz="2300">
                <a:latin typeface="Marcellus"/>
                <a:ea typeface="Marcellus"/>
                <a:cs typeface="Marcellus"/>
                <a:sym typeface="Marcellus"/>
              </a:defRPr>
            </a:lvl8pPr>
            <a:lvl9pPr lvl="8" rtl="0" algn="ctr">
              <a:spcBef>
                <a:spcPts val="1600"/>
              </a:spcBef>
              <a:spcAft>
                <a:spcPts val="1600"/>
              </a:spcAft>
              <a:buSzPts val="2300"/>
              <a:buFont typeface="Marcellus"/>
              <a:buNone/>
              <a:defRPr sz="2300">
                <a:latin typeface="Marcellus"/>
                <a:ea typeface="Marcellus"/>
                <a:cs typeface="Marcellus"/>
                <a:sym typeface="Marcellus"/>
              </a:defRPr>
            </a:lvl9pPr>
          </a:lstStyle>
          <a:p/>
        </p:txBody>
      </p:sp>
      <p:sp>
        <p:nvSpPr>
          <p:cNvPr id="122" name="Google Shape;122;p19"/>
          <p:cNvSpPr txBox="1"/>
          <p:nvPr>
            <p:ph idx="3" type="subTitle"/>
          </p:nvPr>
        </p:nvSpPr>
        <p:spPr>
          <a:xfrm>
            <a:off x="3511500" y="3832500"/>
            <a:ext cx="21210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3" name="Google Shape;123;p19"/>
          <p:cNvSpPr txBox="1"/>
          <p:nvPr>
            <p:ph idx="4" type="subTitle"/>
          </p:nvPr>
        </p:nvSpPr>
        <p:spPr>
          <a:xfrm>
            <a:off x="3511528" y="2949275"/>
            <a:ext cx="2121000" cy="45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300"/>
              <a:buFont typeface="Marcellus"/>
              <a:buNone/>
              <a:defRPr b="1" sz="2300">
                <a:latin typeface="Archivo Black"/>
                <a:ea typeface="Archivo Black"/>
                <a:cs typeface="Archivo Black"/>
                <a:sym typeface="Archivo Black"/>
              </a:defRPr>
            </a:lvl1pPr>
            <a:lvl2pPr lvl="1" rtl="0" algn="ctr">
              <a:spcBef>
                <a:spcPts val="1600"/>
              </a:spcBef>
              <a:spcAft>
                <a:spcPts val="0"/>
              </a:spcAft>
              <a:buSzPts val="2300"/>
              <a:buFont typeface="Marcellus"/>
              <a:buNone/>
              <a:defRPr sz="2300">
                <a:latin typeface="Marcellus"/>
                <a:ea typeface="Marcellus"/>
                <a:cs typeface="Marcellus"/>
                <a:sym typeface="Marcellus"/>
              </a:defRPr>
            </a:lvl2pPr>
            <a:lvl3pPr lvl="2" rtl="0" algn="ctr">
              <a:spcBef>
                <a:spcPts val="1600"/>
              </a:spcBef>
              <a:spcAft>
                <a:spcPts val="0"/>
              </a:spcAft>
              <a:buSzPts val="2300"/>
              <a:buFont typeface="Marcellus"/>
              <a:buNone/>
              <a:defRPr sz="2300">
                <a:latin typeface="Marcellus"/>
                <a:ea typeface="Marcellus"/>
                <a:cs typeface="Marcellus"/>
                <a:sym typeface="Marcellus"/>
              </a:defRPr>
            </a:lvl3pPr>
            <a:lvl4pPr lvl="3" rtl="0" algn="ctr">
              <a:spcBef>
                <a:spcPts val="1600"/>
              </a:spcBef>
              <a:spcAft>
                <a:spcPts val="0"/>
              </a:spcAft>
              <a:buSzPts val="2300"/>
              <a:buFont typeface="Marcellus"/>
              <a:buNone/>
              <a:defRPr sz="2300">
                <a:latin typeface="Marcellus"/>
                <a:ea typeface="Marcellus"/>
                <a:cs typeface="Marcellus"/>
                <a:sym typeface="Marcellus"/>
              </a:defRPr>
            </a:lvl4pPr>
            <a:lvl5pPr lvl="4" rtl="0" algn="ctr">
              <a:spcBef>
                <a:spcPts val="1600"/>
              </a:spcBef>
              <a:spcAft>
                <a:spcPts val="0"/>
              </a:spcAft>
              <a:buSzPts val="2300"/>
              <a:buFont typeface="Marcellus"/>
              <a:buNone/>
              <a:defRPr sz="2300">
                <a:latin typeface="Marcellus"/>
                <a:ea typeface="Marcellus"/>
                <a:cs typeface="Marcellus"/>
                <a:sym typeface="Marcellus"/>
              </a:defRPr>
            </a:lvl5pPr>
            <a:lvl6pPr lvl="5" rtl="0" algn="ctr">
              <a:spcBef>
                <a:spcPts val="1600"/>
              </a:spcBef>
              <a:spcAft>
                <a:spcPts val="0"/>
              </a:spcAft>
              <a:buSzPts val="2300"/>
              <a:buFont typeface="Marcellus"/>
              <a:buNone/>
              <a:defRPr sz="2300">
                <a:latin typeface="Marcellus"/>
                <a:ea typeface="Marcellus"/>
                <a:cs typeface="Marcellus"/>
                <a:sym typeface="Marcellus"/>
              </a:defRPr>
            </a:lvl6pPr>
            <a:lvl7pPr lvl="6" rtl="0" algn="ctr">
              <a:spcBef>
                <a:spcPts val="1600"/>
              </a:spcBef>
              <a:spcAft>
                <a:spcPts val="0"/>
              </a:spcAft>
              <a:buSzPts val="2300"/>
              <a:buFont typeface="Marcellus"/>
              <a:buNone/>
              <a:defRPr sz="2300">
                <a:latin typeface="Marcellus"/>
                <a:ea typeface="Marcellus"/>
                <a:cs typeface="Marcellus"/>
                <a:sym typeface="Marcellus"/>
              </a:defRPr>
            </a:lvl7pPr>
            <a:lvl8pPr lvl="7" rtl="0" algn="ctr">
              <a:spcBef>
                <a:spcPts val="1600"/>
              </a:spcBef>
              <a:spcAft>
                <a:spcPts val="0"/>
              </a:spcAft>
              <a:buSzPts val="2300"/>
              <a:buFont typeface="Marcellus"/>
              <a:buNone/>
              <a:defRPr sz="2300">
                <a:latin typeface="Marcellus"/>
                <a:ea typeface="Marcellus"/>
                <a:cs typeface="Marcellus"/>
                <a:sym typeface="Marcellus"/>
              </a:defRPr>
            </a:lvl8pPr>
            <a:lvl9pPr lvl="8" rtl="0" algn="ctr">
              <a:spcBef>
                <a:spcPts val="1600"/>
              </a:spcBef>
              <a:spcAft>
                <a:spcPts val="1600"/>
              </a:spcAft>
              <a:buSzPts val="2300"/>
              <a:buFont typeface="Marcellus"/>
              <a:buNone/>
              <a:defRPr sz="2300">
                <a:latin typeface="Marcellus"/>
                <a:ea typeface="Marcellus"/>
                <a:cs typeface="Marcellus"/>
                <a:sym typeface="Marcellus"/>
              </a:defRPr>
            </a:lvl9pPr>
          </a:lstStyle>
          <a:p/>
        </p:txBody>
      </p:sp>
      <p:sp>
        <p:nvSpPr>
          <p:cNvPr id="124" name="Google Shape;124;p19"/>
          <p:cNvSpPr txBox="1"/>
          <p:nvPr>
            <p:ph idx="5" type="subTitle"/>
          </p:nvPr>
        </p:nvSpPr>
        <p:spPr>
          <a:xfrm>
            <a:off x="6159300" y="3832600"/>
            <a:ext cx="21210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5" name="Google Shape;125;p19"/>
          <p:cNvSpPr txBox="1"/>
          <p:nvPr>
            <p:ph idx="6" type="subTitle"/>
          </p:nvPr>
        </p:nvSpPr>
        <p:spPr>
          <a:xfrm>
            <a:off x="6159328" y="2949375"/>
            <a:ext cx="2121000" cy="45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300"/>
              <a:buFont typeface="Marcellus"/>
              <a:buNone/>
              <a:defRPr b="1" sz="2300">
                <a:latin typeface="Archivo Black"/>
                <a:ea typeface="Archivo Black"/>
                <a:cs typeface="Archivo Black"/>
                <a:sym typeface="Archivo Black"/>
              </a:defRPr>
            </a:lvl1pPr>
            <a:lvl2pPr lvl="1" rtl="0" algn="ctr">
              <a:spcBef>
                <a:spcPts val="1600"/>
              </a:spcBef>
              <a:spcAft>
                <a:spcPts val="0"/>
              </a:spcAft>
              <a:buSzPts val="2300"/>
              <a:buFont typeface="Marcellus"/>
              <a:buNone/>
              <a:defRPr sz="2300">
                <a:latin typeface="Marcellus"/>
                <a:ea typeface="Marcellus"/>
                <a:cs typeface="Marcellus"/>
                <a:sym typeface="Marcellus"/>
              </a:defRPr>
            </a:lvl2pPr>
            <a:lvl3pPr lvl="2" rtl="0" algn="ctr">
              <a:spcBef>
                <a:spcPts val="1600"/>
              </a:spcBef>
              <a:spcAft>
                <a:spcPts val="0"/>
              </a:spcAft>
              <a:buSzPts val="2300"/>
              <a:buFont typeface="Marcellus"/>
              <a:buNone/>
              <a:defRPr sz="2300">
                <a:latin typeface="Marcellus"/>
                <a:ea typeface="Marcellus"/>
                <a:cs typeface="Marcellus"/>
                <a:sym typeface="Marcellus"/>
              </a:defRPr>
            </a:lvl3pPr>
            <a:lvl4pPr lvl="3" rtl="0" algn="ctr">
              <a:spcBef>
                <a:spcPts val="1600"/>
              </a:spcBef>
              <a:spcAft>
                <a:spcPts val="0"/>
              </a:spcAft>
              <a:buSzPts val="2300"/>
              <a:buFont typeface="Marcellus"/>
              <a:buNone/>
              <a:defRPr sz="2300">
                <a:latin typeface="Marcellus"/>
                <a:ea typeface="Marcellus"/>
                <a:cs typeface="Marcellus"/>
                <a:sym typeface="Marcellus"/>
              </a:defRPr>
            </a:lvl4pPr>
            <a:lvl5pPr lvl="4" rtl="0" algn="ctr">
              <a:spcBef>
                <a:spcPts val="1600"/>
              </a:spcBef>
              <a:spcAft>
                <a:spcPts val="0"/>
              </a:spcAft>
              <a:buSzPts val="2300"/>
              <a:buFont typeface="Marcellus"/>
              <a:buNone/>
              <a:defRPr sz="2300">
                <a:latin typeface="Marcellus"/>
                <a:ea typeface="Marcellus"/>
                <a:cs typeface="Marcellus"/>
                <a:sym typeface="Marcellus"/>
              </a:defRPr>
            </a:lvl5pPr>
            <a:lvl6pPr lvl="5" rtl="0" algn="ctr">
              <a:spcBef>
                <a:spcPts val="1600"/>
              </a:spcBef>
              <a:spcAft>
                <a:spcPts val="0"/>
              </a:spcAft>
              <a:buSzPts val="2300"/>
              <a:buFont typeface="Marcellus"/>
              <a:buNone/>
              <a:defRPr sz="2300">
                <a:latin typeface="Marcellus"/>
                <a:ea typeface="Marcellus"/>
                <a:cs typeface="Marcellus"/>
                <a:sym typeface="Marcellus"/>
              </a:defRPr>
            </a:lvl6pPr>
            <a:lvl7pPr lvl="6" rtl="0" algn="ctr">
              <a:spcBef>
                <a:spcPts val="1600"/>
              </a:spcBef>
              <a:spcAft>
                <a:spcPts val="0"/>
              </a:spcAft>
              <a:buSzPts val="2300"/>
              <a:buFont typeface="Marcellus"/>
              <a:buNone/>
              <a:defRPr sz="2300">
                <a:latin typeface="Marcellus"/>
                <a:ea typeface="Marcellus"/>
                <a:cs typeface="Marcellus"/>
                <a:sym typeface="Marcellus"/>
              </a:defRPr>
            </a:lvl7pPr>
            <a:lvl8pPr lvl="7" rtl="0" algn="ctr">
              <a:spcBef>
                <a:spcPts val="1600"/>
              </a:spcBef>
              <a:spcAft>
                <a:spcPts val="0"/>
              </a:spcAft>
              <a:buSzPts val="2300"/>
              <a:buFont typeface="Marcellus"/>
              <a:buNone/>
              <a:defRPr sz="2300">
                <a:latin typeface="Marcellus"/>
                <a:ea typeface="Marcellus"/>
                <a:cs typeface="Marcellus"/>
                <a:sym typeface="Marcellus"/>
              </a:defRPr>
            </a:lvl8pPr>
            <a:lvl9pPr lvl="8" rtl="0" algn="ctr">
              <a:spcBef>
                <a:spcPts val="1600"/>
              </a:spcBef>
              <a:spcAft>
                <a:spcPts val="1600"/>
              </a:spcAft>
              <a:buSzPts val="2300"/>
              <a:buFont typeface="Marcellus"/>
              <a:buNone/>
              <a:defRPr sz="2300">
                <a:latin typeface="Marcellus"/>
                <a:ea typeface="Marcellus"/>
                <a:cs typeface="Marcellus"/>
                <a:sym typeface="Marcellus"/>
              </a:defRPr>
            </a:lvl9pPr>
          </a:lstStyle>
          <a:p/>
        </p:txBody>
      </p:sp>
      <p:sp>
        <p:nvSpPr>
          <p:cNvPr id="126" name="Google Shape;126;p19"/>
          <p:cNvSpPr txBox="1"/>
          <p:nvPr>
            <p:ph idx="7" type="subTitle"/>
          </p:nvPr>
        </p:nvSpPr>
        <p:spPr>
          <a:xfrm>
            <a:off x="863750" y="3560998"/>
            <a:ext cx="2121000" cy="21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Font typeface="Marcellus"/>
              <a:buNone/>
              <a:defRPr b="1" sz="1200">
                <a:latin typeface="Archivo Black"/>
                <a:ea typeface="Archivo Black"/>
                <a:cs typeface="Archivo Black"/>
                <a:sym typeface="Archivo Black"/>
              </a:defRPr>
            </a:lvl1pPr>
            <a:lvl2pPr lvl="1" rtl="0" algn="ctr">
              <a:spcBef>
                <a:spcPts val="0"/>
              </a:spcBef>
              <a:spcAft>
                <a:spcPts val="0"/>
              </a:spcAft>
              <a:buSzPts val="1200"/>
              <a:buFont typeface="Marcellus"/>
              <a:buNone/>
              <a:defRPr sz="1200">
                <a:latin typeface="Marcellus"/>
                <a:ea typeface="Marcellus"/>
                <a:cs typeface="Marcellus"/>
                <a:sym typeface="Marcellus"/>
              </a:defRPr>
            </a:lvl2pPr>
            <a:lvl3pPr lvl="2" rtl="0" algn="ctr">
              <a:spcBef>
                <a:spcPts val="0"/>
              </a:spcBef>
              <a:spcAft>
                <a:spcPts val="0"/>
              </a:spcAft>
              <a:buSzPts val="1200"/>
              <a:buFont typeface="Marcellus"/>
              <a:buNone/>
              <a:defRPr sz="1200">
                <a:latin typeface="Marcellus"/>
                <a:ea typeface="Marcellus"/>
                <a:cs typeface="Marcellus"/>
                <a:sym typeface="Marcellus"/>
              </a:defRPr>
            </a:lvl3pPr>
            <a:lvl4pPr lvl="3" rtl="0" algn="ctr">
              <a:spcBef>
                <a:spcPts val="0"/>
              </a:spcBef>
              <a:spcAft>
                <a:spcPts val="0"/>
              </a:spcAft>
              <a:buSzPts val="1200"/>
              <a:buFont typeface="Marcellus"/>
              <a:buNone/>
              <a:defRPr sz="1200">
                <a:latin typeface="Marcellus"/>
                <a:ea typeface="Marcellus"/>
                <a:cs typeface="Marcellus"/>
                <a:sym typeface="Marcellus"/>
              </a:defRPr>
            </a:lvl4pPr>
            <a:lvl5pPr lvl="4" rtl="0" algn="ctr">
              <a:spcBef>
                <a:spcPts val="0"/>
              </a:spcBef>
              <a:spcAft>
                <a:spcPts val="0"/>
              </a:spcAft>
              <a:buSzPts val="1200"/>
              <a:buFont typeface="Marcellus"/>
              <a:buNone/>
              <a:defRPr sz="1200">
                <a:latin typeface="Marcellus"/>
                <a:ea typeface="Marcellus"/>
                <a:cs typeface="Marcellus"/>
                <a:sym typeface="Marcellus"/>
              </a:defRPr>
            </a:lvl5pPr>
            <a:lvl6pPr lvl="5" rtl="0" algn="ctr">
              <a:spcBef>
                <a:spcPts val="0"/>
              </a:spcBef>
              <a:spcAft>
                <a:spcPts val="0"/>
              </a:spcAft>
              <a:buSzPts val="1200"/>
              <a:buFont typeface="Marcellus"/>
              <a:buNone/>
              <a:defRPr sz="1200">
                <a:latin typeface="Marcellus"/>
                <a:ea typeface="Marcellus"/>
                <a:cs typeface="Marcellus"/>
                <a:sym typeface="Marcellus"/>
              </a:defRPr>
            </a:lvl6pPr>
            <a:lvl7pPr lvl="6" rtl="0" algn="ctr">
              <a:spcBef>
                <a:spcPts val="0"/>
              </a:spcBef>
              <a:spcAft>
                <a:spcPts val="0"/>
              </a:spcAft>
              <a:buSzPts val="1200"/>
              <a:buFont typeface="Marcellus"/>
              <a:buNone/>
              <a:defRPr sz="1200">
                <a:latin typeface="Marcellus"/>
                <a:ea typeface="Marcellus"/>
                <a:cs typeface="Marcellus"/>
                <a:sym typeface="Marcellus"/>
              </a:defRPr>
            </a:lvl7pPr>
            <a:lvl8pPr lvl="7" rtl="0" algn="ctr">
              <a:spcBef>
                <a:spcPts val="0"/>
              </a:spcBef>
              <a:spcAft>
                <a:spcPts val="0"/>
              </a:spcAft>
              <a:buSzPts val="1200"/>
              <a:buFont typeface="Marcellus"/>
              <a:buNone/>
              <a:defRPr sz="1200">
                <a:latin typeface="Marcellus"/>
                <a:ea typeface="Marcellus"/>
                <a:cs typeface="Marcellus"/>
                <a:sym typeface="Marcellus"/>
              </a:defRPr>
            </a:lvl8pPr>
            <a:lvl9pPr lvl="8" rtl="0" algn="ctr">
              <a:spcBef>
                <a:spcPts val="0"/>
              </a:spcBef>
              <a:spcAft>
                <a:spcPts val="0"/>
              </a:spcAft>
              <a:buSzPts val="1200"/>
              <a:buFont typeface="Marcellus"/>
              <a:buNone/>
              <a:defRPr sz="1200">
                <a:latin typeface="Marcellus"/>
                <a:ea typeface="Marcellus"/>
                <a:cs typeface="Marcellus"/>
                <a:sym typeface="Marcellus"/>
              </a:defRPr>
            </a:lvl9pPr>
          </a:lstStyle>
          <a:p/>
        </p:txBody>
      </p:sp>
      <p:sp>
        <p:nvSpPr>
          <p:cNvPr id="127" name="Google Shape;127;p19"/>
          <p:cNvSpPr txBox="1"/>
          <p:nvPr>
            <p:ph idx="8" type="subTitle"/>
          </p:nvPr>
        </p:nvSpPr>
        <p:spPr>
          <a:xfrm>
            <a:off x="3511525" y="3560950"/>
            <a:ext cx="2121000" cy="21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Font typeface="Marcellus"/>
              <a:buNone/>
              <a:defRPr b="1" sz="1200">
                <a:latin typeface="Archivo Black"/>
                <a:ea typeface="Archivo Black"/>
                <a:cs typeface="Archivo Black"/>
                <a:sym typeface="Archivo Black"/>
              </a:defRPr>
            </a:lvl1pPr>
            <a:lvl2pPr lvl="1" rtl="0" algn="ctr">
              <a:spcBef>
                <a:spcPts val="0"/>
              </a:spcBef>
              <a:spcAft>
                <a:spcPts val="0"/>
              </a:spcAft>
              <a:buSzPts val="1200"/>
              <a:buFont typeface="Marcellus"/>
              <a:buNone/>
              <a:defRPr sz="1200">
                <a:latin typeface="Marcellus"/>
                <a:ea typeface="Marcellus"/>
                <a:cs typeface="Marcellus"/>
                <a:sym typeface="Marcellus"/>
              </a:defRPr>
            </a:lvl2pPr>
            <a:lvl3pPr lvl="2" rtl="0" algn="ctr">
              <a:spcBef>
                <a:spcPts val="0"/>
              </a:spcBef>
              <a:spcAft>
                <a:spcPts val="0"/>
              </a:spcAft>
              <a:buSzPts val="1200"/>
              <a:buFont typeface="Marcellus"/>
              <a:buNone/>
              <a:defRPr sz="1200">
                <a:latin typeface="Marcellus"/>
                <a:ea typeface="Marcellus"/>
                <a:cs typeface="Marcellus"/>
                <a:sym typeface="Marcellus"/>
              </a:defRPr>
            </a:lvl3pPr>
            <a:lvl4pPr lvl="3" rtl="0" algn="ctr">
              <a:spcBef>
                <a:spcPts val="0"/>
              </a:spcBef>
              <a:spcAft>
                <a:spcPts val="0"/>
              </a:spcAft>
              <a:buSzPts val="1200"/>
              <a:buFont typeface="Marcellus"/>
              <a:buNone/>
              <a:defRPr sz="1200">
                <a:latin typeface="Marcellus"/>
                <a:ea typeface="Marcellus"/>
                <a:cs typeface="Marcellus"/>
                <a:sym typeface="Marcellus"/>
              </a:defRPr>
            </a:lvl4pPr>
            <a:lvl5pPr lvl="4" rtl="0" algn="ctr">
              <a:spcBef>
                <a:spcPts val="0"/>
              </a:spcBef>
              <a:spcAft>
                <a:spcPts val="0"/>
              </a:spcAft>
              <a:buSzPts val="1200"/>
              <a:buFont typeface="Marcellus"/>
              <a:buNone/>
              <a:defRPr sz="1200">
                <a:latin typeface="Marcellus"/>
                <a:ea typeface="Marcellus"/>
                <a:cs typeface="Marcellus"/>
                <a:sym typeface="Marcellus"/>
              </a:defRPr>
            </a:lvl5pPr>
            <a:lvl6pPr lvl="5" rtl="0" algn="ctr">
              <a:spcBef>
                <a:spcPts val="0"/>
              </a:spcBef>
              <a:spcAft>
                <a:spcPts val="0"/>
              </a:spcAft>
              <a:buSzPts val="1200"/>
              <a:buFont typeface="Marcellus"/>
              <a:buNone/>
              <a:defRPr sz="1200">
                <a:latin typeface="Marcellus"/>
                <a:ea typeface="Marcellus"/>
                <a:cs typeface="Marcellus"/>
                <a:sym typeface="Marcellus"/>
              </a:defRPr>
            </a:lvl6pPr>
            <a:lvl7pPr lvl="6" rtl="0" algn="ctr">
              <a:spcBef>
                <a:spcPts val="0"/>
              </a:spcBef>
              <a:spcAft>
                <a:spcPts val="0"/>
              </a:spcAft>
              <a:buSzPts val="1200"/>
              <a:buFont typeface="Marcellus"/>
              <a:buNone/>
              <a:defRPr sz="1200">
                <a:latin typeface="Marcellus"/>
                <a:ea typeface="Marcellus"/>
                <a:cs typeface="Marcellus"/>
                <a:sym typeface="Marcellus"/>
              </a:defRPr>
            </a:lvl7pPr>
            <a:lvl8pPr lvl="7" rtl="0" algn="ctr">
              <a:spcBef>
                <a:spcPts val="0"/>
              </a:spcBef>
              <a:spcAft>
                <a:spcPts val="0"/>
              </a:spcAft>
              <a:buSzPts val="1200"/>
              <a:buFont typeface="Marcellus"/>
              <a:buNone/>
              <a:defRPr sz="1200">
                <a:latin typeface="Marcellus"/>
                <a:ea typeface="Marcellus"/>
                <a:cs typeface="Marcellus"/>
                <a:sym typeface="Marcellus"/>
              </a:defRPr>
            </a:lvl8pPr>
            <a:lvl9pPr lvl="8" rtl="0" algn="ctr">
              <a:spcBef>
                <a:spcPts val="0"/>
              </a:spcBef>
              <a:spcAft>
                <a:spcPts val="0"/>
              </a:spcAft>
              <a:buSzPts val="1200"/>
              <a:buFont typeface="Marcellus"/>
              <a:buNone/>
              <a:defRPr sz="1200">
                <a:latin typeface="Marcellus"/>
                <a:ea typeface="Marcellus"/>
                <a:cs typeface="Marcellus"/>
                <a:sym typeface="Marcellus"/>
              </a:defRPr>
            </a:lvl9pPr>
          </a:lstStyle>
          <a:p/>
        </p:txBody>
      </p:sp>
      <p:sp>
        <p:nvSpPr>
          <p:cNvPr id="128" name="Google Shape;128;p19"/>
          <p:cNvSpPr txBox="1"/>
          <p:nvPr>
            <p:ph idx="9" type="subTitle"/>
          </p:nvPr>
        </p:nvSpPr>
        <p:spPr>
          <a:xfrm>
            <a:off x="6159325" y="3560998"/>
            <a:ext cx="2121000" cy="21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Font typeface="Marcellus"/>
              <a:buNone/>
              <a:defRPr b="1" sz="1200">
                <a:latin typeface="Archivo Black"/>
                <a:ea typeface="Archivo Black"/>
                <a:cs typeface="Archivo Black"/>
                <a:sym typeface="Archivo Black"/>
              </a:defRPr>
            </a:lvl1pPr>
            <a:lvl2pPr lvl="1" rtl="0" algn="ctr">
              <a:spcBef>
                <a:spcPts val="0"/>
              </a:spcBef>
              <a:spcAft>
                <a:spcPts val="0"/>
              </a:spcAft>
              <a:buSzPts val="1200"/>
              <a:buFont typeface="Marcellus"/>
              <a:buNone/>
              <a:defRPr sz="1200">
                <a:latin typeface="Marcellus"/>
                <a:ea typeface="Marcellus"/>
                <a:cs typeface="Marcellus"/>
                <a:sym typeface="Marcellus"/>
              </a:defRPr>
            </a:lvl2pPr>
            <a:lvl3pPr lvl="2" rtl="0" algn="ctr">
              <a:spcBef>
                <a:spcPts val="0"/>
              </a:spcBef>
              <a:spcAft>
                <a:spcPts val="0"/>
              </a:spcAft>
              <a:buSzPts val="1200"/>
              <a:buFont typeface="Marcellus"/>
              <a:buNone/>
              <a:defRPr sz="1200">
                <a:latin typeface="Marcellus"/>
                <a:ea typeface="Marcellus"/>
                <a:cs typeface="Marcellus"/>
                <a:sym typeface="Marcellus"/>
              </a:defRPr>
            </a:lvl3pPr>
            <a:lvl4pPr lvl="3" rtl="0" algn="ctr">
              <a:spcBef>
                <a:spcPts val="0"/>
              </a:spcBef>
              <a:spcAft>
                <a:spcPts val="0"/>
              </a:spcAft>
              <a:buSzPts val="1200"/>
              <a:buFont typeface="Marcellus"/>
              <a:buNone/>
              <a:defRPr sz="1200">
                <a:latin typeface="Marcellus"/>
                <a:ea typeface="Marcellus"/>
                <a:cs typeface="Marcellus"/>
                <a:sym typeface="Marcellus"/>
              </a:defRPr>
            </a:lvl4pPr>
            <a:lvl5pPr lvl="4" rtl="0" algn="ctr">
              <a:spcBef>
                <a:spcPts val="0"/>
              </a:spcBef>
              <a:spcAft>
                <a:spcPts val="0"/>
              </a:spcAft>
              <a:buSzPts val="1200"/>
              <a:buFont typeface="Marcellus"/>
              <a:buNone/>
              <a:defRPr sz="1200">
                <a:latin typeface="Marcellus"/>
                <a:ea typeface="Marcellus"/>
                <a:cs typeface="Marcellus"/>
                <a:sym typeface="Marcellus"/>
              </a:defRPr>
            </a:lvl5pPr>
            <a:lvl6pPr lvl="5" rtl="0" algn="ctr">
              <a:spcBef>
                <a:spcPts val="0"/>
              </a:spcBef>
              <a:spcAft>
                <a:spcPts val="0"/>
              </a:spcAft>
              <a:buSzPts val="1200"/>
              <a:buFont typeface="Marcellus"/>
              <a:buNone/>
              <a:defRPr sz="1200">
                <a:latin typeface="Marcellus"/>
                <a:ea typeface="Marcellus"/>
                <a:cs typeface="Marcellus"/>
                <a:sym typeface="Marcellus"/>
              </a:defRPr>
            </a:lvl6pPr>
            <a:lvl7pPr lvl="6" rtl="0" algn="ctr">
              <a:spcBef>
                <a:spcPts val="0"/>
              </a:spcBef>
              <a:spcAft>
                <a:spcPts val="0"/>
              </a:spcAft>
              <a:buSzPts val="1200"/>
              <a:buFont typeface="Marcellus"/>
              <a:buNone/>
              <a:defRPr sz="1200">
                <a:latin typeface="Marcellus"/>
                <a:ea typeface="Marcellus"/>
                <a:cs typeface="Marcellus"/>
                <a:sym typeface="Marcellus"/>
              </a:defRPr>
            </a:lvl7pPr>
            <a:lvl8pPr lvl="7" rtl="0" algn="ctr">
              <a:spcBef>
                <a:spcPts val="0"/>
              </a:spcBef>
              <a:spcAft>
                <a:spcPts val="0"/>
              </a:spcAft>
              <a:buSzPts val="1200"/>
              <a:buFont typeface="Marcellus"/>
              <a:buNone/>
              <a:defRPr sz="1200">
                <a:latin typeface="Marcellus"/>
                <a:ea typeface="Marcellus"/>
                <a:cs typeface="Marcellus"/>
                <a:sym typeface="Marcellus"/>
              </a:defRPr>
            </a:lvl8pPr>
            <a:lvl9pPr lvl="8" rtl="0" algn="ctr">
              <a:spcBef>
                <a:spcPts val="0"/>
              </a:spcBef>
              <a:spcAft>
                <a:spcPts val="0"/>
              </a:spcAft>
              <a:buSzPts val="1200"/>
              <a:buFont typeface="Marcellus"/>
              <a:buNone/>
              <a:defRPr sz="1200">
                <a:latin typeface="Marcellus"/>
                <a:ea typeface="Marcellus"/>
                <a:cs typeface="Marcellus"/>
                <a:sym typeface="Marcellus"/>
              </a:defRPr>
            </a:lvl9pPr>
          </a:lstStyle>
          <a:p/>
        </p:txBody>
      </p:sp>
      <p:sp>
        <p:nvSpPr>
          <p:cNvPr id="129" name="Google Shape;129;p19"/>
          <p:cNvSpPr txBox="1"/>
          <p:nvPr>
            <p:ph hasCustomPrompt="1" idx="13" type="title"/>
          </p:nvPr>
        </p:nvSpPr>
        <p:spPr>
          <a:xfrm>
            <a:off x="863700" y="1551375"/>
            <a:ext cx="2121000" cy="139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1A5444"/>
              </a:buClr>
              <a:buSzPts val="6000"/>
              <a:buNone/>
              <a:defRPr sz="6000">
                <a:solidFill>
                  <a:srgbClr val="1A5444"/>
                </a:solidFill>
              </a:defRPr>
            </a:lvl1pPr>
            <a:lvl2pPr lvl="1" rtl="0" algn="ctr">
              <a:spcBef>
                <a:spcPts val="0"/>
              </a:spcBef>
              <a:spcAft>
                <a:spcPts val="0"/>
              </a:spcAft>
              <a:buClr>
                <a:srgbClr val="1A5444"/>
              </a:buClr>
              <a:buSzPts val="6000"/>
              <a:buNone/>
              <a:defRPr sz="6000">
                <a:solidFill>
                  <a:srgbClr val="1A5444"/>
                </a:solidFill>
              </a:defRPr>
            </a:lvl2pPr>
            <a:lvl3pPr lvl="2" rtl="0" algn="ctr">
              <a:spcBef>
                <a:spcPts val="0"/>
              </a:spcBef>
              <a:spcAft>
                <a:spcPts val="0"/>
              </a:spcAft>
              <a:buClr>
                <a:srgbClr val="1A5444"/>
              </a:buClr>
              <a:buSzPts val="6000"/>
              <a:buNone/>
              <a:defRPr sz="6000">
                <a:solidFill>
                  <a:srgbClr val="1A5444"/>
                </a:solidFill>
              </a:defRPr>
            </a:lvl3pPr>
            <a:lvl4pPr lvl="3" rtl="0" algn="ctr">
              <a:spcBef>
                <a:spcPts val="0"/>
              </a:spcBef>
              <a:spcAft>
                <a:spcPts val="0"/>
              </a:spcAft>
              <a:buClr>
                <a:srgbClr val="1A5444"/>
              </a:buClr>
              <a:buSzPts val="6000"/>
              <a:buNone/>
              <a:defRPr sz="6000">
                <a:solidFill>
                  <a:srgbClr val="1A5444"/>
                </a:solidFill>
              </a:defRPr>
            </a:lvl4pPr>
            <a:lvl5pPr lvl="4" rtl="0" algn="ctr">
              <a:spcBef>
                <a:spcPts val="0"/>
              </a:spcBef>
              <a:spcAft>
                <a:spcPts val="0"/>
              </a:spcAft>
              <a:buClr>
                <a:srgbClr val="1A5444"/>
              </a:buClr>
              <a:buSzPts val="6000"/>
              <a:buNone/>
              <a:defRPr sz="6000">
                <a:solidFill>
                  <a:srgbClr val="1A5444"/>
                </a:solidFill>
              </a:defRPr>
            </a:lvl5pPr>
            <a:lvl6pPr lvl="5" rtl="0" algn="ctr">
              <a:spcBef>
                <a:spcPts val="0"/>
              </a:spcBef>
              <a:spcAft>
                <a:spcPts val="0"/>
              </a:spcAft>
              <a:buClr>
                <a:srgbClr val="1A5444"/>
              </a:buClr>
              <a:buSzPts val="6000"/>
              <a:buNone/>
              <a:defRPr sz="6000">
                <a:solidFill>
                  <a:srgbClr val="1A5444"/>
                </a:solidFill>
              </a:defRPr>
            </a:lvl6pPr>
            <a:lvl7pPr lvl="6" rtl="0" algn="ctr">
              <a:spcBef>
                <a:spcPts val="0"/>
              </a:spcBef>
              <a:spcAft>
                <a:spcPts val="0"/>
              </a:spcAft>
              <a:buClr>
                <a:srgbClr val="1A5444"/>
              </a:buClr>
              <a:buSzPts val="6000"/>
              <a:buNone/>
              <a:defRPr sz="6000">
                <a:solidFill>
                  <a:srgbClr val="1A5444"/>
                </a:solidFill>
              </a:defRPr>
            </a:lvl7pPr>
            <a:lvl8pPr lvl="7" rtl="0" algn="ctr">
              <a:spcBef>
                <a:spcPts val="0"/>
              </a:spcBef>
              <a:spcAft>
                <a:spcPts val="0"/>
              </a:spcAft>
              <a:buClr>
                <a:srgbClr val="1A5444"/>
              </a:buClr>
              <a:buSzPts val="6000"/>
              <a:buNone/>
              <a:defRPr sz="6000">
                <a:solidFill>
                  <a:srgbClr val="1A5444"/>
                </a:solidFill>
              </a:defRPr>
            </a:lvl8pPr>
            <a:lvl9pPr lvl="8" rtl="0" algn="ctr">
              <a:spcBef>
                <a:spcPts val="0"/>
              </a:spcBef>
              <a:spcAft>
                <a:spcPts val="0"/>
              </a:spcAft>
              <a:buClr>
                <a:srgbClr val="1A5444"/>
              </a:buClr>
              <a:buSzPts val="6000"/>
              <a:buNone/>
              <a:defRPr sz="6000">
                <a:solidFill>
                  <a:srgbClr val="1A5444"/>
                </a:solidFill>
              </a:defRPr>
            </a:lvl9pPr>
          </a:lstStyle>
          <a:p>
            <a:r>
              <a:t>xx%</a:t>
            </a:r>
          </a:p>
        </p:txBody>
      </p:sp>
      <p:sp>
        <p:nvSpPr>
          <p:cNvPr id="130" name="Google Shape;130;p19"/>
          <p:cNvSpPr txBox="1"/>
          <p:nvPr>
            <p:ph hasCustomPrompt="1" idx="14" type="title"/>
          </p:nvPr>
        </p:nvSpPr>
        <p:spPr>
          <a:xfrm>
            <a:off x="3511538" y="1551375"/>
            <a:ext cx="2121000" cy="139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1A5444"/>
              </a:buClr>
              <a:buSzPts val="6000"/>
              <a:buNone/>
              <a:defRPr sz="6000">
                <a:solidFill>
                  <a:srgbClr val="1A5444"/>
                </a:solidFill>
              </a:defRPr>
            </a:lvl1pPr>
            <a:lvl2pPr lvl="1" rtl="0" algn="ctr">
              <a:spcBef>
                <a:spcPts val="0"/>
              </a:spcBef>
              <a:spcAft>
                <a:spcPts val="0"/>
              </a:spcAft>
              <a:buClr>
                <a:srgbClr val="1A5444"/>
              </a:buClr>
              <a:buSzPts val="6000"/>
              <a:buNone/>
              <a:defRPr sz="6000">
                <a:solidFill>
                  <a:srgbClr val="1A5444"/>
                </a:solidFill>
              </a:defRPr>
            </a:lvl2pPr>
            <a:lvl3pPr lvl="2" rtl="0" algn="ctr">
              <a:spcBef>
                <a:spcPts val="0"/>
              </a:spcBef>
              <a:spcAft>
                <a:spcPts val="0"/>
              </a:spcAft>
              <a:buClr>
                <a:srgbClr val="1A5444"/>
              </a:buClr>
              <a:buSzPts val="6000"/>
              <a:buNone/>
              <a:defRPr sz="6000">
                <a:solidFill>
                  <a:srgbClr val="1A5444"/>
                </a:solidFill>
              </a:defRPr>
            </a:lvl3pPr>
            <a:lvl4pPr lvl="3" rtl="0" algn="ctr">
              <a:spcBef>
                <a:spcPts val="0"/>
              </a:spcBef>
              <a:spcAft>
                <a:spcPts val="0"/>
              </a:spcAft>
              <a:buClr>
                <a:srgbClr val="1A5444"/>
              </a:buClr>
              <a:buSzPts val="6000"/>
              <a:buNone/>
              <a:defRPr sz="6000">
                <a:solidFill>
                  <a:srgbClr val="1A5444"/>
                </a:solidFill>
              </a:defRPr>
            </a:lvl4pPr>
            <a:lvl5pPr lvl="4" rtl="0" algn="ctr">
              <a:spcBef>
                <a:spcPts val="0"/>
              </a:spcBef>
              <a:spcAft>
                <a:spcPts val="0"/>
              </a:spcAft>
              <a:buClr>
                <a:srgbClr val="1A5444"/>
              </a:buClr>
              <a:buSzPts val="6000"/>
              <a:buNone/>
              <a:defRPr sz="6000">
                <a:solidFill>
                  <a:srgbClr val="1A5444"/>
                </a:solidFill>
              </a:defRPr>
            </a:lvl5pPr>
            <a:lvl6pPr lvl="5" rtl="0" algn="ctr">
              <a:spcBef>
                <a:spcPts val="0"/>
              </a:spcBef>
              <a:spcAft>
                <a:spcPts val="0"/>
              </a:spcAft>
              <a:buClr>
                <a:srgbClr val="1A5444"/>
              </a:buClr>
              <a:buSzPts val="6000"/>
              <a:buNone/>
              <a:defRPr sz="6000">
                <a:solidFill>
                  <a:srgbClr val="1A5444"/>
                </a:solidFill>
              </a:defRPr>
            </a:lvl6pPr>
            <a:lvl7pPr lvl="6" rtl="0" algn="ctr">
              <a:spcBef>
                <a:spcPts val="0"/>
              </a:spcBef>
              <a:spcAft>
                <a:spcPts val="0"/>
              </a:spcAft>
              <a:buClr>
                <a:srgbClr val="1A5444"/>
              </a:buClr>
              <a:buSzPts val="6000"/>
              <a:buNone/>
              <a:defRPr sz="6000">
                <a:solidFill>
                  <a:srgbClr val="1A5444"/>
                </a:solidFill>
              </a:defRPr>
            </a:lvl7pPr>
            <a:lvl8pPr lvl="7" rtl="0" algn="ctr">
              <a:spcBef>
                <a:spcPts val="0"/>
              </a:spcBef>
              <a:spcAft>
                <a:spcPts val="0"/>
              </a:spcAft>
              <a:buClr>
                <a:srgbClr val="1A5444"/>
              </a:buClr>
              <a:buSzPts val="6000"/>
              <a:buNone/>
              <a:defRPr sz="6000">
                <a:solidFill>
                  <a:srgbClr val="1A5444"/>
                </a:solidFill>
              </a:defRPr>
            </a:lvl8pPr>
            <a:lvl9pPr lvl="8" rtl="0" algn="ctr">
              <a:spcBef>
                <a:spcPts val="0"/>
              </a:spcBef>
              <a:spcAft>
                <a:spcPts val="0"/>
              </a:spcAft>
              <a:buClr>
                <a:srgbClr val="1A5444"/>
              </a:buClr>
              <a:buSzPts val="6000"/>
              <a:buNone/>
              <a:defRPr sz="6000">
                <a:solidFill>
                  <a:srgbClr val="1A5444"/>
                </a:solidFill>
              </a:defRPr>
            </a:lvl9pPr>
          </a:lstStyle>
          <a:p>
            <a:r>
              <a:t>xx%</a:t>
            </a:r>
          </a:p>
        </p:txBody>
      </p:sp>
      <p:sp>
        <p:nvSpPr>
          <p:cNvPr id="131" name="Google Shape;131;p19"/>
          <p:cNvSpPr txBox="1"/>
          <p:nvPr>
            <p:ph hasCustomPrompt="1" idx="15" type="title"/>
          </p:nvPr>
        </p:nvSpPr>
        <p:spPr>
          <a:xfrm>
            <a:off x="6159338" y="1551375"/>
            <a:ext cx="2121000" cy="139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1A5444"/>
              </a:buClr>
              <a:buSzPts val="6000"/>
              <a:buNone/>
              <a:defRPr sz="6000">
                <a:solidFill>
                  <a:srgbClr val="1A5444"/>
                </a:solidFill>
              </a:defRPr>
            </a:lvl1pPr>
            <a:lvl2pPr lvl="1" rtl="0" algn="ctr">
              <a:spcBef>
                <a:spcPts val="0"/>
              </a:spcBef>
              <a:spcAft>
                <a:spcPts val="0"/>
              </a:spcAft>
              <a:buClr>
                <a:srgbClr val="1A5444"/>
              </a:buClr>
              <a:buSzPts val="6000"/>
              <a:buNone/>
              <a:defRPr sz="6000">
                <a:solidFill>
                  <a:srgbClr val="1A5444"/>
                </a:solidFill>
              </a:defRPr>
            </a:lvl2pPr>
            <a:lvl3pPr lvl="2" rtl="0" algn="ctr">
              <a:spcBef>
                <a:spcPts val="0"/>
              </a:spcBef>
              <a:spcAft>
                <a:spcPts val="0"/>
              </a:spcAft>
              <a:buClr>
                <a:srgbClr val="1A5444"/>
              </a:buClr>
              <a:buSzPts val="6000"/>
              <a:buNone/>
              <a:defRPr sz="6000">
                <a:solidFill>
                  <a:srgbClr val="1A5444"/>
                </a:solidFill>
              </a:defRPr>
            </a:lvl3pPr>
            <a:lvl4pPr lvl="3" rtl="0" algn="ctr">
              <a:spcBef>
                <a:spcPts val="0"/>
              </a:spcBef>
              <a:spcAft>
                <a:spcPts val="0"/>
              </a:spcAft>
              <a:buClr>
                <a:srgbClr val="1A5444"/>
              </a:buClr>
              <a:buSzPts val="6000"/>
              <a:buNone/>
              <a:defRPr sz="6000">
                <a:solidFill>
                  <a:srgbClr val="1A5444"/>
                </a:solidFill>
              </a:defRPr>
            </a:lvl4pPr>
            <a:lvl5pPr lvl="4" rtl="0" algn="ctr">
              <a:spcBef>
                <a:spcPts val="0"/>
              </a:spcBef>
              <a:spcAft>
                <a:spcPts val="0"/>
              </a:spcAft>
              <a:buClr>
                <a:srgbClr val="1A5444"/>
              </a:buClr>
              <a:buSzPts val="6000"/>
              <a:buNone/>
              <a:defRPr sz="6000">
                <a:solidFill>
                  <a:srgbClr val="1A5444"/>
                </a:solidFill>
              </a:defRPr>
            </a:lvl5pPr>
            <a:lvl6pPr lvl="5" rtl="0" algn="ctr">
              <a:spcBef>
                <a:spcPts val="0"/>
              </a:spcBef>
              <a:spcAft>
                <a:spcPts val="0"/>
              </a:spcAft>
              <a:buClr>
                <a:srgbClr val="1A5444"/>
              </a:buClr>
              <a:buSzPts val="6000"/>
              <a:buNone/>
              <a:defRPr sz="6000">
                <a:solidFill>
                  <a:srgbClr val="1A5444"/>
                </a:solidFill>
              </a:defRPr>
            </a:lvl6pPr>
            <a:lvl7pPr lvl="6" rtl="0" algn="ctr">
              <a:spcBef>
                <a:spcPts val="0"/>
              </a:spcBef>
              <a:spcAft>
                <a:spcPts val="0"/>
              </a:spcAft>
              <a:buClr>
                <a:srgbClr val="1A5444"/>
              </a:buClr>
              <a:buSzPts val="6000"/>
              <a:buNone/>
              <a:defRPr sz="6000">
                <a:solidFill>
                  <a:srgbClr val="1A5444"/>
                </a:solidFill>
              </a:defRPr>
            </a:lvl7pPr>
            <a:lvl8pPr lvl="7" rtl="0" algn="ctr">
              <a:spcBef>
                <a:spcPts val="0"/>
              </a:spcBef>
              <a:spcAft>
                <a:spcPts val="0"/>
              </a:spcAft>
              <a:buClr>
                <a:srgbClr val="1A5444"/>
              </a:buClr>
              <a:buSzPts val="6000"/>
              <a:buNone/>
              <a:defRPr sz="6000">
                <a:solidFill>
                  <a:srgbClr val="1A5444"/>
                </a:solidFill>
              </a:defRPr>
            </a:lvl8pPr>
            <a:lvl9pPr lvl="8" rtl="0" algn="ctr">
              <a:spcBef>
                <a:spcPts val="0"/>
              </a:spcBef>
              <a:spcAft>
                <a:spcPts val="0"/>
              </a:spcAft>
              <a:buClr>
                <a:srgbClr val="1A5444"/>
              </a:buClr>
              <a:buSzPts val="6000"/>
              <a:buNone/>
              <a:defRPr sz="6000">
                <a:solidFill>
                  <a:srgbClr val="1A5444"/>
                </a:solidFill>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32" name="Shape 132"/>
        <p:cNvGrpSpPr/>
        <p:nvPr/>
      </p:nvGrpSpPr>
      <p:grpSpPr>
        <a:xfrm>
          <a:off x="0" y="0"/>
          <a:ext cx="0" cy="0"/>
          <a:chOff x="0" y="0"/>
          <a:chExt cx="0" cy="0"/>
        </a:xfrm>
      </p:grpSpPr>
      <p:sp>
        <p:nvSpPr>
          <p:cNvPr id="133" name="Google Shape;133;p20"/>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4" name="Google Shape;134;p20"/>
          <p:cNvSpPr txBox="1"/>
          <p:nvPr>
            <p:ph idx="1" type="subTitle"/>
          </p:nvPr>
        </p:nvSpPr>
        <p:spPr>
          <a:xfrm>
            <a:off x="5009275" y="1781750"/>
            <a:ext cx="3414600" cy="282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1A5444"/>
        </a:solidFill>
      </p:bgPr>
    </p:bg>
    <p:spTree>
      <p:nvGrpSpPr>
        <p:cNvPr id="12" name="Shape 12"/>
        <p:cNvGrpSpPr/>
        <p:nvPr/>
      </p:nvGrpSpPr>
      <p:grpSpPr>
        <a:xfrm>
          <a:off x="0" y="0"/>
          <a:ext cx="0" cy="0"/>
          <a:chOff x="0" y="0"/>
          <a:chExt cx="0" cy="0"/>
        </a:xfrm>
      </p:grpSpPr>
      <p:sp>
        <p:nvSpPr>
          <p:cNvPr id="13" name="Google Shape;13;p3"/>
          <p:cNvSpPr/>
          <p:nvPr/>
        </p:nvSpPr>
        <p:spPr>
          <a:xfrm>
            <a:off x="3039400" y="3161850"/>
            <a:ext cx="6011400" cy="1013100"/>
          </a:xfrm>
          <a:prstGeom prst="rect">
            <a:avLst/>
          </a:prstGeom>
          <a:solidFill>
            <a:srgbClr val="ECC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3274000" y="3245900"/>
            <a:ext cx="5337600" cy="5790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5" name="Google Shape;15;p3"/>
          <p:cNvGrpSpPr/>
          <p:nvPr/>
        </p:nvGrpSpPr>
        <p:grpSpPr>
          <a:xfrm>
            <a:off x="0" y="-75"/>
            <a:ext cx="9158875" cy="5151000"/>
            <a:chOff x="0" y="-75"/>
            <a:chExt cx="9158875" cy="5151000"/>
          </a:xfrm>
        </p:grpSpPr>
        <p:sp>
          <p:nvSpPr>
            <p:cNvPr id="16" name="Google Shape;16;p3"/>
            <p:cNvSpPr/>
            <p:nvPr/>
          </p:nvSpPr>
          <p:spPr>
            <a:xfrm>
              <a:off x="0" y="0"/>
              <a:ext cx="9144000" cy="540000"/>
            </a:xfrm>
            <a:prstGeom prst="rect">
              <a:avLst/>
            </a:prstGeom>
            <a:solidFill>
              <a:srgbClr val="ECC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0" y="4603550"/>
              <a:ext cx="9144000" cy="540000"/>
            </a:xfrm>
            <a:prstGeom prst="rect">
              <a:avLst/>
            </a:prstGeom>
            <a:solidFill>
              <a:srgbClr val="ECC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rot="-5400000">
              <a:off x="-2255550" y="2333400"/>
              <a:ext cx="5051100" cy="540000"/>
            </a:xfrm>
            <a:prstGeom prst="rect">
              <a:avLst/>
            </a:prstGeom>
            <a:solidFill>
              <a:srgbClr val="ECC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5400000">
              <a:off x="6313375" y="2305425"/>
              <a:ext cx="5151000" cy="540000"/>
            </a:xfrm>
            <a:prstGeom prst="rect">
              <a:avLst/>
            </a:prstGeom>
            <a:solidFill>
              <a:srgbClr val="ECC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3"/>
          <p:cNvSpPr txBox="1"/>
          <p:nvPr>
            <p:ph hasCustomPrompt="1" idx="2" type="title"/>
          </p:nvPr>
        </p:nvSpPr>
        <p:spPr>
          <a:xfrm>
            <a:off x="720000" y="735425"/>
            <a:ext cx="2825400" cy="1398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ECCFCE"/>
              </a:buClr>
              <a:buSzPts val="6000"/>
              <a:buNone/>
              <a:defRPr sz="15000">
                <a:solidFill>
                  <a:srgbClr val="ECCFCE"/>
                </a:solidFill>
              </a:defRPr>
            </a:lvl1pPr>
            <a:lvl2pPr lvl="1" rtl="0" algn="ctr">
              <a:spcBef>
                <a:spcPts val="0"/>
              </a:spcBef>
              <a:spcAft>
                <a:spcPts val="0"/>
              </a:spcAft>
              <a:buClr>
                <a:srgbClr val="ECCFCE"/>
              </a:buClr>
              <a:buSzPts val="6000"/>
              <a:buNone/>
              <a:defRPr sz="6000">
                <a:solidFill>
                  <a:srgbClr val="ECCFCE"/>
                </a:solidFill>
              </a:defRPr>
            </a:lvl2pPr>
            <a:lvl3pPr lvl="2" rtl="0" algn="ctr">
              <a:spcBef>
                <a:spcPts val="0"/>
              </a:spcBef>
              <a:spcAft>
                <a:spcPts val="0"/>
              </a:spcAft>
              <a:buClr>
                <a:srgbClr val="ECCFCE"/>
              </a:buClr>
              <a:buSzPts val="6000"/>
              <a:buNone/>
              <a:defRPr sz="6000">
                <a:solidFill>
                  <a:srgbClr val="ECCFCE"/>
                </a:solidFill>
              </a:defRPr>
            </a:lvl3pPr>
            <a:lvl4pPr lvl="3" rtl="0" algn="ctr">
              <a:spcBef>
                <a:spcPts val="0"/>
              </a:spcBef>
              <a:spcAft>
                <a:spcPts val="0"/>
              </a:spcAft>
              <a:buClr>
                <a:srgbClr val="ECCFCE"/>
              </a:buClr>
              <a:buSzPts val="6000"/>
              <a:buNone/>
              <a:defRPr sz="6000">
                <a:solidFill>
                  <a:srgbClr val="ECCFCE"/>
                </a:solidFill>
              </a:defRPr>
            </a:lvl4pPr>
            <a:lvl5pPr lvl="4" rtl="0" algn="ctr">
              <a:spcBef>
                <a:spcPts val="0"/>
              </a:spcBef>
              <a:spcAft>
                <a:spcPts val="0"/>
              </a:spcAft>
              <a:buClr>
                <a:srgbClr val="ECCFCE"/>
              </a:buClr>
              <a:buSzPts val="6000"/>
              <a:buNone/>
              <a:defRPr sz="6000">
                <a:solidFill>
                  <a:srgbClr val="ECCFCE"/>
                </a:solidFill>
              </a:defRPr>
            </a:lvl5pPr>
            <a:lvl6pPr lvl="5" rtl="0" algn="ctr">
              <a:spcBef>
                <a:spcPts val="0"/>
              </a:spcBef>
              <a:spcAft>
                <a:spcPts val="0"/>
              </a:spcAft>
              <a:buClr>
                <a:srgbClr val="ECCFCE"/>
              </a:buClr>
              <a:buSzPts val="6000"/>
              <a:buNone/>
              <a:defRPr sz="6000">
                <a:solidFill>
                  <a:srgbClr val="ECCFCE"/>
                </a:solidFill>
              </a:defRPr>
            </a:lvl6pPr>
            <a:lvl7pPr lvl="6" rtl="0" algn="ctr">
              <a:spcBef>
                <a:spcPts val="0"/>
              </a:spcBef>
              <a:spcAft>
                <a:spcPts val="0"/>
              </a:spcAft>
              <a:buClr>
                <a:srgbClr val="ECCFCE"/>
              </a:buClr>
              <a:buSzPts val="6000"/>
              <a:buNone/>
              <a:defRPr sz="6000">
                <a:solidFill>
                  <a:srgbClr val="ECCFCE"/>
                </a:solidFill>
              </a:defRPr>
            </a:lvl7pPr>
            <a:lvl8pPr lvl="7" rtl="0" algn="ctr">
              <a:spcBef>
                <a:spcPts val="0"/>
              </a:spcBef>
              <a:spcAft>
                <a:spcPts val="0"/>
              </a:spcAft>
              <a:buClr>
                <a:srgbClr val="ECCFCE"/>
              </a:buClr>
              <a:buSzPts val="6000"/>
              <a:buNone/>
              <a:defRPr sz="6000">
                <a:solidFill>
                  <a:srgbClr val="ECCFCE"/>
                </a:solidFill>
              </a:defRPr>
            </a:lvl8pPr>
            <a:lvl9pPr lvl="8" rtl="0" algn="ctr">
              <a:spcBef>
                <a:spcPts val="0"/>
              </a:spcBef>
              <a:spcAft>
                <a:spcPts val="0"/>
              </a:spcAft>
              <a:buClr>
                <a:srgbClr val="ECCFCE"/>
              </a:buClr>
              <a:buSzPts val="6000"/>
              <a:buNone/>
              <a:defRPr sz="6000">
                <a:solidFill>
                  <a:srgbClr val="ECCFCE"/>
                </a:solidFill>
              </a:defRPr>
            </a:lvl9pPr>
          </a:lstStyle>
          <a:p>
            <a:r>
              <a:t>xx%</a:t>
            </a:r>
          </a:p>
        </p:txBody>
      </p:sp>
      <p:sp>
        <p:nvSpPr>
          <p:cNvPr id="21" name="Google Shape;21;p3"/>
          <p:cNvSpPr txBox="1"/>
          <p:nvPr>
            <p:ph idx="1" type="subTitle"/>
          </p:nvPr>
        </p:nvSpPr>
        <p:spPr>
          <a:xfrm>
            <a:off x="3273950" y="3753200"/>
            <a:ext cx="5337600" cy="372600"/>
          </a:xfrm>
          <a:prstGeom prst="rect">
            <a:avLst/>
          </a:prstGeom>
        </p:spPr>
        <p:txBody>
          <a:bodyPr anchorCtr="0" anchor="ctr" bIns="91425" lIns="91425" spcFirstLastPara="1" rIns="91425" wrap="square" tIns="91425">
            <a:noAutofit/>
          </a:bodyPr>
          <a:lstStyle>
            <a:lvl1pPr lvl="0">
              <a:spcBef>
                <a:spcPts val="0"/>
              </a:spcBef>
              <a:spcAft>
                <a:spcPts val="0"/>
              </a:spcAft>
              <a:buClr>
                <a:srgbClr val="ECCFCE"/>
              </a:buClr>
              <a:buSzPts val="1400"/>
              <a:buNone/>
              <a:defRPr sz="1500"/>
            </a:lvl1pPr>
            <a:lvl2pPr lvl="1" algn="ctr">
              <a:spcBef>
                <a:spcPts val="0"/>
              </a:spcBef>
              <a:spcAft>
                <a:spcPts val="0"/>
              </a:spcAft>
              <a:buClr>
                <a:srgbClr val="ECCFCE"/>
              </a:buClr>
              <a:buSzPts val="1400"/>
              <a:buNone/>
              <a:defRPr>
                <a:solidFill>
                  <a:srgbClr val="ECCFCE"/>
                </a:solidFill>
              </a:defRPr>
            </a:lvl2pPr>
            <a:lvl3pPr lvl="2" algn="ctr">
              <a:spcBef>
                <a:spcPts val="0"/>
              </a:spcBef>
              <a:spcAft>
                <a:spcPts val="0"/>
              </a:spcAft>
              <a:buClr>
                <a:srgbClr val="ECCFCE"/>
              </a:buClr>
              <a:buSzPts val="1400"/>
              <a:buNone/>
              <a:defRPr>
                <a:solidFill>
                  <a:srgbClr val="ECCFCE"/>
                </a:solidFill>
              </a:defRPr>
            </a:lvl3pPr>
            <a:lvl4pPr lvl="3" algn="ctr">
              <a:spcBef>
                <a:spcPts val="0"/>
              </a:spcBef>
              <a:spcAft>
                <a:spcPts val="0"/>
              </a:spcAft>
              <a:buClr>
                <a:srgbClr val="ECCFCE"/>
              </a:buClr>
              <a:buSzPts val="1400"/>
              <a:buNone/>
              <a:defRPr>
                <a:solidFill>
                  <a:srgbClr val="ECCFCE"/>
                </a:solidFill>
              </a:defRPr>
            </a:lvl4pPr>
            <a:lvl5pPr lvl="4" algn="ctr">
              <a:spcBef>
                <a:spcPts val="0"/>
              </a:spcBef>
              <a:spcAft>
                <a:spcPts val="0"/>
              </a:spcAft>
              <a:buClr>
                <a:srgbClr val="ECCFCE"/>
              </a:buClr>
              <a:buSzPts val="1400"/>
              <a:buNone/>
              <a:defRPr>
                <a:solidFill>
                  <a:srgbClr val="ECCFCE"/>
                </a:solidFill>
              </a:defRPr>
            </a:lvl5pPr>
            <a:lvl6pPr lvl="5" algn="ctr">
              <a:spcBef>
                <a:spcPts val="0"/>
              </a:spcBef>
              <a:spcAft>
                <a:spcPts val="0"/>
              </a:spcAft>
              <a:buClr>
                <a:srgbClr val="ECCFCE"/>
              </a:buClr>
              <a:buSzPts val="1400"/>
              <a:buNone/>
              <a:defRPr>
                <a:solidFill>
                  <a:srgbClr val="ECCFCE"/>
                </a:solidFill>
              </a:defRPr>
            </a:lvl6pPr>
            <a:lvl7pPr lvl="6" algn="ctr">
              <a:spcBef>
                <a:spcPts val="0"/>
              </a:spcBef>
              <a:spcAft>
                <a:spcPts val="0"/>
              </a:spcAft>
              <a:buClr>
                <a:srgbClr val="ECCFCE"/>
              </a:buClr>
              <a:buSzPts val="1400"/>
              <a:buNone/>
              <a:defRPr>
                <a:solidFill>
                  <a:srgbClr val="ECCFCE"/>
                </a:solidFill>
              </a:defRPr>
            </a:lvl7pPr>
            <a:lvl8pPr lvl="7" algn="ctr">
              <a:spcBef>
                <a:spcPts val="0"/>
              </a:spcBef>
              <a:spcAft>
                <a:spcPts val="0"/>
              </a:spcAft>
              <a:buClr>
                <a:srgbClr val="ECCFCE"/>
              </a:buClr>
              <a:buSzPts val="1400"/>
              <a:buNone/>
              <a:defRPr>
                <a:solidFill>
                  <a:srgbClr val="ECCFCE"/>
                </a:solidFill>
              </a:defRPr>
            </a:lvl8pPr>
            <a:lvl9pPr lvl="8" algn="ctr">
              <a:spcBef>
                <a:spcPts val="0"/>
              </a:spcBef>
              <a:spcAft>
                <a:spcPts val="0"/>
              </a:spcAft>
              <a:buClr>
                <a:srgbClr val="ECCFCE"/>
              </a:buClr>
              <a:buSzPts val="1400"/>
              <a:buNone/>
              <a:defRPr>
                <a:solidFill>
                  <a:srgbClr val="ECCFCE"/>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5">
    <p:bg>
      <p:bgPr>
        <a:solidFill>
          <a:srgbClr val="1A5444"/>
        </a:solidFill>
      </p:bgPr>
    </p:bg>
    <p:spTree>
      <p:nvGrpSpPr>
        <p:cNvPr id="135" name="Shape 135"/>
        <p:cNvGrpSpPr/>
        <p:nvPr/>
      </p:nvGrpSpPr>
      <p:grpSpPr>
        <a:xfrm>
          <a:off x="0" y="0"/>
          <a:ext cx="0" cy="0"/>
          <a:chOff x="0" y="0"/>
          <a:chExt cx="0" cy="0"/>
        </a:xfrm>
      </p:grpSpPr>
      <p:grpSp>
        <p:nvGrpSpPr>
          <p:cNvPr id="136" name="Google Shape;136;p21"/>
          <p:cNvGrpSpPr/>
          <p:nvPr/>
        </p:nvGrpSpPr>
        <p:grpSpPr>
          <a:xfrm>
            <a:off x="0" y="-75"/>
            <a:ext cx="9158875" cy="5151000"/>
            <a:chOff x="0" y="-75"/>
            <a:chExt cx="9158875" cy="5151000"/>
          </a:xfrm>
        </p:grpSpPr>
        <p:sp>
          <p:nvSpPr>
            <p:cNvPr id="137" name="Google Shape;137;p21"/>
            <p:cNvSpPr/>
            <p:nvPr/>
          </p:nvSpPr>
          <p:spPr>
            <a:xfrm>
              <a:off x="0" y="0"/>
              <a:ext cx="9144000" cy="540000"/>
            </a:xfrm>
            <a:prstGeom prst="rect">
              <a:avLst/>
            </a:prstGeom>
            <a:solidFill>
              <a:srgbClr val="ECC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a:off x="0" y="4603550"/>
              <a:ext cx="9144000" cy="540000"/>
            </a:xfrm>
            <a:prstGeom prst="rect">
              <a:avLst/>
            </a:prstGeom>
            <a:solidFill>
              <a:srgbClr val="ECC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rot="-5400000">
              <a:off x="-2255550" y="2333400"/>
              <a:ext cx="5051100" cy="540000"/>
            </a:xfrm>
            <a:prstGeom prst="rect">
              <a:avLst/>
            </a:prstGeom>
            <a:solidFill>
              <a:srgbClr val="ECC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rot="-5400000">
              <a:off x="6313375" y="2305425"/>
              <a:ext cx="5151000" cy="540000"/>
            </a:xfrm>
            <a:prstGeom prst="rect">
              <a:avLst/>
            </a:prstGeom>
            <a:solidFill>
              <a:srgbClr val="ECC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21"/>
          <p:cNvSpPr txBox="1"/>
          <p:nvPr>
            <p:ph idx="1" type="subTitle"/>
          </p:nvPr>
        </p:nvSpPr>
        <p:spPr>
          <a:xfrm>
            <a:off x="1082100" y="1402150"/>
            <a:ext cx="6979800" cy="202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ECCFCE"/>
              </a:buClr>
              <a:buSzPts val="3500"/>
              <a:buNone/>
              <a:defRPr sz="2600">
                <a:solidFill>
                  <a:srgbClr val="ECCFCE"/>
                </a:solidFill>
              </a:defRPr>
            </a:lvl1pPr>
            <a:lvl2pPr lvl="1" rtl="0" algn="ctr">
              <a:spcBef>
                <a:spcPts val="0"/>
              </a:spcBef>
              <a:spcAft>
                <a:spcPts val="0"/>
              </a:spcAft>
              <a:buClr>
                <a:srgbClr val="ECCFCE"/>
              </a:buClr>
              <a:buSzPts val="3500"/>
              <a:buNone/>
              <a:defRPr sz="3500">
                <a:solidFill>
                  <a:srgbClr val="ECCFCE"/>
                </a:solidFill>
              </a:defRPr>
            </a:lvl2pPr>
            <a:lvl3pPr lvl="2" rtl="0" algn="ctr">
              <a:spcBef>
                <a:spcPts val="1600"/>
              </a:spcBef>
              <a:spcAft>
                <a:spcPts val="0"/>
              </a:spcAft>
              <a:buClr>
                <a:srgbClr val="ECCFCE"/>
              </a:buClr>
              <a:buSzPts val="3500"/>
              <a:buNone/>
              <a:defRPr sz="3500">
                <a:solidFill>
                  <a:srgbClr val="ECCFCE"/>
                </a:solidFill>
              </a:defRPr>
            </a:lvl3pPr>
            <a:lvl4pPr lvl="3" rtl="0" algn="ctr">
              <a:spcBef>
                <a:spcPts val="1600"/>
              </a:spcBef>
              <a:spcAft>
                <a:spcPts val="0"/>
              </a:spcAft>
              <a:buClr>
                <a:srgbClr val="ECCFCE"/>
              </a:buClr>
              <a:buSzPts val="3500"/>
              <a:buNone/>
              <a:defRPr sz="3500">
                <a:solidFill>
                  <a:srgbClr val="ECCFCE"/>
                </a:solidFill>
              </a:defRPr>
            </a:lvl4pPr>
            <a:lvl5pPr lvl="4" rtl="0" algn="ctr">
              <a:spcBef>
                <a:spcPts val="1600"/>
              </a:spcBef>
              <a:spcAft>
                <a:spcPts val="0"/>
              </a:spcAft>
              <a:buClr>
                <a:srgbClr val="ECCFCE"/>
              </a:buClr>
              <a:buSzPts val="3500"/>
              <a:buNone/>
              <a:defRPr sz="3500">
                <a:solidFill>
                  <a:srgbClr val="ECCFCE"/>
                </a:solidFill>
              </a:defRPr>
            </a:lvl5pPr>
            <a:lvl6pPr lvl="5" rtl="0" algn="ctr">
              <a:spcBef>
                <a:spcPts val="1600"/>
              </a:spcBef>
              <a:spcAft>
                <a:spcPts val="0"/>
              </a:spcAft>
              <a:buClr>
                <a:srgbClr val="ECCFCE"/>
              </a:buClr>
              <a:buSzPts val="3500"/>
              <a:buNone/>
              <a:defRPr sz="3500">
                <a:solidFill>
                  <a:srgbClr val="ECCFCE"/>
                </a:solidFill>
              </a:defRPr>
            </a:lvl6pPr>
            <a:lvl7pPr lvl="6" rtl="0" algn="ctr">
              <a:spcBef>
                <a:spcPts val="1600"/>
              </a:spcBef>
              <a:spcAft>
                <a:spcPts val="0"/>
              </a:spcAft>
              <a:buClr>
                <a:srgbClr val="ECCFCE"/>
              </a:buClr>
              <a:buSzPts val="3500"/>
              <a:buNone/>
              <a:defRPr sz="3500">
                <a:solidFill>
                  <a:srgbClr val="ECCFCE"/>
                </a:solidFill>
              </a:defRPr>
            </a:lvl7pPr>
            <a:lvl8pPr lvl="7" rtl="0" algn="ctr">
              <a:spcBef>
                <a:spcPts val="1600"/>
              </a:spcBef>
              <a:spcAft>
                <a:spcPts val="0"/>
              </a:spcAft>
              <a:buClr>
                <a:srgbClr val="ECCFCE"/>
              </a:buClr>
              <a:buSzPts val="3500"/>
              <a:buNone/>
              <a:defRPr sz="3500">
                <a:solidFill>
                  <a:srgbClr val="ECCFCE"/>
                </a:solidFill>
              </a:defRPr>
            </a:lvl8pPr>
            <a:lvl9pPr lvl="8" rtl="0" algn="ctr">
              <a:spcBef>
                <a:spcPts val="1600"/>
              </a:spcBef>
              <a:spcAft>
                <a:spcPts val="1600"/>
              </a:spcAft>
              <a:buClr>
                <a:srgbClr val="ECCFCE"/>
              </a:buClr>
              <a:buSzPts val="3500"/>
              <a:buNone/>
              <a:defRPr sz="3500">
                <a:solidFill>
                  <a:srgbClr val="ECCFCE"/>
                </a:solidFill>
              </a:defRPr>
            </a:lvl9pPr>
          </a:lstStyle>
          <a:p/>
        </p:txBody>
      </p:sp>
      <p:sp>
        <p:nvSpPr>
          <p:cNvPr id="142" name="Google Shape;142;p21"/>
          <p:cNvSpPr txBox="1"/>
          <p:nvPr>
            <p:ph idx="2" type="subTitle"/>
          </p:nvPr>
        </p:nvSpPr>
        <p:spPr>
          <a:xfrm>
            <a:off x="720000" y="3578075"/>
            <a:ext cx="7704000" cy="51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ECCFCE"/>
              </a:buClr>
              <a:buSzPts val="1800"/>
              <a:buFont typeface="Archivo Black"/>
              <a:buNone/>
              <a:defRPr b="1" sz="1800">
                <a:solidFill>
                  <a:srgbClr val="ECCFCE"/>
                </a:solidFill>
                <a:latin typeface="Archivo Black"/>
                <a:ea typeface="Archivo Black"/>
                <a:cs typeface="Archivo Black"/>
                <a:sym typeface="Archivo Black"/>
              </a:defRPr>
            </a:lvl1pPr>
            <a:lvl2pPr lvl="1" rtl="0" algn="ctr">
              <a:spcBef>
                <a:spcPts val="1600"/>
              </a:spcBef>
              <a:spcAft>
                <a:spcPts val="0"/>
              </a:spcAft>
              <a:buClr>
                <a:srgbClr val="ECCFCE"/>
              </a:buClr>
              <a:buSzPts val="1800"/>
              <a:buFont typeface="Archivo Black"/>
              <a:buNone/>
              <a:defRPr b="1" sz="1800">
                <a:solidFill>
                  <a:srgbClr val="ECCFCE"/>
                </a:solidFill>
                <a:latin typeface="Archivo Black"/>
                <a:ea typeface="Archivo Black"/>
                <a:cs typeface="Archivo Black"/>
                <a:sym typeface="Archivo Black"/>
              </a:defRPr>
            </a:lvl2pPr>
            <a:lvl3pPr lvl="2" rtl="0" algn="ctr">
              <a:spcBef>
                <a:spcPts val="1600"/>
              </a:spcBef>
              <a:spcAft>
                <a:spcPts val="0"/>
              </a:spcAft>
              <a:buClr>
                <a:srgbClr val="ECCFCE"/>
              </a:buClr>
              <a:buSzPts val="1800"/>
              <a:buFont typeface="Archivo Black"/>
              <a:buNone/>
              <a:defRPr b="1" sz="1800">
                <a:solidFill>
                  <a:srgbClr val="ECCFCE"/>
                </a:solidFill>
                <a:latin typeface="Archivo Black"/>
                <a:ea typeface="Archivo Black"/>
                <a:cs typeface="Archivo Black"/>
                <a:sym typeface="Archivo Black"/>
              </a:defRPr>
            </a:lvl3pPr>
            <a:lvl4pPr lvl="3" rtl="0" algn="ctr">
              <a:spcBef>
                <a:spcPts val="1600"/>
              </a:spcBef>
              <a:spcAft>
                <a:spcPts val="0"/>
              </a:spcAft>
              <a:buClr>
                <a:srgbClr val="ECCFCE"/>
              </a:buClr>
              <a:buSzPts val="1800"/>
              <a:buFont typeface="Archivo Black"/>
              <a:buNone/>
              <a:defRPr b="1" sz="1800">
                <a:solidFill>
                  <a:srgbClr val="ECCFCE"/>
                </a:solidFill>
                <a:latin typeface="Archivo Black"/>
                <a:ea typeface="Archivo Black"/>
                <a:cs typeface="Archivo Black"/>
                <a:sym typeface="Archivo Black"/>
              </a:defRPr>
            </a:lvl4pPr>
            <a:lvl5pPr lvl="4" rtl="0" algn="ctr">
              <a:spcBef>
                <a:spcPts val="1600"/>
              </a:spcBef>
              <a:spcAft>
                <a:spcPts val="0"/>
              </a:spcAft>
              <a:buClr>
                <a:srgbClr val="ECCFCE"/>
              </a:buClr>
              <a:buSzPts val="1800"/>
              <a:buFont typeface="Archivo Black"/>
              <a:buNone/>
              <a:defRPr b="1" sz="1800">
                <a:solidFill>
                  <a:srgbClr val="ECCFCE"/>
                </a:solidFill>
                <a:latin typeface="Archivo Black"/>
                <a:ea typeface="Archivo Black"/>
                <a:cs typeface="Archivo Black"/>
                <a:sym typeface="Archivo Black"/>
              </a:defRPr>
            </a:lvl5pPr>
            <a:lvl6pPr lvl="5" rtl="0" algn="ctr">
              <a:spcBef>
                <a:spcPts val="1600"/>
              </a:spcBef>
              <a:spcAft>
                <a:spcPts val="0"/>
              </a:spcAft>
              <a:buClr>
                <a:srgbClr val="ECCFCE"/>
              </a:buClr>
              <a:buSzPts val="1800"/>
              <a:buFont typeface="Archivo Black"/>
              <a:buNone/>
              <a:defRPr b="1" sz="1800">
                <a:solidFill>
                  <a:srgbClr val="ECCFCE"/>
                </a:solidFill>
                <a:latin typeface="Archivo Black"/>
                <a:ea typeface="Archivo Black"/>
                <a:cs typeface="Archivo Black"/>
                <a:sym typeface="Archivo Black"/>
              </a:defRPr>
            </a:lvl6pPr>
            <a:lvl7pPr lvl="6" rtl="0" algn="ctr">
              <a:spcBef>
                <a:spcPts val="1600"/>
              </a:spcBef>
              <a:spcAft>
                <a:spcPts val="0"/>
              </a:spcAft>
              <a:buClr>
                <a:srgbClr val="ECCFCE"/>
              </a:buClr>
              <a:buSzPts val="1800"/>
              <a:buFont typeface="Archivo Black"/>
              <a:buNone/>
              <a:defRPr b="1" sz="1800">
                <a:solidFill>
                  <a:srgbClr val="ECCFCE"/>
                </a:solidFill>
                <a:latin typeface="Archivo Black"/>
                <a:ea typeface="Archivo Black"/>
                <a:cs typeface="Archivo Black"/>
                <a:sym typeface="Archivo Black"/>
              </a:defRPr>
            </a:lvl7pPr>
            <a:lvl8pPr lvl="7" rtl="0" algn="ctr">
              <a:spcBef>
                <a:spcPts val="1600"/>
              </a:spcBef>
              <a:spcAft>
                <a:spcPts val="0"/>
              </a:spcAft>
              <a:buClr>
                <a:srgbClr val="ECCFCE"/>
              </a:buClr>
              <a:buSzPts val="1800"/>
              <a:buFont typeface="Archivo Black"/>
              <a:buNone/>
              <a:defRPr b="1" sz="1800">
                <a:solidFill>
                  <a:srgbClr val="ECCFCE"/>
                </a:solidFill>
                <a:latin typeface="Archivo Black"/>
                <a:ea typeface="Archivo Black"/>
                <a:cs typeface="Archivo Black"/>
                <a:sym typeface="Archivo Black"/>
              </a:defRPr>
            </a:lvl8pPr>
            <a:lvl9pPr lvl="8" rtl="0" algn="ctr">
              <a:spcBef>
                <a:spcPts val="1600"/>
              </a:spcBef>
              <a:spcAft>
                <a:spcPts val="1600"/>
              </a:spcAft>
              <a:buClr>
                <a:srgbClr val="ECCFCE"/>
              </a:buClr>
              <a:buSzPts val="1800"/>
              <a:buFont typeface="Archivo Black"/>
              <a:buNone/>
              <a:defRPr b="1" sz="1800">
                <a:solidFill>
                  <a:srgbClr val="ECCFCE"/>
                </a:solidFill>
                <a:latin typeface="Archivo Black"/>
                <a:ea typeface="Archivo Black"/>
                <a:cs typeface="Archivo Black"/>
                <a:sym typeface="Archivo Black"/>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_1">
    <p:spTree>
      <p:nvGrpSpPr>
        <p:cNvPr id="143" name="Shape 143"/>
        <p:cNvGrpSpPr/>
        <p:nvPr/>
      </p:nvGrpSpPr>
      <p:grpSpPr>
        <a:xfrm>
          <a:off x="0" y="0"/>
          <a:ext cx="0" cy="0"/>
          <a:chOff x="0" y="0"/>
          <a:chExt cx="0" cy="0"/>
        </a:xfrm>
      </p:grpSpPr>
      <p:sp>
        <p:nvSpPr>
          <p:cNvPr id="144" name="Google Shape;144;p22"/>
          <p:cNvSpPr txBox="1"/>
          <p:nvPr>
            <p:ph type="ctrTitle"/>
          </p:nvPr>
        </p:nvSpPr>
        <p:spPr>
          <a:xfrm>
            <a:off x="4318800" y="539993"/>
            <a:ext cx="4105200" cy="1142400"/>
          </a:xfrm>
          <a:prstGeom prst="rect">
            <a:avLst/>
          </a:prstGeom>
        </p:spPr>
        <p:txBody>
          <a:bodyPr anchorCtr="0" anchor="b" bIns="91425" lIns="91425" spcFirstLastPara="1" rIns="91425" wrap="square" tIns="91425">
            <a:noAutofit/>
          </a:bodyPr>
          <a:lstStyle>
            <a:lvl1pPr lvl="0" rtl="0" algn="r">
              <a:lnSpc>
                <a:spcPct val="90000"/>
              </a:lnSpc>
              <a:spcBef>
                <a:spcPts val="0"/>
              </a:spcBef>
              <a:spcAft>
                <a:spcPts val="0"/>
              </a:spcAft>
              <a:buSzPts val="5200"/>
              <a:buNone/>
              <a:defRPr b="1" sz="6000">
                <a:latin typeface="Archivo Black"/>
                <a:ea typeface="Archivo Black"/>
                <a:cs typeface="Archivo Black"/>
                <a:sym typeface="Archivo Black"/>
              </a:defRPr>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145" name="Google Shape;145;p22"/>
          <p:cNvSpPr txBox="1"/>
          <p:nvPr>
            <p:ph idx="1" type="subTitle"/>
          </p:nvPr>
        </p:nvSpPr>
        <p:spPr>
          <a:xfrm>
            <a:off x="5088300" y="2090100"/>
            <a:ext cx="3335700" cy="81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6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146" name="Google Shape;146;p22"/>
          <p:cNvSpPr txBox="1"/>
          <p:nvPr>
            <p:ph idx="2" type="subTitle"/>
          </p:nvPr>
        </p:nvSpPr>
        <p:spPr>
          <a:xfrm>
            <a:off x="4491900" y="1638400"/>
            <a:ext cx="3932100" cy="30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Font typeface="Archivo Black"/>
              <a:buNone/>
              <a:defRPr>
                <a:latin typeface="Archivo Black"/>
                <a:ea typeface="Archivo Black"/>
                <a:cs typeface="Archivo Black"/>
                <a:sym typeface="Archivo Black"/>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47" name="Google Shape;147;p22"/>
          <p:cNvSpPr txBox="1"/>
          <p:nvPr/>
        </p:nvSpPr>
        <p:spPr>
          <a:xfrm>
            <a:off x="4732700" y="3966800"/>
            <a:ext cx="3691200" cy="413100"/>
          </a:xfrm>
          <a:prstGeom prst="rect">
            <a:avLst/>
          </a:prstGeom>
          <a:noFill/>
          <a:ln>
            <a:noFill/>
          </a:ln>
        </p:spPr>
        <p:txBody>
          <a:bodyPr anchorCtr="0" anchor="ctr" bIns="91425" lIns="91425" spcFirstLastPara="1" rIns="91425" wrap="square" tIns="91425">
            <a:noAutofit/>
          </a:bodyPr>
          <a:lstStyle/>
          <a:p>
            <a:pPr indent="0" lvl="0" marL="0" rtl="0" algn="r">
              <a:spcBef>
                <a:spcPts val="300"/>
              </a:spcBef>
              <a:spcAft>
                <a:spcPts val="0"/>
              </a:spcAft>
              <a:buNone/>
            </a:pPr>
            <a:r>
              <a:rPr b="1" lang="nl" sz="1000">
                <a:solidFill>
                  <a:srgbClr val="1A5444"/>
                </a:solidFill>
                <a:latin typeface="Anaheim"/>
                <a:ea typeface="Anaheim"/>
                <a:cs typeface="Anaheim"/>
                <a:sym typeface="Anaheim"/>
              </a:rPr>
              <a:t>CREDITS:</a:t>
            </a:r>
            <a:r>
              <a:rPr lang="nl" sz="1000">
                <a:solidFill>
                  <a:srgbClr val="1A5444"/>
                </a:solidFill>
                <a:latin typeface="Anaheim"/>
                <a:ea typeface="Anaheim"/>
                <a:cs typeface="Anaheim"/>
                <a:sym typeface="Anaheim"/>
              </a:rPr>
              <a:t> This presentation template was created by </a:t>
            </a:r>
            <a:r>
              <a:rPr b="1" lang="nl" sz="1000">
                <a:solidFill>
                  <a:srgbClr val="1A5444"/>
                </a:solidFill>
                <a:uFill>
                  <a:noFill/>
                </a:uFill>
                <a:latin typeface="Anaheim"/>
                <a:ea typeface="Anaheim"/>
                <a:cs typeface="Anaheim"/>
                <a:sym typeface="Anaheim"/>
                <a:hlinkClick r:id="rId2">
                  <a:extLst>
                    <a:ext uri="{A12FA001-AC4F-418D-AE19-62706E023703}">
                      <ahyp:hlinkClr val="tx"/>
                    </a:ext>
                  </a:extLst>
                </a:hlinkClick>
              </a:rPr>
              <a:t>Slidesgo</a:t>
            </a:r>
            <a:r>
              <a:rPr lang="nl" sz="1000">
                <a:solidFill>
                  <a:srgbClr val="1A5444"/>
                </a:solidFill>
                <a:latin typeface="Anaheim"/>
                <a:ea typeface="Anaheim"/>
                <a:cs typeface="Anaheim"/>
                <a:sym typeface="Anaheim"/>
              </a:rPr>
              <a:t>, including icons by </a:t>
            </a:r>
            <a:r>
              <a:rPr b="1" lang="nl" sz="1000">
                <a:solidFill>
                  <a:srgbClr val="1A5444"/>
                </a:solidFill>
                <a:uFill>
                  <a:noFill/>
                </a:uFill>
                <a:latin typeface="Anaheim"/>
                <a:ea typeface="Anaheim"/>
                <a:cs typeface="Anaheim"/>
                <a:sym typeface="Anaheim"/>
                <a:hlinkClick r:id="rId3">
                  <a:extLst>
                    <a:ext uri="{A12FA001-AC4F-418D-AE19-62706E023703}">
                      <ahyp:hlinkClr val="tx"/>
                    </a:ext>
                  </a:extLst>
                </a:hlinkClick>
              </a:rPr>
              <a:t>Flaticon</a:t>
            </a:r>
            <a:r>
              <a:rPr lang="nl" sz="1000">
                <a:solidFill>
                  <a:srgbClr val="1A5444"/>
                </a:solidFill>
                <a:latin typeface="Anaheim"/>
                <a:ea typeface="Anaheim"/>
                <a:cs typeface="Anaheim"/>
                <a:sym typeface="Anaheim"/>
              </a:rPr>
              <a:t>, infographics &amp; images by </a:t>
            </a:r>
            <a:r>
              <a:rPr b="1" lang="nl" sz="1000">
                <a:solidFill>
                  <a:srgbClr val="1A5444"/>
                </a:solidFill>
                <a:uFill>
                  <a:noFill/>
                </a:uFill>
                <a:latin typeface="Anaheim"/>
                <a:ea typeface="Anaheim"/>
                <a:cs typeface="Anaheim"/>
                <a:sym typeface="Anaheim"/>
                <a:hlinkClick r:id="rId4">
                  <a:extLst>
                    <a:ext uri="{A12FA001-AC4F-418D-AE19-62706E023703}">
                      <ahyp:hlinkClr val="tx"/>
                    </a:ext>
                  </a:extLst>
                </a:hlinkClick>
              </a:rPr>
              <a:t>Freepik</a:t>
            </a:r>
            <a:r>
              <a:rPr lang="nl" sz="1000">
                <a:solidFill>
                  <a:srgbClr val="1A5444"/>
                </a:solidFill>
                <a:latin typeface="Anaheim"/>
                <a:ea typeface="Anaheim"/>
                <a:cs typeface="Anaheim"/>
                <a:sym typeface="Anaheim"/>
              </a:rPr>
              <a:t> </a:t>
            </a:r>
            <a:endParaRPr b="1" sz="1000">
              <a:solidFill>
                <a:srgbClr val="1A5444"/>
              </a:solidFill>
              <a:latin typeface="Anaheim"/>
              <a:ea typeface="Anaheim"/>
              <a:cs typeface="Anaheim"/>
              <a:sym typeface="Anaheim"/>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148" name="Shape 14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dia 1">
  <p:cSld name="TITLE_1">
    <p:spTree>
      <p:nvGrpSpPr>
        <p:cNvPr id="149" name="Shape 149"/>
        <p:cNvGrpSpPr/>
        <p:nvPr/>
      </p:nvGrpSpPr>
      <p:grpSpPr>
        <a:xfrm>
          <a:off x="0" y="0"/>
          <a:ext cx="0" cy="0"/>
          <a:chOff x="0" y="0"/>
          <a:chExt cx="0" cy="0"/>
        </a:xfrm>
      </p:grpSpPr>
      <p:sp>
        <p:nvSpPr>
          <p:cNvPr id="150" name="Google Shape;150;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1" name="Google Shape;151;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4"/>
          <p:cNvSpPr txBox="1"/>
          <p:nvPr>
            <p:ph idx="1" type="body"/>
          </p:nvPr>
        </p:nvSpPr>
        <p:spPr>
          <a:xfrm>
            <a:off x="720000" y="1149275"/>
            <a:ext cx="7704000" cy="3454200"/>
          </a:xfrm>
          <a:prstGeom prst="rect">
            <a:avLst/>
          </a:prstGeom>
        </p:spPr>
        <p:txBody>
          <a:bodyPr anchorCtr="0" anchor="ctr" bIns="91425" lIns="91425" spcFirstLastPara="1" rIns="91425" wrap="square" tIns="91425">
            <a:noAutofit/>
          </a:bodyPr>
          <a:lstStyle>
            <a:lvl1pPr indent="-298450" lvl="0" marL="457200">
              <a:lnSpc>
                <a:spcPct val="100000"/>
              </a:lnSpc>
              <a:spcBef>
                <a:spcPts val="0"/>
              </a:spcBef>
              <a:spcAft>
                <a:spcPts val="0"/>
              </a:spcAft>
              <a:buClr>
                <a:srgbClr val="434343"/>
              </a:buClr>
              <a:buSzPts val="1100"/>
              <a:buAutoNum type="arabicPeriod"/>
              <a:defRPr sz="1200"/>
            </a:lvl1pPr>
            <a:lvl2pPr indent="-298450" lvl="1" marL="914400">
              <a:lnSpc>
                <a:spcPct val="100000"/>
              </a:lnSpc>
              <a:spcBef>
                <a:spcPts val="0"/>
              </a:spcBef>
              <a:spcAft>
                <a:spcPts val="0"/>
              </a:spcAft>
              <a:buClr>
                <a:srgbClr val="434343"/>
              </a:buClr>
              <a:buSzPts val="1100"/>
              <a:buFont typeface="Roboto Condensed Light"/>
              <a:buAutoNum type="alphaLcPeriod"/>
              <a:defRPr sz="1100"/>
            </a:lvl2pPr>
            <a:lvl3pPr indent="-298450" lvl="2" marL="1371600">
              <a:lnSpc>
                <a:spcPct val="100000"/>
              </a:lnSpc>
              <a:spcBef>
                <a:spcPts val="0"/>
              </a:spcBef>
              <a:spcAft>
                <a:spcPts val="0"/>
              </a:spcAft>
              <a:buClr>
                <a:srgbClr val="434343"/>
              </a:buClr>
              <a:buSzPts val="1100"/>
              <a:buFont typeface="Roboto Condensed Light"/>
              <a:buAutoNum type="romanLcPeriod"/>
              <a:defRPr sz="1100"/>
            </a:lvl3pPr>
            <a:lvl4pPr indent="-298450" lvl="3" marL="1828800">
              <a:lnSpc>
                <a:spcPct val="100000"/>
              </a:lnSpc>
              <a:spcBef>
                <a:spcPts val="0"/>
              </a:spcBef>
              <a:spcAft>
                <a:spcPts val="0"/>
              </a:spcAft>
              <a:buClr>
                <a:srgbClr val="434343"/>
              </a:buClr>
              <a:buSzPts val="1100"/>
              <a:buFont typeface="Roboto Condensed Light"/>
              <a:buAutoNum type="arabicPeriod"/>
              <a:defRPr sz="1100"/>
            </a:lvl4pPr>
            <a:lvl5pPr indent="-298450" lvl="4" marL="2286000">
              <a:lnSpc>
                <a:spcPct val="100000"/>
              </a:lnSpc>
              <a:spcBef>
                <a:spcPts val="0"/>
              </a:spcBef>
              <a:spcAft>
                <a:spcPts val="0"/>
              </a:spcAft>
              <a:buClr>
                <a:srgbClr val="434343"/>
              </a:buClr>
              <a:buSzPts val="1100"/>
              <a:buFont typeface="Roboto Condensed Light"/>
              <a:buAutoNum type="alphaLcPeriod"/>
              <a:defRPr sz="1100"/>
            </a:lvl5pPr>
            <a:lvl6pPr indent="-298450" lvl="5" marL="2743200">
              <a:lnSpc>
                <a:spcPct val="100000"/>
              </a:lnSpc>
              <a:spcBef>
                <a:spcPts val="0"/>
              </a:spcBef>
              <a:spcAft>
                <a:spcPts val="0"/>
              </a:spcAft>
              <a:buClr>
                <a:srgbClr val="434343"/>
              </a:buClr>
              <a:buSzPts val="1100"/>
              <a:buFont typeface="Roboto Condensed Light"/>
              <a:buAutoNum type="romanLcPeriod"/>
              <a:defRPr sz="1100"/>
            </a:lvl6pPr>
            <a:lvl7pPr indent="-298450" lvl="6" marL="3200400">
              <a:lnSpc>
                <a:spcPct val="100000"/>
              </a:lnSpc>
              <a:spcBef>
                <a:spcPts val="0"/>
              </a:spcBef>
              <a:spcAft>
                <a:spcPts val="0"/>
              </a:spcAft>
              <a:buClr>
                <a:srgbClr val="434343"/>
              </a:buClr>
              <a:buSzPts val="1100"/>
              <a:buFont typeface="Roboto Condensed Light"/>
              <a:buAutoNum type="arabicPeriod"/>
              <a:defRPr sz="1100"/>
            </a:lvl7pPr>
            <a:lvl8pPr indent="-298450" lvl="7" marL="3657600">
              <a:lnSpc>
                <a:spcPct val="100000"/>
              </a:lnSpc>
              <a:spcBef>
                <a:spcPts val="0"/>
              </a:spcBef>
              <a:spcAft>
                <a:spcPts val="0"/>
              </a:spcAft>
              <a:buClr>
                <a:srgbClr val="434343"/>
              </a:buClr>
              <a:buSzPts val="1100"/>
              <a:buFont typeface="Roboto Condensed Light"/>
              <a:buAutoNum type="alphaLcPeriod"/>
              <a:defRPr sz="1100"/>
            </a:lvl8pPr>
            <a:lvl9pPr indent="-298450" lvl="8" marL="4114800">
              <a:lnSpc>
                <a:spcPct val="100000"/>
              </a:lnSpc>
              <a:spcBef>
                <a:spcPts val="0"/>
              </a:spcBef>
              <a:spcAft>
                <a:spcPts val="0"/>
              </a:spcAft>
              <a:buClr>
                <a:srgbClr val="434343"/>
              </a:buClr>
              <a:buSzPts val="1100"/>
              <a:buFont typeface="Roboto Condensed Light"/>
              <a:buAutoNum type="romanLcPeriod"/>
              <a:defRPr sz="11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subTitle"/>
          </p:nvPr>
        </p:nvSpPr>
        <p:spPr>
          <a:xfrm>
            <a:off x="881625" y="3652250"/>
            <a:ext cx="2085000" cy="771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p:txBody>
      </p:sp>
      <p:sp>
        <p:nvSpPr>
          <p:cNvPr id="28" name="Google Shape;28;p5"/>
          <p:cNvSpPr txBox="1"/>
          <p:nvPr>
            <p:ph idx="2" type="subTitle"/>
          </p:nvPr>
        </p:nvSpPr>
        <p:spPr>
          <a:xfrm>
            <a:off x="3571625" y="3652250"/>
            <a:ext cx="20850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 name="Google Shape;29;p5"/>
          <p:cNvSpPr txBox="1"/>
          <p:nvPr>
            <p:ph idx="3" type="subTitle"/>
          </p:nvPr>
        </p:nvSpPr>
        <p:spPr>
          <a:xfrm>
            <a:off x="719125" y="3261950"/>
            <a:ext cx="2410200" cy="45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300"/>
              <a:buFont typeface="Marcellus"/>
              <a:buNone/>
              <a:defRPr b="1" sz="2000">
                <a:latin typeface="Archivo Black"/>
                <a:ea typeface="Archivo Black"/>
                <a:cs typeface="Archivo Black"/>
                <a:sym typeface="Archivo Black"/>
              </a:defRPr>
            </a:lvl1pPr>
            <a:lvl2pPr lvl="1" rtl="0" algn="ctr">
              <a:spcBef>
                <a:spcPts val="1600"/>
              </a:spcBef>
              <a:spcAft>
                <a:spcPts val="0"/>
              </a:spcAft>
              <a:buSzPts val="2300"/>
              <a:buFont typeface="Marcellus"/>
              <a:buNone/>
              <a:defRPr sz="2300">
                <a:latin typeface="Marcellus"/>
                <a:ea typeface="Marcellus"/>
                <a:cs typeface="Marcellus"/>
                <a:sym typeface="Marcellus"/>
              </a:defRPr>
            </a:lvl2pPr>
            <a:lvl3pPr lvl="2" rtl="0" algn="ctr">
              <a:spcBef>
                <a:spcPts val="1600"/>
              </a:spcBef>
              <a:spcAft>
                <a:spcPts val="0"/>
              </a:spcAft>
              <a:buSzPts val="2300"/>
              <a:buFont typeface="Marcellus"/>
              <a:buNone/>
              <a:defRPr sz="2300">
                <a:latin typeface="Marcellus"/>
                <a:ea typeface="Marcellus"/>
                <a:cs typeface="Marcellus"/>
                <a:sym typeface="Marcellus"/>
              </a:defRPr>
            </a:lvl3pPr>
            <a:lvl4pPr lvl="3" rtl="0" algn="ctr">
              <a:spcBef>
                <a:spcPts val="1600"/>
              </a:spcBef>
              <a:spcAft>
                <a:spcPts val="0"/>
              </a:spcAft>
              <a:buSzPts val="2300"/>
              <a:buFont typeface="Marcellus"/>
              <a:buNone/>
              <a:defRPr sz="2300">
                <a:latin typeface="Marcellus"/>
                <a:ea typeface="Marcellus"/>
                <a:cs typeface="Marcellus"/>
                <a:sym typeface="Marcellus"/>
              </a:defRPr>
            </a:lvl4pPr>
            <a:lvl5pPr lvl="4" rtl="0" algn="ctr">
              <a:spcBef>
                <a:spcPts val="1600"/>
              </a:spcBef>
              <a:spcAft>
                <a:spcPts val="0"/>
              </a:spcAft>
              <a:buSzPts val="2300"/>
              <a:buFont typeface="Marcellus"/>
              <a:buNone/>
              <a:defRPr sz="2300">
                <a:latin typeface="Marcellus"/>
                <a:ea typeface="Marcellus"/>
                <a:cs typeface="Marcellus"/>
                <a:sym typeface="Marcellus"/>
              </a:defRPr>
            </a:lvl5pPr>
            <a:lvl6pPr lvl="5" rtl="0" algn="ctr">
              <a:spcBef>
                <a:spcPts val="1600"/>
              </a:spcBef>
              <a:spcAft>
                <a:spcPts val="0"/>
              </a:spcAft>
              <a:buSzPts val="2300"/>
              <a:buFont typeface="Marcellus"/>
              <a:buNone/>
              <a:defRPr sz="2300">
                <a:latin typeface="Marcellus"/>
                <a:ea typeface="Marcellus"/>
                <a:cs typeface="Marcellus"/>
                <a:sym typeface="Marcellus"/>
              </a:defRPr>
            </a:lvl6pPr>
            <a:lvl7pPr lvl="6" rtl="0" algn="ctr">
              <a:spcBef>
                <a:spcPts val="1600"/>
              </a:spcBef>
              <a:spcAft>
                <a:spcPts val="0"/>
              </a:spcAft>
              <a:buSzPts val="2300"/>
              <a:buFont typeface="Marcellus"/>
              <a:buNone/>
              <a:defRPr sz="2300">
                <a:latin typeface="Marcellus"/>
                <a:ea typeface="Marcellus"/>
                <a:cs typeface="Marcellus"/>
                <a:sym typeface="Marcellus"/>
              </a:defRPr>
            </a:lvl7pPr>
            <a:lvl8pPr lvl="7" rtl="0" algn="ctr">
              <a:spcBef>
                <a:spcPts val="1600"/>
              </a:spcBef>
              <a:spcAft>
                <a:spcPts val="0"/>
              </a:spcAft>
              <a:buSzPts val="2300"/>
              <a:buFont typeface="Marcellus"/>
              <a:buNone/>
              <a:defRPr sz="2300">
                <a:latin typeface="Marcellus"/>
                <a:ea typeface="Marcellus"/>
                <a:cs typeface="Marcellus"/>
                <a:sym typeface="Marcellus"/>
              </a:defRPr>
            </a:lvl8pPr>
            <a:lvl9pPr lvl="8" rtl="0" algn="ctr">
              <a:spcBef>
                <a:spcPts val="1600"/>
              </a:spcBef>
              <a:spcAft>
                <a:spcPts val="1600"/>
              </a:spcAft>
              <a:buSzPts val="2300"/>
              <a:buFont typeface="Marcellus"/>
              <a:buNone/>
              <a:defRPr sz="2300">
                <a:latin typeface="Marcellus"/>
                <a:ea typeface="Marcellus"/>
                <a:cs typeface="Marcellus"/>
                <a:sym typeface="Marcellus"/>
              </a:defRPr>
            </a:lvl9pPr>
          </a:lstStyle>
          <a:p/>
        </p:txBody>
      </p:sp>
      <p:sp>
        <p:nvSpPr>
          <p:cNvPr id="30" name="Google Shape;30;p5"/>
          <p:cNvSpPr txBox="1"/>
          <p:nvPr>
            <p:ph idx="4" type="subTitle"/>
          </p:nvPr>
        </p:nvSpPr>
        <p:spPr>
          <a:xfrm>
            <a:off x="3409025" y="3261950"/>
            <a:ext cx="2410200" cy="45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300"/>
              <a:buFont typeface="Marcellus"/>
              <a:buNone/>
              <a:defRPr b="1" sz="2000">
                <a:latin typeface="Archivo Black"/>
                <a:ea typeface="Archivo Black"/>
                <a:cs typeface="Archivo Black"/>
                <a:sym typeface="Archivo Black"/>
              </a:defRPr>
            </a:lvl1pPr>
            <a:lvl2pPr lvl="1" rtl="0" algn="ctr">
              <a:spcBef>
                <a:spcPts val="1600"/>
              </a:spcBef>
              <a:spcAft>
                <a:spcPts val="0"/>
              </a:spcAft>
              <a:buSzPts val="2300"/>
              <a:buFont typeface="Marcellus"/>
              <a:buNone/>
              <a:defRPr sz="2300">
                <a:latin typeface="Marcellus"/>
                <a:ea typeface="Marcellus"/>
                <a:cs typeface="Marcellus"/>
                <a:sym typeface="Marcellus"/>
              </a:defRPr>
            </a:lvl2pPr>
            <a:lvl3pPr lvl="2" rtl="0" algn="ctr">
              <a:spcBef>
                <a:spcPts val="1600"/>
              </a:spcBef>
              <a:spcAft>
                <a:spcPts val="0"/>
              </a:spcAft>
              <a:buSzPts val="2300"/>
              <a:buFont typeface="Marcellus"/>
              <a:buNone/>
              <a:defRPr sz="2300">
                <a:latin typeface="Marcellus"/>
                <a:ea typeface="Marcellus"/>
                <a:cs typeface="Marcellus"/>
                <a:sym typeface="Marcellus"/>
              </a:defRPr>
            </a:lvl3pPr>
            <a:lvl4pPr lvl="3" rtl="0" algn="ctr">
              <a:spcBef>
                <a:spcPts val="1600"/>
              </a:spcBef>
              <a:spcAft>
                <a:spcPts val="0"/>
              </a:spcAft>
              <a:buSzPts val="2300"/>
              <a:buFont typeface="Marcellus"/>
              <a:buNone/>
              <a:defRPr sz="2300">
                <a:latin typeface="Marcellus"/>
                <a:ea typeface="Marcellus"/>
                <a:cs typeface="Marcellus"/>
                <a:sym typeface="Marcellus"/>
              </a:defRPr>
            </a:lvl4pPr>
            <a:lvl5pPr lvl="4" rtl="0" algn="ctr">
              <a:spcBef>
                <a:spcPts val="1600"/>
              </a:spcBef>
              <a:spcAft>
                <a:spcPts val="0"/>
              </a:spcAft>
              <a:buSzPts val="2300"/>
              <a:buFont typeface="Marcellus"/>
              <a:buNone/>
              <a:defRPr sz="2300">
                <a:latin typeface="Marcellus"/>
                <a:ea typeface="Marcellus"/>
                <a:cs typeface="Marcellus"/>
                <a:sym typeface="Marcellus"/>
              </a:defRPr>
            </a:lvl5pPr>
            <a:lvl6pPr lvl="5" rtl="0" algn="ctr">
              <a:spcBef>
                <a:spcPts val="1600"/>
              </a:spcBef>
              <a:spcAft>
                <a:spcPts val="0"/>
              </a:spcAft>
              <a:buSzPts val="2300"/>
              <a:buFont typeface="Marcellus"/>
              <a:buNone/>
              <a:defRPr sz="2300">
                <a:latin typeface="Marcellus"/>
                <a:ea typeface="Marcellus"/>
                <a:cs typeface="Marcellus"/>
                <a:sym typeface="Marcellus"/>
              </a:defRPr>
            </a:lvl6pPr>
            <a:lvl7pPr lvl="6" rtl="0" algn="ctr">
              <a:spcBef>
                <a:spcPts val="1600"/>
              </a:spcBef>
              <a:spcAft>
                <a:spcPts val="0"/>
              </a:spcAft>
              <a:buSzPts val="2300"/>
              <a:buFont typeface="Marcellus"/>
              <a:buNone/>
              <a:defRPr sz="2300">
                <a:latin typeface="Marcellus"/>
                <a:ea typeface="Marcellus"/>
                <a:cs typeface="Marcellus"/>
                <a:sym typeface="Marcellus"/>
              </a:defRPr>
            </a:lvl7pPr>
            <a:lvl8pPr lvl="7" rtl="0" algn="ctr">
              <a:spcBef>
                <a:spcPts val="1600"/>
              </a:spcBef>
              <a:spcAft>
                <a:spcPts val="0"/>
              </a:spcAft>
              <a:buSzPts val="2300"/>
              <a:buFont typeface="Marcellus"/>
              <a:buNone/>
              <a:defRPr sz="2300">
                <a:latin typeface="Marcellus"/>
                <a:ea typeface="Marcellus"/>
                <a:cs typeface="Marcellus"/>
                <a:sym typeface="Marcellus"/>
              </a:defRPr>
            </a:lvl8pPr>
            <a:lvl9pPr lvl="8" rtl="0" algn="ctr">
              <a:spcBef>
                <a:spcPts val="1600"/>
              </a:spcBef>
              <a:spcAft>
                <a:spcPts val="1600"/>
              </a:spcAft>
              <a:buSzPts val="2300"/>
              <a:buFont typeface="Marcellus"/>
              <a:buNone/>
              <a:defRPr sz="2300">
                <a:latin typeface="Marcellus"/>
                <a:ea typeface="Marcellus"/>
                <a:cs typeface="Marcellus"/>
                <a:sym typeface="Marcellu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673675" y="515825"/>
            <a:ext cx="3047400" cy="1080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7"/>
          <p:cNvSpPr txBox="1"/>
          <p:nvPr>
            <p:ph idx="1" type="subTitle"/>
          </p:nvPr>
        </p:nvSpPr>
        <p:spPr>
          <a:xfrm>
            <a:off x="3684900" y="1565825"/>
            <a:ext cx="4739100" cy="3037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rgbClr val="142850"/>
              </a:buClr>
              <a:buSzPts val="1600"/>
              <a:buFont typeface="Barlow"/>
              <a:buChar char="●"/>
              <a:defRPr/>
            </a:lvl1pPr>
            <a:lvl2pPr lvl="1">
              <a:spcBef>
                <a:spcPts val="1000"/>
              </a:spcBef>
              <a:spcAft>
                <a:spcPts val="0"/>
              </a:spcAft>
              <a:buClr>
                <a:srgbClr val="142850"/>
              </a:buClr>
              <a:buSzPts val="1600"/>
              <a:buFont typeface="Barlow"/>
              <a:buChar char="○"/>
              <a:defRPr/>
            </a:lvl2pPr>
            <a:lvl3pPr lvl="2">
              <a:spcBef>
                <a:spcPts val="1600"/>
              </a:spcBef>
              <a:spcAft>
                <a:spcPts val="0"/>
              </a:spcAft>
              <a:buClr>
                <a:srgbClr val="142850"/>
              </a:buClr>
              <a:buSzPts val="1600"/>
              <a:buFont typeface="Barlow"/>
              <a:buChar char="■"/>
              <a:defRPr/>
            </a:lvl3pPr>
            <a:lvl4pPr lvl="3">
              <a:spcBef>
                <a:spcPts val="1600"/>
              </a:spcBef>
              <a:spcAft>
                <a:spcPts val="0"/>
              </a:spcAft>
              <a:buClr>
                <a:srgbClr val="142850"/>
              </a:buClr>
              <a:buSzPts val="1600"/>
              <a:buFont typeface="Barlow"/>
              <a:buChar char="●"/>
              <a:defRPr/>
            </a:lvl4pPr>
            <a:lvl5pPr lvl="4">
              <a:spcBef>
                <a:spcPts val="1600"/>
              </a:spcBef>
              <a:spcAft>
                <a:spcPts val="0"/>
              </a:spcAft>
              <a:buClr>
                <a:srgbClr val="142850"/>
              </a:buClr>
              <a:buSzPts val="1600"/>
              <a:buFont typeface="Barlow"/>
              <a:buChar char="○"/>
              <a:defRPr/>
            </a:lvl5pPr>
            <a:lvl6pPr lvl="5">
              <a:spcBef>
                <a:spcPts val="1600"/>
              </a:spcBef>
              <a:spcAft>
                <a:spcPts val="0"/>
              </a:spcAft>
              <a:buClr>
                <a:srgbClr val="142850"/>
              </a:buClr>
              <a:buSzPts val="1600"/>
              <a:buFont typeface="Barlow"/>
              <a:buChar char="■"/>
              <a:defRPr/>
            </a:lvl6pPr>
            <a:lvl7pPr lvl="6">
              <a:spcBef>
                <a:spcPts val="1600"/>
              </a:spcBef>
              <a:spcAft>
                <a:spcPts val="0"/>
              </a:spcAft>
              <a:buClr>
                <a:srgbClr val="142850"/>
              </a:buClr>
              <a:buSzPts val="1600"/>
              <a:buFont typeface="Barlow"/>
              <a:buChar char="●"/>
              <a:defRPr/>
            </a:lvl7pPr>
            <a:lvl8pPr lvl="7">
              <a:spcBef>
                <a:spcPts val="1600"/>
              </a:spcBef>
              <a:spcAft>
                <a:spcPts val="0"/>
              </a:spcAft>
              <a:buClr>
                <a:srgbClr val="142850"/>
              </a:buClr>
              <a:buSzPts val="1600"/>
              <a:buFont typeface="Barlow"/>
              <a:buChar char="○"/>
              <a:defRPr/>
            </a:lvl8pPr>
            <a:lvl9pPr lvl="8">
              <a:spcBef>
                <a:spcPts val="1600"/>
              </a:spcBef>
              <a:spcAft>
                <a:spcPts val="1600"/>
              </a:spcAft>
              <a:buClr>
                <a:srgbClr val="142850"/>
              </a:buClr>
              <a:buSzPts val="1600"/>
              <a:buFont typeface="Barlow"/>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A5444"/>
        </a:solidFill>
      </p:bgPr>
    </p:bg>
    <p:spTree>
      <p:nvGrpSpPr>
        <p:cNvPr id="36" name="Shape 36"/>
        <p:cNvGrpSpPr/>
        <p:nvPr/>
      </p:nvGrpSpPr>
      <p:grpSpPr>
        <a:xfrm>
          <a:off x="0" y="0"/>
          <a:ext cx="0" cy="0"/>
          <a:chOff x="0" y="0"/>
          <a:chExt cx="0" cy="0"/>
        </a:xfrm>
      </p:grpSpPr>
      <p:grpSp>
        <p:nvGrpSpPr>
          <p:cNvPr id="37" name="Google Shape;37;p8"/>
          <p:cNvGrpSpPr/>
          <p:nvPr/>
        </p:nvGrpSpPr>
        <p:grpSpPr>
          <a:xfrm>
            <a:off x="0" y="-75"/>
            <a:ext cx="9158875" cy="5151000"/>
            <a:chOff x="0" y="-75"/>
            <a:chExt cx="9158875" cy="5151000"/>
          </a:xfrm>
        </p:grpSpPr>
        <p:sp>
          <p:nvSpPr>
            <p:cNvPr id="38" name="Google Shape;38;p8"/>
            <p:cNvSpPr/>
            <p:nvPr/>
          </p:nvSpPr>
          <p:spPr>
            <a:xfrm>
              <a:off x="0" y="0"/>
              <a:ext cx="9144000" cy="540000"/>
            </a:xfrm>
            <a:prstGeom prst="rect">
              <a:avLst/>
            </a:prstGeom>
            <a:solidFill>
              <a:srgbClr val="ECC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p:nvPr/>
          </p:nvSpPr>
          <p:spPr>
            <a:xfrm>
              <a:off x="0" y="4603550"/>
              <a:ext cx="9144000" cy="540000"/>
            </a:xfrm>
            <a:prstGeom prst="rect">
              <a:avLst/>
            </a:prstGeom>
            <a:solidFill>
              <a:srgbClr val="ECC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rot="-5400000">
              <a:off x="-2255550" y="2333400"/>
              <a:ext cx="5051100" cy="540000"/>
            </a:xfrm>
            <a:prstGeom prst="rect">
              <a:avLst/>
            </a:prstGeom>
            <a:solidFill>
              <a:srgbClr val="ECC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rot="-5400000">
              <a:off x="6313375" y="2305425"/>
              <a:ext cx="5151000" cy="540000"/>
            </a:xfrm>
            <a:prstGeom prst="rect">
              <a:avLst/>
            </a:prstGeom>
            <a:solidFill>
              <a:srgbClr val="ECC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 name="Google Shape;42;p8"/>
          <p:cNvSpPr txBox="1"/>
          <p:nvPr>
            <p:ph type="title"/>
          </p:nvPr>
        </p:nvSpPr>
        <p:spPr>
          <a:xfrm>
            <a:off x="720000" y="3152350"/>
            <a:ext cx="7704000" cy="11136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ECCFCE"/>
              </a:buClr>
              <a:buSzPts val="4800"/>
              <a:buNone/>
              <a:defRPr sz="4800">
                <a:solidFill>
                  <a:srgbClr val="ECCFCE"/>
                </a:solidFill>
              </a:defRPr>
            </a:lvl1pPr>
            <a:lvl2pPr lvl="1" algn="ctr">
              <a:spcBef>
                <a:spcPts val="0"/>
              </a:spcBef>
              <a:spcAft>
                <a:spcPts val="0"/>
              </a:spcAft>
              <a:buClr>
                <a:srgbClr val="ECCFCE"/>
              </a:buClr>
              <a:buSzPts val="4800"/>
              <a:buNone/>
              <a:defRPr sz="4800">
                <a:solidFill>
                  <a:srgbClr val="ECCFCE"/>
                </a:solidFill>
              </a:defRPr>
            </a:lvl2pPr>
            <a:lvl3pPr lvl="2" algn="ctr">
              <a:spcBef>
                <a:spcPts val="0"/>
              </a:spcBef>
              <a:spcAft>
                <a:spcPts val="0"/>
              </a:spcAft>
              <a:buClr>
                <a:srgbClr val="ECCFCE"/>
              </a:buClr>
              <a:buSzPts val="4800"/>
              <a:buNone/>
              <a:defRPr sz="4800">
                <a:solidFill>
                  <a:srgbClr val="ECCFCE"/>
                </a:solidFill>
              </a:defRPr>
            </a:lvl3pPr>
            <a:lvl4pPr lvl="3" algn="ctr">
              <a:spcBef>
                <a:spcPts val="0"/>
              </a:spcBef>
              <a:spcAft>
                <a:spcPts val="0"/>
              </a:spcAft>
              <a:buClr>
                <a:srgbClr val="ECCFCE"/>
              </a:buClr>
              <a:buSzPts val="4800"/>
              <a:buNone/>
              <a:defRPr sz="4800">
                <a:solidFill>
                  <a:srgbClr val="ECCFCE"/>
                </a:solidFill>
              </a:defRPr>
            </a:lvl4pPr>
            <a:lvl5pPr lvl="4" algn="ctr">
              <a:spcBef>
                <a:spcPts val="0"/>
              </a:spcBef>
              <a:spcAft>
                <a:spcPts val="0"/>
              </a:spcAft>
              <a:buClr>
                <a:srgbClr val="ECCFCE"/>
              </a:buClr>
              <a:buSzPts val="4800"/>
              <a:buNone/>
              <a:defRPr sz="4800">
                <a:solidFill>
                  <a:srgbClr val="ECCFCE"/>
                </a:solidFill>
              </a:defRPr>
            </a:lvl5pPr>
            <a:lvl6pPr lvl="5" algn="ctr">
              <a:spcBef>
                <a:spcPts val="0"/>
              </a:spcBef>
              <a:spcAft>
                <a:spcPts val="0"/>
              </a:spcAft>
              <a:buClr>
                <a:srgbClr val="ECCFCE"/>
              </a:buClr>
              <a:buSzPts val="4800"/>
              <a:buNone/>
              <a:defRPr sz="4800">
                <a:solidFill>
                  <a:srgbClr val="ECCFCE"/>
                </a:solidFill>
              </a:defRPr>
            </a:lvl6pPr>
            <a:lvl7pPr lvl="6" algn="ctr">
              <a:spcBef>
                <a:spcPts val="0"/>
              </a:spcBef>
              <a:spcAft>
                <a:spcPts val="0"/>
              </a:spcAft>
              <a:buClr>
                <a:srgbClr val="ECCFCE"/>
              </a:buClr>
              <a:buSzPts val="4800"/>
              <a:buNone/>
              <a:defRPr sz="4800">
                <a:solidFill>
                  <a:srgbClr val="ECCFCE"/>
                </a:solidFill>
              </a:defRPr>
            </a:lvl7pPr>
            <a:lvl8pPr lvl="7" algn="ctr">
              <a:spcBef>
                <a:spcPts val="0"/>
              </a:spcBef>
              <a:spcAft>
                <a:spcPts val="0"/>
              </a:spcAft>
              <a:buClr>
                <a:srgbClr val="ECCFCE"/>
              </a:buClr>
              <a:buSzPts val="4800"/>
              <a:buNone/>
              <a:defRPr sz="4800">
                <a:solidFill>
                  <a:srgbClr val="ECCFCE"/>
                </a:solidFill>
              </a:defRPr>
            </a:lvl8pPr>
            <a:lvl9pPr lvl="8" algn="ctr">
              <a:spcBef>
                <a:spcPts val="0"/>
              </a:spcBef>
              <a:spcAft>
                <a:spcPts val="0"/>
              </a:spcAft>
              <a:buClr>
                <a:srgbClr val="ECCFCE"/>
              </a:buClr>
              <a:buSzPts val="4800"/>
              <a:buNone/>
              <a:defRPr sz="4800">
                <a:solidFill>
                  <a:srgbClr val="ECCFCE"/>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txBox="1"/>
          <p:nvPr>
            <p:ph type="title"/>
          </p:nvPr>
        </p:nvSpPr>
        <p:spPr>
          <a:xfrm>
            <a:off x="4378800" y="2858650"/>
            <a:ext cx="4045200" cy="729300"/>
          </a:xfrm>
          <a:prstGeom prst="rect">
            <a:avLst/>
          </a:prstGeom>
        </p:spPr>
        <p:txBody>
          <a:bodyPr anchorCtr="0" anchor="b" bIns="91425" lIns="91425" spcFirstLastPara="1" rIns="91425" wrap="square" tIns="91425">
            <a:noAutofit/>
          </a:bodyPr>
          <a:lstStyle>
            <a:lvl1pPr lvl="0" algn="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4378800" y="3675575"/>
            <a:ext cx="4045200" cy="9279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500">
                <a:solidFill>
                  <a:srgbClr val="1A5444"/>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rgbClr val="1A5444"/>
        </a:solidFill>
      </p:bgPr>
    </p:bg>
    <p:spTree>
      <p:nvGrpSpPr>
        <p:cNvPr id="46" name="Shape 46"/>
        <p:cNvGrpSpPr/>
        <p:nvPr/>
      </p:nvGrpSpPr>
      <p:grpSpPr>
        <a:xfrm>
          <a:off x="0" y="0"/>
          <a:ext cx="0" cy="0"/>
          <a:chOff x="0" y="0"/>
          <a:chExt cx="0" cy="0"/>
        </a:xfrm>
      </p:grpSpPr>
      <p:grpSp>
        <p:nvGrpSpPr>
          <p:cNvPr id="47" name="Google Shape;47;p10"/>
          <p:cNvGrpSpPr/>
          <p:nvPr/>
        </p:nvGrpSpPr>
        <p:grpSpPr>
          <a:xfrm>
            <a:off x="0" y="-75"/>
            <a:ext cx="9158875" cy="5151000"/>
            <a:chOff x="0" y="-75"/>
            <a:chExt cx="9158875" cy="5151000"/>
          </a:xfrm>
        </p:grpSpPr>
        <p:sp>
          <p:nvSpPr>
            <p:cNvPr id="48" name="Google Shape;48;p10"/>
            <p:cNvSpPr/>
            <p:nvPr/>
          </p:nvSpPr>
          <p:spPr>
            <a:xfrm>
              <a:off x="0" y="0"/>
              <a:ext cx="9144000" cy="540000"/>
            </a:xfrm>
            <a:prstGeom prst="rect">
              <a:avLst/>
            </a:prstGeom>
            <a:solidFill>
              <a:srgbClr val="ECC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p:nvPr/>
          </p:nvSpPr>
          <p:spPr>
            <a:xfrm>
              <a:off x="0" y="4603550"/>
              <a:ext cx="9144000" cy="540000"/>
            </a:xfrm>
            <a:prstGeom prst="rect">
              <a:avLst/>
            </a:prstGeom>
            <a:solidFill>
              <a:srgbClr val="ECC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0"/>
            <p:cNvSpPr/>
            <p:nvPr/>
          </p:nvSpPr>
          <p:spPr>
            <a:xfrm rot="-5400000">
              <a:off x="-2255550" y="2333400"/>
              <a:ext cx="5051100" cy="540000"/>
            </a:xfrm>
            <a:prstGeom prst="rect">
              <a:avLst/>
            </a:prstGeom>
            <a:solidFill>
              <a:srgbClr val="ECC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0"/>
            <p:cNvSpPr/>
            <p:nvPr/>
          </p:nvSpPr>
          <p:spPr>
            <a:xfrm rot="-5400000">
              <a:off x="6313375" y="2305425"/>
              <a:ext cx="5151000" cy="540000"/>
            </a:xfrm>
            <a:prstGeom prst="rect">
              <a:avLst/>
            </a:prstGeom>
            <a:solidFill>
              <a:srgbClr val="ECCF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10"/>
          <p:cNvSpPr txBox="1"/>
          <p:nvPr>
            <p:ph type="title"/>
          </p:nvPr>
        </p:nvSpPr>
        <p:spPr>
          <a:xfrm>
            <a:off x="720000" y="2950650"/>
            <a:ext cx="4552500" cy="15309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ECCFCE"/>
              </a:buClr>
              <a:buSzPts val="4800"/>
              <a:buNone/>
              <a:defRPr>
                <a:solidFill>
                  <a:srgbClr val="ECCFCE"/>
                </a:solidFill>
              </a:defRPr>
            </a:lvl1pPr>
            <a:lvl2pPr lvl="1" rtl="0">
              <a:spcBef>
                <a:spcPts val="0"/>
              </a:spcBef>
              <a:spcAft>
                <a:spcPts val="0"/>
              </a:spcAft>
              <a:buClr>
                <a:srgbClr val="ECCFCE"/>
              </a:buClr>
              <a:buSzPts val="4800"/>
              <a:buNone/>
              <a:defRPr sz="4800">
                <a:solidFill>
                  <a:srgbClr val="ECCFCE"/>
                </a:solidFill>
              </a:defRPr>
            </a:lvl2pPr>
            <a:lvl3pPr lvl="2" rtl="0">
              <a:spcBef>
                <a:spcPts val="0"/>
              </a:spcBef>
              <a:spcAft>
                <a:spcPts val="0"/>
              </a:spcAft>
              <a:buClr>
                <a:srgbClr val="ECCFCE"/>
              </a:buClr>
              <a:buSzPts val="4800"/>
              <a:buNone/>
              <a:defRPr sz="4800">
                <a:solidFill>
                  <a:srgbClr val="ECCFCE"/>
                </a:solidFill>
              </a:defRPr>
            </a:lvl3pPr>
            <a:lvl4pPr lvl="3" rtl="0">
              <a:spcBef>
                <a:spcPts val="0"/>
              </a:spcBef>
              <a:spcAft>
                <a:spcPts val="0"/>
              </a:spcAft>
              <a:buClr>
                <a:srgbClr val="ECCFCE"/>
              </a:buClr>
              <a:buSzPts val="4800"/>
              <a:buNone/>
              <a:defRPr sz="4800">
                <a:solidFill>
                  <a:srgbClr val="ECCFCE"/>
                </a:solidFill>
              </a:defRPr>
            </a:lvl4pPr>
            <a:lvl5pPr lvl="4" rtl="0">
              <a:spcBef>
                <a:spcPts val="0"/>
              </a:spcBef>
              <a:spcAft>
                <a:spcPts val="0"/>
              </a:spcAft>
              <a:buClr>
                <a:srgbClr val="ECCFCE"/>
              </a:buClr>
              <a:buSzPts val="4800"/>
              <a:buNone/>
              <a:defRPr sz="4800">
                <a:solidFill>
                  <a:srgbClr val="ECCFCE"/>
                </a:solidFill>
              </a:defRPr>
            </a:lvl5pPr>
            <a:lvl6pPr lvl="5" rtl="0">
              <a:spcBef>
                <a:spcPts val="0"/>
              </a:spcBef>
              <a:spcAft>
                <a:spcPts val="0"/>
              </a:spcAft>
              <a:buClr>
                <a:srgbClr val="ECCFCE"/>
              </a:buClr>
              <a:buSzPts val="4800"/>
              <a:buNone/>
              <a:defRPr sz="4800">
                <a:solidFill>
                  <a:srgbClr val="ECCFCE"/>
                </a:solidFill>
              </a:defRPr>
            </a:lvl6pPr>
            <a:lvl7pPr lvl="6" rtl="0">
              <a:spcBef>
                <a:spcPts val="0"/>
              </a:spcBef>
              <a:spcAft>
                <a:spcPts val="0"/>
              </a:spcAft>
              <a:buClr>
                <a:srgbClr val="ECCFCE"/>
              </a:buClr>
              <a:buSzPts val="4800"/>
              <a:buNone/>
              <a:defRPr sz="4800">
                <a:solidFill>
                  <a:srgbClr val="ECCFCE"/>
                </a:solidFill>
              </a:defRPr>
            </a:lvl7pPr>
            <a:lvl8pPr lvl="7" rtl="0">
              <a:spcBef>
                <a:spcPts val="0"/>
              </a:spcBef>
              <a:spcAft>
                <a:spcPts val="0"/>
              </a:spcAft>
              <a:buClr>
                <a:srgbClr val="ECCFCE"/>
              </a:buClr>
              <a:buSzPts val="4800"/>
              <a:buNone/>
              <a:defRPr sz="4800">
                <a:solidFill>
                  <a:srgbClr val="ECCFCE"/>
                </a:solidFill>
              </a:defRPr>
            </a:lvl8pPr>
            <a:lvl9pPr lvl="8" rtl="0">
              <a:spcBef>
                <a:spcPts val="0"/>
              </a:spcBef>
              <a:spcAft>
                <a:spcPts val="0"/>
              </a:spcAft>
              <a:buClr>
                <a:srgbClr val="ECCFCE"/>
              </a:buClr>
              <a:buSzPts val="4800"/>
              <a:buNone/>
              <a:defRPr sz="4800">
                <a:solidFill>
                  <a:srgbClr val="ECCFCE"/>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CCFC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1A5444"/>
              </a:buClr>
              <a:buSzPts val="3000"/>
              <a:buFont typeface="Archivo Black"/>
              <a:buNone/>
              <a:defRPr b="1" sz="3000">
                <a:solidFill>
                  <a:srgbClr val="1A5444"/>
                </a:solidFill>
                <a:latin typeface="Archivo Black"/>
                <a:ea typeface="Archivo Black"/>
                <a:cs typeface="Archivo Black"/>
                <a:sym typeface="Archivo Black"/>
              </a:defRPr>
            </a:lvl1pPr>
            <a:lvl2pPr lvl="1">
              <a:spcBef>
                <a:spcPts val="0"/>
              </a:spcBef>
              <a:spcAft>
                <a:spcPts val="0"/>
              </a:spcAft>
              <a:buClr>
                <a:srgbClr val="1A5444"/>
              </a:buClr>
              <a:buSzPts val="3000"/>
              <a:buFont typeface="Archivo Black"/>
              <a:buNone/>
              <a:defRPr b="1" sz="3000">
                <a:solidFill>
                  <a:srgbClr val="1A5444"/>
                </a:solidFill>
                <a:latin typeface="Archivo Black"/>
                <a:ea typeface="Archivo Black"/>
                <a:cs typeface="Archivo Black"/>
                <a:sym typeface="Archivo Black"/>
              </a:defRPr>
            </a:lvl2pPr>
            <a:lvl3pPr lvl="2">
              <a:spcBef>
                <a:spcPts val="0"/>
              </a:spcBef>
              <a:spcAft>
                <a:spcPts val="0"/>
              </a:spcAft>
              <a:buClr>
                <a:srgbClr val="1A5444"/>
              </a:buClr>
              <a:buSzPts val="3000"/>
              <a:buFont typeface="Archivo Black"/>
              <a:buNone/>
              <a:defRPr b="1" sz="3000">
                <a:solidFill>
                  <a:srgbClr val="1A5444"/>
                </a:solidFill>
                <a:latin typeface="Archivo Black"/>
                <a:ea typeface="Archivo Black"/>
                <a:cs typeface="Archivo Black"/>
                <a:sym typeface="Archivo Black"/>
              </a:defRPr>
            </a:lvl3pPr>
            <a:lvl4pPr lvl="3">
              <a:spcBef>
                <a:spcPts val="0"/>
              </a:spcBef>
              <a:spcAft>
                <a:spcPts val="0"/>
              </a:spcAft>
              <a:buClr>
                <a:srgbClr val="1A5444"/>
              </a:buClr>
              <a:buSzPts val="3000"/>
              <a:buFont typeface="Archivo Black"/>
              <a:buNone/>
              <a:defRPr b="1" sz="3000">
                <a:solidFill>
                  <a:srgbClr val="1A5444"/>
                </a:solidFill>
                <a:latin typeface="Archivo Black"/>
                <a:ea typeface="Archivo Black"/>
                <a:cs typeface="Archivo Black"/>
                <a:sym typeface="Archivo Black"/>
              </a:defRPr>
            </a:lvl4pPr>
            <a:lvl5pPr lvl="4">
              <a:spcBef>
                <a:spcPts val="0"/>
              </a:spcBef>
              <a:spcAft>
                <a:spcPts val="0"/>
              </a:spcAft>
              <a:buClr>
                <a:srgbClr val="1A5444"/>
              </a:buClr>
              <a:buSzPts val="3000"/>
              <a:buFont typeface="Archivo Black"/>
              <a:buNone/>
              <a:defRPr b="1" sz="3000">
                <a:solidFill>
                  <a:srgbClr val="1A5444"/>
                </a:solidFill>
                <a:latin typeface="Archivo Black"/>
                <a:ea typeface="Archivo Black"/>
                <a:cs typeface="Archivo Black"/>
                <a:sym typeface="Archivo Black"/>
              </a:defRPr>
            </a:lvl5pPr>
            <a:lvl6pPr lvl="5">
              <a:spcBef>
                <a:spcPts val="0"/>
              </a:spcBef>
              <a:spcAft>
                <a:spcPts val="0"/>
              </a:spcAft>
              <a:buClr>
                <a:srgbClr val="1A5444"/>
              </a:buClr>
              <a:buSzPts val="3000"/>
              <a:buFont typeface="Archivo Black"/>
              <a:buNone/>
              <a:defRPr b="1" sz="3000">
                <a:solidFill>
                  <a:srgbClr val="1A5444"/>
                </a:solidFill>
                <a:latin typeface="Archivo Black"/>
                <a:ea typeface="Archivo Black"/>
                <a:cs typeface="Archivo Black"/>
                <a:sym typeface="Archivo Black"/>
              </a:defRPr>
            </a:lvl6pPr>
            <a:lvl7pPr lvl="6">
              <a:spcBef>
                <a:spcPts val="0"/>
              </a:spcBef>
              <a:spcAft>
                <a:spcPts val="0"/>
              </a:spcAft>
              <a:buClr>
                <a:srgbClr val="1A5444"/>
              </a:buClr>
              <a:buSzPts val="3000"/>
              <a:buFont typeface="Archivo Black"/>
              <a:buNone/>
              <a:defRPr b="1" sz="3000">
                <a:solidFill>
                  <a:srgbClr val="1A5444"/>
                </a:solidFill>
                <a:latin typeface="Archivo Black"/>
                <a:ea typeface="Archivo Black"/>
                <a:cs typeface="Archivo Black"/>
                <a:sym typeface="Archivo Black"/>
              </a:defRPr>
            </a:lvl7pPr>
            <a:lvl8pPr lvl="7">
              <a:spcBef>
                <a:spcPts val="0"/>
              </a:spcBef>
              <a:spcAft>
                <a:spcPts val="0"/>
              </a:spcAft>
              <a:buClr>
                <a:srgbClr val="1A5444"/>
              </a:buClr>
              <a:buSzPts val="3000"/>
              <a:buFont typeface="Archivo Black"/>
              <a:buNone/>
              <a:defRPr b="1" sz="3000">
                <a:solidFill>
                  <a:srgbClr val="1A5444"/>
                </a:solidFill>
                <a:latin typeface="Archivo Black"/>
                <a:ea typeface="Archivo Black"/>
                <a:cs typeface="Archivo Black"/>
                <a:sym typeface="Archivo Black"/>
              </a:defRPr>
            </a:lvl8pPr>
            <a:lvl9pPr lvl="8">
              <a:spcBef>
                <a:spcPts val="0"/>
              </a:spcBef>
              <a:spcAft>
                <a:spcPts val="0"/>
              </a:spcAft>
              <a:buClr>
                <a:srgbClr val="1A5444"/>
              </a:buClr>
              <a:buSzPts val="3000"/>
              <a:buFont typeface="Archivo Black"/>
              <a:buNone/>
              <a:defRPr b="1" sz="3000">
                <a:solidFill>
                  <a:srgbClr val="1A5444"/>
                </a:solidFill>
                <a:latin typeface="Archivo Black"/>
                <a:ea typeface="Archivo Black"/>
                <a:cs typeface="Archivo Black"/>
                <a:sym typeface="Archivo Black"/>
              </a:defRPr>
            </a:lvl9pPr>
          </a:lstStyle>
          <a:p/>
        </p:txBody>
      </p:sp>
      <p:sp>
        <p:nvSpPr>
          <p:cNvPr id="7" name="Google Shape;7;p1"/>
          <p:cNvSpPr txBox="1"/>
          <p:nvPr>
            <p:ph idx="1" type="body"/>
          </p:nvPr>
        </p:nvSpPr>
        <p:spPr>
          <a:xfrm>
            <a:off x="720000" y="1473250"/>
            <a:ext cx="7704000" cy="31302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rgbClr val="1A5444"/>
              </a:buClr>
              <a:buSzPts val="1400"/>
              <a:buFont typeface="Anaheim"/>
              <a:buChar char="●"/>
              <a:defRPr>
                <a:solidFill>
                  <a:srgbClr val="1A5444"/>
                </a:solidFill>
                <a:latin typeface="Anaheim"/>
                <a:ea typeface="Anaheim"/>
                <a:cs typeface="Anaheim"/>
                <a:sym typeface="Anaheim"/>
              </a:defRPr>
            </a:lvl1pPr>
            <a:lvl2pPr indent="-317500" lvl="1" marL="914400">
              <a:lnSpc>
                <a:spcPct val="115000"/>
              </a:lnSpc>
              <a:spcBef>
                <a:spcPts val="1600"/>
              </a:spcBef>
              <a:spcAft>
                <a:spcPts val="0"/>
              </a:spcAft>
              <a:buClr>
                <a:srgbClr val="1A5444"/>
              </a:buClr>
              <a:buSzPts val="1400"/>
              <a:buFont typeface="Anaheim"/>
              <a:buChar char="○"/>
              <a:defRPr>
                <a:solidFill>
                  <a:srgbClr val="1A5444"/>
                </a:solidFill>
                <a:latin typeface="Anaheim"/>
                <a:ea typeface="Anaheim"/>
                <a:cs typeface="Anaheim"/>
                <a:sym typeface="Anaheim"/>
              </a:defRPr>
            </a:lvl2pPr>
            <a:lvl3pPr indent="-317500" lvl="2" marL="1371600">
              <a:lnSpc>
                <a:spcPct val="115000"/>
              </a:lnSpc>
              <a:spcBef>
                <a:spcPts val="1600"/>
              </a:spcBef>
              <a:spcAft>
                <a:spcPts val="0"/>
              </a:spcAft>
              <a:buClr>
                <a:srgbClr val="1A5444"/>
              </a:buClr>
              <a:buSzPts val="1400"/>
              <a:buFont typeface="Anaheim"/>
              <a:buChar char="■"/>
              <a:defRPr>
                <a:solidFill>
                  <a:srgbClr val="1A5444"/>
                </a:solidFill>
                <a:latin typeface="Anaheim"/>
                <a:ea typeface="Anaheim"/>
                <a:cs typeface="Anaheim"/>
                <a:sym typeface="Anaheim"/>
              </a:defRPr>
            </a:lvl3pPr>
            <a:lvl4pPr indent="-317500" lvl="3" marL="1828800">
              <a:lnSpc>
                <a:spcPct val="115000"/>
              </a:lnSpc>
              <a:spcBef>
                <a:spcPts val="1600"/>
              </a:spcBef>
              <a:spcAft>
                <a:spcPts val="0"/>
              </a:spcAft>
              <a:buClr>
                <a:srgbClr val="1A5444"/>
              </a:buClr>
              <a:buSzPts val="1400"/>
              <a:buFont typeface="Anaheim"/>
              <a:buChar char="●"/>
              <a:defRPr>
                <a:solidFill>
                  <a:srgbClr val="1A5444"/>
                </a:solidFill>
                <a:latin typeface="Anaheim"/>
                <a:ea typeface="Anaheim"/>
                <a:cs typeface="Anaheim"/>
                <a:sym typeface="Anaheim"/>
              </a:defRPr>
            </a:lvl4pPr>
            <a:lvl5pPr indent="-317500" lvl="4" marL="2286000">
              <a:lnSpc>
                <a:spcPct val="115000"/>
              </a:lnSpc>
              <a:spcBef>
                <a:spcPts val="1600"/>
              </a:spcBef>
              <a:spcAft>
                <a:spcPts val="0"/>
              </a:spcAft>
              <a:buClr>
                <a:srgbClr val="1A5444"/>
              </a:buClr>
              <a:buSzPts val="1400"/>
              <a:buFont typeface="Anaheim"/>
              <a:buChar char="○"/>
              <a:defRPr>
                <a:solidFill>
                  <a:srgbClr val="1A5444"/>
                </a:solidFill>
                <a:latin typeface="Anaheim"/>
                <a:ea typeface="Anaheim"/>
                <a:cs typeface="Anaheim"/>
                <a:sym typeface="Anaheim"/>
              </a:defRPr>
            </a:lvl5pPr>
            <a:lvl6pPr indent="-317500" lvl="5" marL="2743200">
              <a:lnSpc>
                <a:spcPct val="115000"/>
              </a:lnSpc>
              <a:spcBef>
                <a:spcPts val="1600"/>
              </a:spcBef>
              <a:spcAft>
                <a:spcPts val="0"/>
              </a:spcAft>
              <a:buClr>
                <a:srgbClr val="1A5444"/>
              </a:buClr>
              <a:buSzPts val="1400"/>
              <a:buFont typeface="Anaheim"/>
              <a:buChar char="■"/>
              <a:defRPr>
                <a:solidFill>
                  <a:srgbClr val="1A5444"/>
                </a:solidFill>
                <a:latin typeface="Anaheim"/>
                <a:ea typeface="Anaheim"/>
                <a:cs typeface="Anaheim"/>
                <a:sym typeface="Anaheim"/>
              </a:defRPr>
            </a:lvl6pPr>
            <a:lvl7pPr indent="-317500" lvl="6" marL="3200400">
              <a:lnSpc>
                <a:spcPct val="115000"/>
              </a:lnSpc>
              <a:spcBef>
                <a:spcPts val="1600"/>
              </a:spcBef>
              <a:spcAft>
                <a:spcPts val="0"/>
              </a:spcAft>
              <a:buClr>
                <a:srgbClr val="1A5444"/>
              </a:buClr>
              <a:buSzPts val="1400"/>
              <a:buFont typeface="Anaheim"/>
              <a:buChar char="●"/>
              <a:defRPr>
                <a:solidFill>
                  <a:srgbClr val="1A5444"/>
                </a:solidFill>
                <a:latin typeface="Anaheim"/>
                <a:ea typeface="Anaheim"/>
                <a:cs typeface="Anaheim"/>
                <a:sym typeface="Anaheim"/>
              </a:defRPr>
            </a:lvl7pPr>
            <a:lvl8pPr indent="-317500" lvl="7" marL="3657600">
              <a:lnSpc>
                <a:spcPct val="115000"/>
              </a:lnSpc>
              <a:spcBef>
                <a:spcPts val="1600"/>
              </a:spcBef>
              <a:spcAft>
                <a:spcPts val="0"/>
              </a:spcAft>
              <a:buClr>
                <a:srgbClr val="1A5444"/>
              </a:buClr>
              <a:buSzPts val="1400"/>
              <a:buFont typeface="Anaheim"/>
              <a:buChar char="○"/>
              <a:defRPr>
                <a:solidFill>
                  <a:srgbClr val="1A5444"/>
                </a:solidFill>
                <a:latin typeface="Anaheim"/>
                <a:ea typeface="Anaheim"/>
                <a:cs typeface="Anaheim"/>
                <a:sym typeface="Anaheim"/>
              </a:defRPr>
            </a:lvl8pPr>
            <a:lvl9pPr indent="-317500" lvl="8" marL="4114800">
              <a:lnSpc>
                <a:spcPct val="115000"/>
              </a:lnSpc>
              <a:spcBef>
                <a:spcPts val="1600"/>
              </a:spcBef>
              <a:spcAft>
                <a:spcPts val="1600"/>
              </a:spcAft>
              <a:buClr>
                <a:srgbClr val="1A5444"/>
              </a:buClr>
              <a:buSzPts val="1400"/>
              <a:buFont typeface="Anaheim"/>
              <a:buChar char="■"/>
              <a:defRPr>
                <a:solidFill>
                  <a:srgbClr val="1A5444"/>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54">
          <p15:clr>
            <a:srgbClr val="EA4335"/>
          </p15:clr>
        </p15:guide>
        <p15:guide id="3" pos="5306">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2.png"/><Relationship Id="rId7"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hyperlink" Target="https://old.reddit.com/r/copypasta/comments/r7l6zx/spotify_wrapped_202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hyperlink" Target="https://old.reddit.com/r/gaming/comments/asvflg/holy_toxic_players_batma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ctrTitle"/>
          </p:nvPr>
        </p:nvSpPr>
        <p:spPr>
          <a:xfrm>
            <a:off x="311708" y="4808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nl"/>
              <a:t>Making the Internet Sensible</a:t>
            </a:r>
            <a:endParaRPr/>
          </a:p>
        </p:txBody>
      </p:sp>
      <p:sp>
        <p:nvSpPr>
          <p:cNvPr id="158" name="Google Shape;158;p25"/>
          <p:cNvSpPr txBox="1"/>
          <p:nvPr>
            <p:ph idx="1" type="subTitle"/>
          </p:nvPr>
        </p:nvSpPr>
        <p:spPr>
          <a:xfrm>
            <a:off x="311700" y="40566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a:t>Aneesh Makala, Nader Ahmed Sobhi, Gyan de Haan, </a:t>
            </a:r>
            <a:r>
              <a:rPr lang="nl"/>
              <a:t>Salmane Dazine</a:t>
            </a:r>
            <a:endParaRPr/>
          </a:p>
        </p:txBody>
      </p:sp>
      <p:sp>
        <p:nvSpPr>
          <p:cNvPr id="159" name="Google Shape;159;p25"/>
          <p:cNvSpPr txBox="1"/>
          <p:nvPr/>
        </p:nvSpPr>
        <p:spPr>
          <a:xfrm>
            <a:off x="186450" y="2903563"/>
            <a:ext cx="8771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2800">
                <a:solidFill>
                  <a:schemeClr val="dk2"/>
                </a:solidFill>
              </a:rPr>
              <a:t>Web Data Processing Systems</a:t>
            </a:r>
            <a:endParaRPr sz="2800">
              <a:solidFill>
                <a:schemeClr val="dk2"/>
              </a:solidFill>
            </a:endParaRPr>
          </a:p>
        </p:txBody>
      </p:sp>
      <p:sp>
        <p:nvSpPr>
          <p:cNvPr id="160" name="Google Shape;160;p25"/>
          <p:cNvSpPr txBox="1"/>
          <p:nvPr/>
        </p:nvSpPr>
        <p:spPr>
          <a:xfrm>
            <a:off x="311700" y="3441038"/>
            <a:ext cx="8771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2800">
                <a:solidFill>
                  <a:schemeClr val="dk2"/>
                </a:solidFill>
              </a:rPr>
              <a:t>GROUP 33</a:t>
            </a:r>
            <a:endParaRPr sz="2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a:t>Methods</a:t>
            </a:r>
            <a:endParaRPr/>
          </a:p>
        </p:txBody>
      </p:sp>
      <p:sp>
        <p:nvSpPr>
          <p:cNvPr id="229" name="Google Shape;229;p34"/>
          <p:cNvSpPr txBox="1"/>
          <p:nvPr>
            <p:ph idx="1" type="subTitle"/>
          </p:nvPr>
        </p:nvSpPr>
        <p:spPr>
          <a:xfrm>
            <a:off x="881625" y="2186250"/>
            <a:ext cx="2085000" cy="771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nl"/>
              <a:t>Maximum overlap between the context and the sense</a:t>
            </a:r>
            <a:endParaRPr/>
          </a:p>
        </p:txBody>
      </p:sp>
      <p:sp>
        <p:nvSpPr>
          <p:cNvPr id="230" name="Google Shape;230;p34"/>
          <p:cNvSpPr txBox="1"/>
          <p:nvPr>
            <p:ph idx="2" type="subTitle"/>
          </p:nvPr>
        </p:nvSpPr>
        <p:spPr>
          <a:xfrm>
            <a:off x="5003425" y="2186250"/>
            <a:ext cx="2085000" cy="77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a:t>Most relative upvotes</a:t>
            </a:r>
            <a:endParaRPr/>
          </a:p>
          <a:p>
            <a:pPr indent="0" lvl="0" marL="0" rtl="0" algn="ctr">
              <a:spcBef>
                <a:spcPts val="1600"/>
              </a:spcBef>
              <a:spcAft>
                <a:spcPts val="1600"/>
              </a:spcAft>
              <a:buNone/>
            </a:pPr>
            <a:r>
              <a:rPr lang="nl"/>
              <a:t>or highest sense index</a:t>
            </a:r>
            <a:endParaRPr/>
          </a:p>
        </p:txBody>
      </p:sp>
      <p:sp>
        <p:nvSpPr>
          <p:cNvPr id="231" name="Google Shape;231;p34"/>
          <p:cNvSpPr txBox="1"/>
          <p:nvPr>
            <p:ph idx="3" type="subTitle"/>
          </p:nvPr>
        </p:nvSpPr>
        <p:spPr>
          <a:xfrm>
            <a:off x="719025" y="1279425"/>
            <a:ext cx="2410200" cy="454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nl"/>
              <a:t>Simple LESK</a:t>
            </a:r>
            <a:endParaRPr/>
          </a:p>
        </p:txBody>
      </p:sp>
      <p:sp>
        <p:nvSpPr>
          <p:cNvPr id="232" name="Google Shape;232;p34"/>
          <p:cNvSpPr txBox="1"/>
          <p:nvPr>
            <p:ph idx="4" type="subTitle"/>
          </p:nvPr>
        </p:nvSpPr>
        <p:spPr>
          <a:xfrm>
            <a:off x="4840825" y="1213375"/>
            <a:ext cx="2410200" cy="454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nl"/>
              <a:t>Most Popular</a:t>
            </a:r>
            <a:endParaRPr/>
          </a:p>
        </p:txBody>
      </p:sp>
      <p:pic>
        <p:nvPicPr>
          <p:cNvPr id="233" name="Google Shape;233;p34"/>
          <p:cNvPicPr preferRelativeResize="0"/>
          <p:nvPr/>
        </p:nvPicPr>
        <p:blipFill>
          <a:blip r:embed="rId3">
            <a:alphaModFix/>
          </a:blip>
          <a:stretch>
            <a:fillRect/>
          </a:stretch>
        </p:blipFill>
        <p:spPr>
          <a:xfrm>
            <a:off x="1529125" y="3409275"/>
            <a:ext cx="5324475" cy="1247775"/>
          </a:xfrm>
          <a:prstGeom prst="rect">
            <a:avLst/>
          </a:prstGeom>
          <a:noFill/>
          <a:ln>
            <a:noFill/>
          </a:ln>
        </p:spPr>
      </p:pic>
      <p:sp>
        <p:nvSpPr>
          <p:cNvPr id="234" name="Google Shape;234;p34"/>
          <p:cNvSpPr txBox="1"/>
          <p:nvPr/>
        </p:nvSpPr>
        <p:spPr>
          <a:xfrm>
            <a:off x="442750" y="4786650"/>
            <a:ext cx="841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rgbClr val="CCCCCC"/>
                </a:solidFill>
                <a:latin typeface="Anaheim"/>
                <a:ea typeface="Anaheim"/>
                <a:cs typeface="Anaheim"/>
                <a:sym typeface="Anaheim"/>
              </a:rPr>
              <a:t>image: https://www.urbandictionary.com/</a:t>
            </a:r>
            <a:endParaRPr>
              <a:solidFill>
                <a:srgbClr val="CCCCCC"/>
              </a:solidFill>
              <a:latin typeface="Anaheim"/>
              <a:ea typeface="Anaheim"/>
              <a:cs typeface="Anaheim"/>
              <a:sym typeface="Anahei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a:t>Methods</a:t>
            </a:r>
            <a:endParaRPr/>
          </a:p>
        </p:txBody>
      </p:sp>
      <p:sp>
        <p:nvSpPr>
          <p:cNvPr id="240" name="Google Shape;240;p35"/>
          <p:cNvSpPr txBox="1"/>
          <p:nvPr>
            <p:ph idx="1" type="subTitle"/>
          </p:nvPr>
        </p:nvSpPr>
        <p:spPr>
          <a:xfrm>
            <a:off x="881625" y="2186250"/>
            <a:ext cx="2085000" cy="77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a:t>TF-IDF on context and senses</a:t>
            </a:r>
            <a:endParaRPr/>
          </a:p>
          <a:p>
            <a:pPr indent="0" lvl="0" marL="0" rtl="0" algn="ctr">
              <a:spcBef>
                <a:spcPts val="1600"/>
              </a:spcBef>
              <a:spcAft>
                <a:spcPts val="0"/>
              </a:spcAft>
              <a:buNone/>
            </a:pPr>
            <a:r>
              <a:rPr lang="nl"/>
              <a:t>Embeddings for every word</a:t>
            </a:r>
            <a:endParaRPr/>
          </a:p>
          <a:p>
            <a:pPr indent="0" lvl="0" marL="0" rtl="0" algn="ctr">
              <a:spcBef>
                <a:spcPts val="1600"/>
              </a:spcBef>
              <a:spcAft>
                <a:spcPts val="1600"/>
              </a:spcAft>
              <a:buNone/>
            </a:pPr>
            <a:r>
              <a:rPr lang="nl"/>
              <a:t>Cosine similarity</a:t>
            </a:r>
            <a:endParaRPr/>
          </a:p>
        </p:txBody>
      </p:sp>
      <p:sp>
        <p:nvSpPr>
          <p:cNvPr id="241" name="Google Shape;241;p35"/>
          <p:cNvSpPr txBox="1"/>
          <p:nvPr>
            <p:ph idx="2" type="subTitle"/>
          </p:nvPr>
        </p:nvSpPr>
        <p:spPr>
          <a:xfrm>
            <a:off x="5173375" y="2186250"/>
            <a:ext cx="2085000" cy="77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a:t>Average of embeddings for context</a:t>
            </a:r>
            <a:endParaRPr/>
          </a:p>
          <a:p>
            <a:pPr indent="0" lvl="0" marL="0" rtl="0" algn="ctr">
              <a:spcBef>
                <a:spcPts val="1600"/>
              </a:spcBef>
              <a:spcAft>
                <a:spcPts val="0"/>
              </a:spcAft>
              <a:buNone/>
            </a:pPr>
            <a:r>
              <a:rPr lang="nl"/>
              <a:t>Average of embeddings for senses</a:t>
            </a:r>
            <a:endParaRPr/>
          </a:p>
          <a:p>
            <a:pPr indent="0" lvl="0" marL="0" rtl="0" algn="ctr">
              <a:spcBef>
                <a:spcPts val="1600"/>
              </a:spcBef>
              <a:spcAft>
                <a:spcPts val="1600"/>
              </a:spcAft>
              <a:buNone/>
            </a:pPr>
            <a:r>
              <a:rPr lang="nl"/>
              <a:t>Cosine similarity</a:t>
            </a:r>
            <a:endParaRPr/>
          </a:p>
        </p:txBody>
      </p:sp>
      <p:sp>
        <p:nvSpPr>
          <p:cNvPr id="242" name="Google Shape;242;p35"/>
          <p:cNvSpPr txBox="1"/>
          <p:nvPr>
            <p:ph idx="3" type="subTitle"/>
          </p:nvPr>
        </p:nvSpPr>
        <p:spPr>
          <a:xfrm>
            <a:off x="719025" y="1279425"/>
            <a:ext cx="2410200" cy="454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nl"/>
              <a:t>Soft Cosine Measure</a:t>
            </a:r>
            <a:endParaRPr/>
          </a:p>
        </p:txBody>
      </p:sp>
      <p:sp>
        <p:nvSpPr>
          <p:cNvPr id="243" name="Google Shape;243;p35"/>
          <p:cNvSpPr txBox="1"/>
          <p:nvPr>
            <p:ph idx="4" type="subTitle"/>
          </p:nvPr>
        </p:nvSpPr>
        <p:spPr>
          <a:xfrm>
            <a:off x="4840825" y="1213375"/>
            <a:ext cx="2750100" cy="454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nl"/>
              <a:t>Average Cosine Similarity</a:t>
            </a:r>
            <a:endParaRPr/>
          </a:p>
        </p:txBody>
      </p:sp>
      <p:pic>
        <p:nvPicPr>
          <p:cNvPr id="244" name="Google Shape;244;p35"/>
          <p:cNvPicPr preferRelativeResize="0"/>
          <p:nvPr/>
        </p:nvPicPr>
        <p:blipFill>
          <a:blip r:embed="rId3">
            <a:alphaModFix/>
          </a:blip>
          <a:stretch>
            <a:fillRect/>
          </a:stretch>
        </p:blipFill>
        <p:spPr>
          <a:xfrm>
            <a:off x="4474113" y="279100"/>
            <a:ext cx="4448175" cy="885825"/>
          </a:xfrm>
          <a:prstGeom prst="rect">
            <a:avLst/>
          </a:prstGeom>
          <a:noFill/>
          <a:ln>
            <a:noFill/>
          </a:ln>
        </p:spPr>
      </p:pic>
      <p:pic>
        <p:nvPicPr>
          <p:cNvPr id="245" name="Google Shape;245;p35"/>
          <p:cNvPicPr preferRelativeResize="0"/>
          <p:nvPr/>
        </p:nvPicPr>
        <p:blipFill rotWithShape="1">
          <a:blip r:embed="rId4">
            <a:alphaModFix/>
          </a:blip>
          <a:srcRect b="0" l="0" r="0" t="16331"/>
          <a:stretch/>
        </p:blipFill>
        <p:spPr>
          <a:xfrm>
            <a:off x="4631575" y="1514125"/>
            <a:ext cx="3714750" cy="661475"/>
          </a:xfrm>
          <a:prstGeom prst="rect">
            <a:avLst/>
          </a:prstGeom>
          <a:noFill/>
          <a:ln>
            <a:noFill/>
          </a:ln>
        </p:spPr>
      </p:pic>
      <p:pic>
        <p:nvPicPr>
          <p:cNvPr id="246" name="Google Shape;246;p35"/>
          <p:cNvPicPr preferRelativeResize="0"/>
          <p:nvPr/>
        </p:nvPicPr>
        <p:blipFill>
          <a:blip r:embed="rId5">
            <a:alphaModFix/>
          </a:blip>
          <a:stretch>
            <a:fillRect/>
          </a:stretch>
        </p:blipFill>
        <p:spPr>
          <a:xfrm>
            <a:off x="5455475" y="2311750"/>
            <a:ext cx="2266950" cy="1438275"/>
          </a:xfrm>
          <a:prstGeom prst="rect">
            <a:avLst/>
          </a:prstGeom>
          <a:noFill/>
          <a:ln>
            <a:noFill/>
          </a:ln>
        </p:spPr>
      </p:pic>
      <p:pic>
        <p:nvPicPr>
          <p:cNvPr id="247" name="Google Shape;247;p35"/>
          <p:cNvPicPr preferRelativeResize="0"/>
          <p:nvPr/>
        </p:nvPicPr>
        <p:blipFill>
          <a:blip r:embed="rId6">
            <a:alphaModFix/>
          </a:blip>
          <a:stretch>
            <a:fillRect/>
          </a:stretch>
        </p:blipFill>
        <p:spPr>
          <a:xfrm>
            <a:off x="5664750" y="3890413"/>
            <a:ext cx="2066925" cy="495300"/>
          </a:xfrm>
          <a:prstGeom prst="rect">
            <a:avLst/>
          </a:prstGeom>
          <a:noFill/>
          <a:ln>
            <a:noFill/>
          </a:ln>
        </p:spPr>
      </p:pic>
      <p:pic>
        <p:nvPicPr>
          <p:cNvPr id="248" name="Google Shape;248;p35"/>
          <p:cNvPicPr preferRelativeResize="0"/>
          <p:nvPr/>
        </p:nvPicPr>
        <p:blipFill>
          <a:blip r:embed="rId7">
            <a:alphaModFix/>
          </a:blip>
          <a:stretch>
            <a:fillRect/>
          </a:stretch>
        </p:blipFill>
        <p:spPr>
          <a:xfrm>
            <a:off x="5174200" y="4470675"/>
            <a:ext cx="3048000" cy="590550"/>
          </a:xfrm>
          <a:prstGeom prst="rect">
            <a:avLst/>
          </a:prstGeom>
          <a:noFill/>
          <a:ln>
            <a:noFill/>
          </a:ln>
        </p:spPr>
      </p:pic>
      <p:sp>
        <p:nvSpPr>
          <p:cNvPr id="249" name="Google Shape;249;p35"/>
          <p:cNvSpPr txBox="1"/>
          <p:nvPr/>
        </p:nvSpPr>
        <p:spPr>
          <a:xfrm>
            <a:off x="0" y="4743300"/>
            <a:ext cx="470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rgbClr val="CCCCCC"/>
                </a:solidFill>
                <a:latin typeface="Anaheim"/>
                <a:ea typeface="Anaheim"/>
                <a:cs typeface="Anaheim"/>
                <a:sym typeface="Anaheim"/>
              </a:rPr>
              <a:t>images: </a:t>
            </a:r>
            <a:r>
              <a:rPr lang="nl">
                <a:solidFill>
                  <a:srgbClr val="CCCCCC"/>
                </a:solidFill>
                <a:latin typeface="Anaheim"/>
                <a:ea typeface="Anaheim"/>
                <a:cs typeface="Anaheim"/>
                <a:sym typeface="Anaheim"/>
              </a:rPr>
              <a:t>http://www.scielo.org.mx/pdf/cys/v18n3/v18n3a7.pdf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4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4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4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4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100"/>
                                          </p:stCondLst>
                                        </p:cTn>
                                        <p:tgtEl>
                                          <p:spTgt spid="248"/>
                                        </p:tgtEl>
                                        <p:attrNameLst>
                                          <p:attrName>style.visibility</p:attrName>
                                        </p:attrNameLst>
                                      </p:cBhvr>
                                      <p:to>
                                        <p:strVal val="hidden"/>
                                      </p:to>
                                    </p:se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a:t>Results</a:t>
            </a:r>
            <a:endParaRPr/>
          </a:p>
        </p:txBody>
      </p:sp>
      <p:sp>
        <p:nvSpPr>
          <p:cNvPr id="255" name="Google Shape;255;p36"/>
          <p:cNvSpPr txBox="1"/>
          <p:nvPr>
            <p:ph idx="1" type="subTitle"/>
          </p:nvPr>
        </p:nvSpPr>
        <p:spPr>
          <a:xfrm>
            <a:off x="125600" y="1243025"/>
            <a:ext cx="1785600" cy="771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nl"/>
              <a:t>Using Overlaps:</a:t>
            </a:r>
            <a:endParaRPr/>
          </a:p>
        </p:txBody>
      </p:sp>
      <p:pic>
        <p:nvPicPr>
          <p:cNvPr id="256" name="Google Shape;256;p36"/>
          <p:cNvPicPr preferRelativeResize="0"/>
          <p:nvPr/>
        </p:nvPicPr>
        <p:blipFill>
          <a:blip r:embed="rId3">
            <a:alphaModFix/>
          </a:blip>
          <a:stretch>
            <a:fillRect/>
          </a:stretch>
        </p:blipFill>
        <p:spPr>
          <a:xfrm>
            <a:off x="446487" y="1721750"/>
            <a:ext cx="8251026" cy="302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a:t>Results</a:t>
            </a:r>
            <a:endParaRPr/>
          </a:p>
        </p:txBody>
      </p:sp>
      <p:sp>
        <p:nvSpPr>
          <p:cNvPr id="262" name="Google Shape;262;p37"/>
          <p:cNvSpPr txBox="1"/>
          <p:nvPr>
            <p:ph idx="1" type="subTitle"/>
          </p:nvPr>
        </p:nvSpPr>
        <p:spPr>
          <a:xfrm>
            <a:off x="125600" y="1243025"/>
            <a:ext cx="1785600" cy="771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nl"/>
              <a:t>Using Average Cosine Similarity:</a:t>
            </a:r>
            <a:endParaRPr/>
          </a:p>
        </p:txBody>
      </p:sp>
      <p:pic>
        <p:nvPicPr>
          <p:cNvPr id="263" name="Google Shape;263;p37"/>
          <p:cNvPicPr preferRelativeResize="0"/>
          <p:nvPr/>
        </p:nvPicPr>
        <p:blipFill>
          <a:blip r:embed="rId3">
            <a:alphaModFix/>
          </a:blip>
          <a:stretch>
            <a:fillRect/>
          </a:stretch>
        </p:blipFill>
        <p:spPr>
          <a:xfrm>
            <a:off x="174338" y="1931000"/>
            <a:ext cx="8795315" cy="2824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a:t>DEMO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a:t>Discussion</a:t>
            </a:r>
            <a:endParaRPr/>
          </a:p>
        </p:txBody>
      </p:sp>
      <p:sp>
        <p:nvSpPr>
          <p:cNvPr id="274" name="Google Shape;274;p39"/>
          <p:cNvSpPr txBox="1"/>
          <p:nvPr/>
        </p:nvSpPr>
        <p:spPr>
          <a:xfrm>
            <a:off x="720000" y="1179625"/>
            <a:ext cx="7737300" cy="2801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Anaheim"/>
              <a:buChar char="●"/>
            </a:pPr>
            <a:r>
              <a:rPr lang="nl" sz="1700">
                <a:latin typeface="Anaheim"/>
                <a:ea typeface="Anaheim"/>
                <a:cs typeface="Anaheim"/>
                <a:sym typeface="Anaheim"/>
              </a:rPr>
              <a:t>A good step is set into the direction of the goal, but we have yet to reach it</a:t>
            </a:r>
            <a:endParaRPr sz="1700">
              <a:latin typeface="Anaheim"/>
              <a:ea typeface="Anaheim"/>
              <a:cs typeface="Anaheim"/>
              <a:sym typeface="Anaheim"/>
            </a:endParaRPr>
          </a:p>
          <a:p>
            <a:pPr indent="0" lvl="0" marL="457200" rtl="0" algn="l">
              <a:spcBef>
                <a:spcPts val="0"/>
              </a:spcBef>
              <a:spcAft>
                <a:spcPts val="0"/>
              </a:spcAft>
              <a:buNone/>
            </a:pPr>
            <a:r>
              <a:t/>
            </a:r>
            <a:endParaRPr sz="1700">
              <a:latin typeface="Anaheim"/>
              <a:ea typeface="Anaheim"/>
              <a:cs typeface="Anaheim"/>
              <a:sym typeface="Anaheim"/>
            </a:endParaRPr>
          </a:p>
          <a:p>
            <a:pPr indent="-336550" lvl="0" marL="457200" rtl="0" algn="l">
              <a:spcBef>
                <a:spcPts val="0"/>
              </a:spcBef>
              <a:spcAft>
                <a:spcPts val="0"/>
              </a:spcAft>
              <a:buSzPts val="1700"/>
              <a:buFont typeface="Anaheim"/>
              <a:buChar char="●"/>
            </a:pPr>
            <a:r>
              <a:rPr lang="nl" sz="1700">
                <a:latin typeface="Anaheim"/>
                <a:ea typeface="Anaheim"/>
                <a:cs typeface="Anaheim"/>
                <a:sym typeface="Anaheim"/>
              </a:rPr>
              <a:t>Evaluation can be improved</a:t>
            </a:r>
            <a:endParaRPr sz="1700">
              <a:latin typeface="Anaheim"/>
              <a:ea typeface="Anaheim"/>
              <a:cs typeface="Anaheim"/>
              <a:sym typeface="Anaheim"/>
            </a:endParaRPr>
          </a:p>
          <a:p>
            <a:pPr indent="0" lvl="0" marL="457200" rtl="0" algn="l">
              <a:spcBef>
                <a:spcPts val="0"/>
              </a:spcBef>
              <a:spcAft>
                <a:spcPts val="0"/>
              </a:spcAft>
              <a:buNone/>
            </a:pPr>
            <a:r>
              <a:t/>
            </a:r>
            <a:endParaRPr sz="1700">
              <a:latin typeface="Anaheim"/>
              <a:ea typeface="Anaheim"/>
              <a:cs typeface="Anaheim"/>
              <a:sym typeface="Anaheim"/>
            </a:endParaRPr>
          </a:p>
          <a:p>
            <a:pPr indent="-336550" lvl="0" marL="457200" rtl="0" algn="l">
              <a:spcBef>
                <a:spcPts val="0"/>
              </a:spcBef>
              <a:spcAft>
                <a:spcPts val="0"/>
              </a:spcAft>
              <a:buSzPts val="1700"/>
              <a:buFont typeface="Anaheim"/>
              <a:buChar char="●"/>
            </a:pPr>
            <a:r>
              <a:rPr lang="nl" sz="1700">
                <a:latin typeface="Anaheim"/>
                <a:ea typeface="Anaheim"/>
                <a:cs typeface="Anaheim"/>
                <a:sym typeface="Anaheim"/>
              </a:rPr>
              <a:t>Learn embeddings for slang together with the “normal” words</a:t>
            </a:r>
            <a:endParaRPr sz="1700">
              <a:latin typeface="Anaheim"/>
              <a:ea typeface="Anaheim"/>
              <a:cs typeface="Anaheim"/>
              <a:sym typeface="Anaheim"/>
            </a:endParaRPr>
          </a:p>
          <a:p>
            <a:pPr indent="0" lvl="0" marL="0" rtl="0" algn="l">
              <a:spcBef>
                <a:spcPts val="0"/>
              </a:spcBef>
              <a:spcAft>
                <a:spcPts val="0"/>
              </a:spcAft>
              <a:buNone/>
            </a:pPr>
            <a:r>
              <a:t/>
            </a:r>
            <a:endParaRPr sz="1700">
              <a:latin typeface="Anaheim"/>
              <a:ea typeface="Anaheim"/>
              <a:cs typeface="Anaheim"/>
              <a:sym typeface="Anaheim"/>
            </a:endParaRPr>
          </a:p>
          <a:p>
            <a:pPr indent="-336550" lvl="0" marL="457200" rtl="0" algn="l">
              <a:spcBef>
                <a:spcPts val="0"/>
              </a:spcBef>
              <a:spcAft>
                <a:spcPts val="0"/>
              </a:spcAft>
              <a:buSzPts val="1700"/>
              <a:buFont typeface="Anaheim"/>
              <a:buChar char="●"/>
            </a:pPr>
            <a:r>
              <a:rPr lang="nl" sz="1700">
                <a:latin typeface="Anaheim"/>
                <a:ea typeface="Anaheim"/>
                <a:cs typeface="Anaheim"/>
                <a:sym typeface="Anaheim"/>
              </a:rPr>
              <a:t>De-duplicate Urban Dictionary senses</a:t>
            </a:r>
            <a:endParaRPr sz="1700">
              <a:latin typeface="Anaheim"/>
              <a:ea typeface="Anaheim"/>
              <a:cs typeface="Anaheim"/>
              <a:sym typeface="Anaheim"/>
            </a:endParaRPr>
          </a:p>
          <a:p>
            <a:pPr indent="0" lvl="0" marL="457200" rtl="0" algn="l">
              <a:spcBef>
                <a:spcPts val="0"/>
              </a:spcBef>
              <a:spcAft>
                <a:spcPts val="0"/>
              </a:spcAft>
              <a:buNone/>
            </a:pPr>
            <a:r>
              <a:t/>
            </a:r>
            <a:endParaRPr sz="1700">
              <a:latin typeface="Anaheim"/>
              <a:ea typeface="Anaheim"/>
              <a:cs typeface="Anaheim"/>
              <a:sym typeface="Anaheim"/>
            </a:endParaRPr>
          </a:p>
          <a:p>
            <a:pPr indent="0" lvl="0" marL="0" rtl="0" algn="l">
              <a:spcBef>
                <a:spcPts val="0"/>
              </a:spcBef>
              <a:spcAft>
                <a:spcPts val="0"/>
              </a:spcAft>
              <a:buNone/>
            </a:pPr>
            <a:r>
              <a:t/>
            </a:r>
            <a:endParaRPr sz="1700">
              <a:latin typeface="Anaheim"/>
              <a:ea typeface="Anaheim"/>
              <a:cs typeface="Anaheim"/>
              <a:sym typeface="Anaheim"/>
            </a:endParaRPr>
          </a:p>
          <a:p>
            <a:pPr indent="0" lvl="0" marL="0" rtl="0" algn="l">
              <a:spcBef>
                <a:spcPts val="0"/>
              </a:spcBef>
              <a:spcAft>
                <a:spcPts val="0"/>
              </a:spcAft>
              <a:buNone/>
            </a:pPr>
            <a:r>
              <a:t/>
            </a:r>
            <a:endParaRPr sz="1700">
              <a:latin typeface="Anaheim"/>
              <a:ea typeface="Anaheim"/>
              <a:cs typeface="Anaheim"/>
              <a:sym typeface="Anahei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a:t>Structure</a:t>
            </a:r>
            <a:endParaRPr/>
          </a:p>
        </p:txBody>
      </p:sp>
      <p:sp>
        <p:nvSpPr>
          <p:cNvPr id="166" name="Google Shape;166;p26"/>
          <p:cNvSpPr txBox="1"/>
          <p:nvPr>
            <p:ph idx="1" type="subTitle"/>
          </p:nvPr>
        </p:nvSpPr>
        <p:spPr>
          <a:xfrm>
            <a:off x="863713" y="3883950"/>
            <a:ext cx="2121000" cy="771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nl" sz="1800">
                <a:highlight>
                  <a:srgbClr val="FFE599"/>
                </a:highlight>
              </a:rPr>
              <a:t>4. Results</a:t>
            </a:r>
            <a:endParaRPr sz="1800">
              <a:highlight>
                <a:srgbClr val="FFE599"/>
              </a:highlight>
            </a:endParaRPr>
          </a:p>
        </p:txBody>
      </p:sp>
      <p:sp>
        <p:nvSpPr>
          <p:cNvPr id="167" name="Google Shape;167;p26"/>
          <p:cNvSpPr txBox="1"/>
          <p:nvPr>
            <p:ph idx="2" type="subTitle"/>
          </p:nvPr>
        </p:nvSpPr>
        <p:spPr>
          <a:xfrm>
            <a:off x="3511488" y="3883850"/>
            <a:ext cx="2121000" cy="77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sz="1800">
                <a:highlight>
                  <a:srgbClr val="C27BA0"/>
                </a:highlight>
              </a:rPr>
              <a:t>5. </a:t>
            </a:r>
            <a:r>
              <a:rPr lang="nl" sz="1800">
                <a:highlight>
                  <a:srgbClr val="C27BA0"/>
                </a:highlight>
              </a:rPr>
              <a:t>Final DEMO</a:t>
            </a:r>
            <a:endParaRPr sz="1800">
              <a:highlight>
                <a:srgbClr val="C27BA0"/>
              </a:highlight>
            </a:endParaRPr>
          </a:p>
          <a:p>
            <a:pPr indent="0" lvl="0" marL="0" rtl="0" algn="ctr">
              <a:spcBef>
                <a:spcPts val="1600"/>
              </a:spcBef>
              <a:spcAft>
                <a:spcPts val="1600"/>
              </a:spcAft>
              <a:buNone/>
            </a:pPr>
            <a:r>
              <a:t/>
            </a:r>
            <a:endParaRPr sz="1800">
              <a:highlight>
                <a:srgbClr val="C27BA0"/>
              </a:highlight>
            </a:endParaRPr>
          </a:p>
        </p:txBody>
      </p:sp>
      <p:sp>
        <p:nvSpPr>
          <p:cNvPr id="168" name="Google Shape;168;p26"/>
          <p:cNvSpPr txBox="1"/>
          <p:nvPr>
            <p:ph idx="3" type="subTitle"/>
          </p:nvPr>
        </p:nvSpPr>
        <p:spPr>
          <a:xfrm>
            <a:off x="6159288" y="3883950"/>
            <a:ext cx="2121000" cy="771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nl" sz="1800">
                <a:highlight>
                  <a:srgbClr val="F9CB9C"/>
                </a:highlight>
              </a:rPr>
              <a:t>6. Discussion</a:t>
            </a:r>
            <a:endParaRPr sz="1800">
              <a:highlight>
                <a:srgbClr val="F9CB9C"/>
              </a:highlight>
            </a:endParaRPr>
          </a:p>
        </p:txBody>
      </p:sp>
      <p:sp>
        <p:nvSpPr>
          <p:cNvPr id="169" name="Google Shape;169;p26"/>
          <p:cNvSpPr txBox="1"/>
          <p:nvPr>
            <p:ph idx="4" type="subTitle"/>
          </p:nvPr>
        </p:nvSpPr>
        <p:spPr>
          <a:xfrm>
            <a:off x="820626" y="2138500"/>
            <a:ext cx="2230200" cy="77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a:solidFill>
                  <a:schemeClr val="dk1"/>
                </a:solidFill>
                <a:highlight>
                  <a:srgbClr val="C27BA0"/>
                </a:highlight>
              </a:rPr>
              <a:t>1. </a:t>
            </a:r>
            <a:r>
              <a:rPr lang="nl" sz="1800">
                <a:solidFill>
                  <a:schemeClr val="dk1"/>
                </a:solidFill>
                <a:highlight>
                  <a:srgbClr val="C27BA0"/>
                </a:highlight>
              </a:rPr>
              <a:t>WSD</a:t>
            </a:r>
            <a:endParaRPr sz="1800">
              <a:highlight>
                <a:srgbClr val="C27BA0"/>
              </a:highlight>
            </a:endParaRPr>
          </a:p>
          <a:p>
            <a:pPr indent="0" lvl="0" marL="0" rtl="0" algn="ctr">
              <a:spcBef>
                <a:spcPts val="1600"/>
              </a:spcBef>
              <a:spcAft>
                <a:spcPts val="0"/>
              </a:spcAft>
              <a:buNone/>
            </a:pPr>
            <a:r>
              <a:rPr lang="nl" sz="1800">
                <a:highlight>
                  <a:srgbClr val="C27BA0"/>
                </a:highlight>
              </a:rPr>
              <a:t>The WHY?</a:t>
            </a:r>
            <a:endParaRPr sz="1800">
              <a:highlight>
                <a:srgbClr val="C27BA0"/>
              </a:highlight>
            </a:endParaRPr>
          </a:p>
          <a:p>
            <a:pPr indent="0" lvl="0" marL="0" rtl="0" algn="l">
              <a:spcBef>
                <a:spcPts val="1600"/>
              </a:spcBef>
              <a:spcAft>
                <a:spcPts val="1600"/>
              </a:spcAft>
              <a:buNone/>
            </a:pPr>
            <a:r>
              <a:t/>
            </a:r>
            <a:endParaRPr sz="1800">
              <a:highlight>
                <a:srgbClr val="C27BA0"/>
              </a:highlight>
            </a:endParaRPr>
          </a:p>
        </p:txBody>
      </p:sp>
      <p:sp>
        <p:nvSpPr>
          <p:cNvPr id="170" name="Google Shape;170;p26"/>
          <p:cNvSpPr txBox="1"/>
          <p:nvPr>
            <p:ph idx="5" type="subTitle"/>
          </p:nvPr>
        </p:nvSpPr>
        <p:spPr>
          <a:xfrm>
            <a:off x="3511488" y="2138400"/>
            <a:ext cx="2121000" cy="771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nl" sz="1800">
                <a:highlight>
                  <a:srgbClr val="FFE599"/>
                </a:highlight>
              </a:rPr>
              <a:t>2. </a:t>
            </a:r>
            <a:r>
              <a:rPr lang="nl" sz="1800">
                <a:highlight>
                  <a:srgbClr val="FFE599"/>
                </a:highlight>
              </a:rPr>
              <a:t>Urban Dictionary</a:t>
            </a:r>
            <a:endParaRPr sz="1800">
              <a:highlight>
                <a:srgbClr val="FFE599"/>
              </a:highlight>
            </a:endParaRPr>
          </a:p>
        </p:txBody>
      </p:sp>
      <p:sp>
        <p:nvSpPr>
          <p:cNvPr id="171" name="Google Shape;171;p26"/>
          <p:cNvSpPr txBox="1"/>
          <p:nvPr>
            <p:ph idx="6" type="subTitle"/>
          </p:nvPr>
        </p:nvSpPr>
        <p:spPr>
          <a:xfrm>
            <a:off x="6159263" y="2138500"/>
            <a:ext cx="2121000" cy="771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nl" sz="1800">
                <a:highlight>
                  <a:srgbClr val="6D9EEB"/>
                </a:highlight>
              </a:rPr>
              <a:t>3. </a:t>
            </a:r>
            <a:r>
              <a:rPr lang="nl" sz="1800">
                <a:highlight>
                  <a:srgbClr val="6D9EEB"/>
                </a:highlight>
              </a:rPr>
              <a:t>Methods </a:t>
            </a:r>
            <a:endParaRPr sz="1800">
              <a:highlight>
                <a:srgbClr val="6D9EEB"/>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a:t>Introduction</a:t>
            </a:r>
            <a:endParaRPr/>
          </a:p>
        </p:txBody>
      </p:sp>
      <p:sp>
        <p:nvSpPr>
          <p:cNvPr id="177" name="Google Shape;177;p27"/>
          <p:cNvSpPr txBox="1"/>
          <p:nvPr>
            <p:ph idx="4294967295" type="body"/>
          </p:nvPr>
        </p:nvSpPr>
        <p:spPr>
          <a:xfrm>
            <a:off x="720000" y="1149275"/>
            <a:ext cx="7704000" cy="34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600"/>
              <a:t>WSD stated simply is the process of taking a context and a word and giving the meaning of the word in that context</a:t>
            </a:r>
            <a:endParaRPr sz="1600"/>
          </a:p>
          <a:p>
            <a:pPr indent="0" lvl="0" marL="0" rtl="0" algn="l">
              <a:spcBef>
                <a:spcPts val="1600"/>
              </a:spcBef>
              <a:spcAft>
                <a:spcPts val="0"/>
              </a:spcAft>
              <a:buNone/>
            </a:pPr>
            <a:r>
              <a:rPr lang="nl" sz="1600"/>
              <a:t>WSD is an open problem that has many general and important use cases, such as</a:t>
            </a:r>
            <a:endParaRPr sz="1600"/>
          </a:p>
          <a:p>
            <a:pPr indent="-330200" lvl="0" marL="457200" rtl="0" algn="l">
              <a:spcBef>
                <a:spcPts val="1600"/>
              </a:spcBef>
              <a:spcAft>
                <a:spcPts val="0"/>
              </a:spcAft>
              <a:buSzPts val="1600"/>
              <a:buChar char="●"/>
            </a:pPr>
            <a:r>
              <a:rPr lang="nl" sz="1600"/>
              <a:t>Machine Translation: </a:t>
            </a:r>
            <a:endParaRPr sz="1600"/>
          </a:p>
          <a:p>
            <a:pPr indent="-298450" lvl="1" marL="914400" rtl="0" algn="l">
              <a:spcBef>
                <a:spcPts val="0"/>
              </a:spcBef>
              <a:spcAft>
                <a:spcPts val="0"/>
              </a:spcAft>
              <a:buSzPts val="1100"/>
              <a:buChar char="○"/>
            </a:pPr>
            <a:r>
              <a:rPr lang="nl" sz="1100"/>
              <a:t>Link the sense found in one language to the equivalent sense in another language</a:t>
            </a:r>
            <a:endParaRPr sz="1100"/>
          </a:p>
          <a:p>
            <a:pPr indent="-330200" lvl="0" marL="457200" rtl="0" algn="l">
              <a:spcBef>
                <a:spcPts val="0"/>
              </a:spcBef>
              <a:spcAft>
                <a:spcPts val="0"/>
              </a:spcAft>
              <a:buSzPts val="1600"/>
              <a:buChar char="●"/>
            </a:pPr>
            <a:r>
              <a:rPr lang="nl" sz="1600"/>
              <a:t>Question Answering: </a:t>
            </a:r>
            <a:endParaRPr sz="1600"/>
          </a:p>
          <a:p>
            <a:pPr indent="-292100" lvl="1" marL="914400" rtl="0" algn="l">
              <a:spcBef>
                <a:spcPts val="0"/>
              </a:spcBef>
              <a:spcAft>
                <a:spcPts val="0"/>
              </a:spcAft>
              <a:buSzPts val="1000"/>
              <a:buChar char="○"/>
            </a:pPr>
            <a:r>
              <a:rPr lang="nl" sz="1000"/>
              <a:t>Knowing the meaning of the words in the questions leads to better answers or sometimes the </a:t>
            </a:r>
            <a:r>
              <a:rPr lang="nl" sz="1000"/>
              <a:t>question’s</a:t>
            </a:r>
            <a:r>
              <a:rPr lang="nl" sz="1000"/>
              <a:t> answer is a single</a:t>
            </a:r>
            <a:endParaRPr sz="1000"/>
          </a:p>
          <a:p>
            <a:pPr indent="-330200" lvl="0" marL="457200" rtl="0" algn="l">
              <a:spcBef>
                <a:spcPts val="0"/>
              </a:spcBef>
              <a:spcAft>
                <a:spcPts val="0"/>
              </a:spcAft>
              <a:buSzPts val="1600"/>
              <a:buChar char="●"/>
            </a:pPr>
            <a:r>
              <a:rPr lang="nl" sz="1600"/>
              <a:t>Speech Synthesis: </a:t>
            </a:r>
            <a:endParaRPr sz="1600"/>
          </a:p>
          <a:p>
            <a:pPr indent="-292100" lvl="1" marL="914400" rtl="0" algn="l">
              <a:spcBef>
                <a:spcPts val="0"/>
              </a:spcBef>
              <a:spcAft>
                <a:spcPts val="0"/>
              </a:spcAft>
              <a:buSzPts val="1000"/>
              <a:buChar char="○"/>
            </a:pPr>
            <a:r>
              <a:rPr lang="nl" sz="1000"/>
              <a:t>Knowing the meaning of words helps know what text or words you can formulate</a:t>
            </a:r>
            <a:endParaRPr sz="1000"/>
          </a:p>
          <a:p>
            <a:pPr indent="0" lvl="0" marL="0" rtl="0" algn="l">
              <a:spcBef>
                <a:spcPts val="1600"/>
              </a:spcBef>
              <a:spcAft>
                <a:spcPts val="160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a:t>Motivation	</a:t>
            </a:r>
            <a:endParaRPr/>
          </a:p>
        </p:txBody>
      </p:sp>
      <p:sp>
        <p:nvSpPr>
          <p:cNvPr id="183" name="Google Shape;183;p28"/>
          <p:cNvSpPr txBox="1"/>
          <p:nvPr>
            <p:ph idx="1" type="body"/>
          </p:nvPr>
        </p:nvSpPr>
        <p:spPr>
          <a:xfrm>
            <a:off x="720000" y="1149275"/>
            <a:ext cx="7704000" cy="34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nl"/>
              <a:t>Let’s try to disambiguate a reddit post using Wordnet..</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4" name="Google Shape;184;p28"/>
          <p:cNvPicPr preferRelativeResize="0"/>
          <p:nvPr/>
        </p:nvPicPr>
        <p:blipFill>
          <a:blip r:embed="rId3">
            <a:alphaModFix/>
          </a:blip>
          <a:stretch>
            <a:fillRect/>
          </a:stretch>
        </p:blipFill>
        <p:spPr>
          <a:xfrm>
            <a:off x="848475" y="1582675"/>
            <a:ext cx="6742374" cy="1443350"/>
          </a:xfrm>
          <a:prstGeom prst="rect">
            <a:avLst/>
          </a:prstGeom>
          <a:noFill/>
          <a:ln>
            <a:noFill/>
          </a:ln>
        </p:spPr>
      </p:pic>
      <p:pic>
        <p:nvPicPr>
          <p:cNvPr id="185" name="Google Shape;185;p28"/>
          <p:cNvPicPr preferRelativeResize="0"/>
          <p:nvPr/>
        </p:nvPicPr>
        <p:blipFill>
          <a:blip r:embed="rId4">
            <a:alphaModFix/>
          </a:blip>
          <a:stretch>
            <a:fillRect/>
          </a:stretch>
        </p:blipFill>
        <p:spPr>
          <a:xfrm>
            <a:off x="848475" y="3355363"/>
            <a:ext cx="4286250" cy="1343025"/>
          </a:xfrm>
          <a:prstGeom prst="rect">
            <a:avLst/>
          </a:prstGeom>
          <a:noFill/>
          <a:ln>
            <a:noFill/>
          </a:ln>
        </p:spPr>
      </p:pic>
      <p:sp>
        <p:nvSpPr>
          <p:cNvPr id="186" name="Google Shape;186;p28"/>
          <p:cNvSpPr txBox="1"/>
          <p:nvPr/>
        </p:nvSpPr>
        <p:spPr>
          <a:xfrm>
            <a:off x="505550" y="4857750"/>
            <a:ext cx="7737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800">
                <a:solidFill>
                  <a:srgbClr val="999999"/>
                </a:solidFill>
                <a:latin typeface="Anaheim"/>
                <a:ea typeface="Anaheim"/>
                <a:cs typeface="Anaheim"/>
                <a:sym typeface="Anaheim"/>
              </a:rPr>
              <a:t>Image: </a:t>
            </a:r>
            <a:r>
              <a:rPr lang="nl" sz="800" u="sng">
                <a:solidFill>
                  <a:srgbClr val="999999"/>
                </a:solidFill>
                <a:latin typeface="Anaheim"/>
                <a:ea typeface="Anaheim"/>
                <a:cs typeface="Anaheim"/>
                <a:sym typeface="Anaheim"/>
                <a:hlinkClick r:id="rId5">
                  <a:extLst>
                    <a:ext uri="{A12FA001-AC4F-418D-AE19-62706E023703}">
                      <ahyp:hlinkClr val="tx"/>
                    </a:ext>
                  </a:extLst>
                </a:hlinkClick>
              </a:rPr>
              <a:t>https://old.reddit.com/r/copypasta/comments/r7l6zx/spotify_wrapped_2021/</a:t>
            </a:r>
            <a:r>
              <a:rPr lang="nl" sz="800">
                <a:solidFill>
                  <a:srgbClr val="999999"/>
                </a:solidFill>
                <a:latin typeface="Anaheim"/>
                <a:ea typeface="Anaheim"/>
                <a:cs typeface="Anaheim"/>
                <a:sym typeface="Anaheim"/>
              </a:rPr>
              <a:t>, Search: http://wordnetweb.princeton.edu/perl/webwn?</a:t>
            </a:r>
            <a:endParaRPr sz="800">
              <a:solidFill>
                <a:srgbClr val="999999"/>
              </a:solidFill>
              <a:latin typeface="Anaheim"/>
              <a:ea typeface="Anaheim"/>
              <a:cs typeface="Anaheim"/>
              <a:sym typeface="Anahei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720000" y="28357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a:t>Motivation</a:t>
            </a:r>
            <a:r>
              <a:rPr lang="nl"/>
              <a:t>	</a:t>
            </a:r>
            <a:endParaRPr/>
          </a:p>
        </p:txBody>
      </p:sp>
      <p:sp>
        <p:nvSpPr>
          <p:cNvPr id="192" name="Google Shape;192;p29"/>
          <p:cNvSpPr txBox="1"/>
          <p:nvPr>
            <p:ph idx="1" type="body"/>
          </p:nvPr>
        </p:nvSpPr>
        <p:spPr>
          <a:xfrm>
            <a:off x="720000" y="800700"/>
            <a:ext cx="7704000" cy="34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nl"/>
              <a:t>Let’s try another one!</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93" name="Google Shape;193;p29"/>
          <p:cNvPicPr preferRelativeResize="0"/>
          <p:nvPr/>
        </p:nvPicPr>
        <p:blipFill>
          <a:blip r:embed="rId3">
            <a:alphaModFix/>
          </a:blip>
          <a:stretch>
            <a:fillRect/>
          </a:stretch>
        </p:blipFill>
        <p:spPr>
          <a:xfrm>
            <a:off x="720000" y="1236802"/>
            <a:ext cx="6797824" cy="1987050"/>
          </a:xfrm>
          <a:prstGeom prst="rect">
            <a:avLst/>
          </a:prstGeom>
          <a:noFill/>
          <a:ln>
            <a:noFill/>
          </a:ln>
        </p:spPr>
      </p:pic>
      <p:pic>
        <p:nvPicPr>
          <p:cNvPr id="194" name="Google Shape;194;p29"/>
          <p:cNvPicPr preferRelativeResize="0"/>
          <p:nvPr/>
        </p:nvPicPr>
        <p:blipFill>
          <a:blip r:embed="rId4">
            <a:alphaModFix/>
          </a:blip>
          <a:stretch>
            <a:fillRect/>
          </a:stretch>
        </p:blipFill>
        <p:spPr>
          <a:xfrm>
            <a:off x="3811799" y="2696325"/>
            <a:ext cx="4833975" cy="2161425"/>
          </a:xfrm>
          <a:prstGeom prst="rect">
            <a:avLst/>
          </a:prstGeom>
          <a:noFill/>
          <a:ln>
            <a:noFill/>
          </a:ln>
        </p:spPr>
      </p:pic>
      <p:sp>
        <p:nvSpPr>
          <p:cNvPr id="195" name="Google Shape;195;p29"/>
          <p:cNvSpPr txBox="1"/>
          <p:nvPr/>
        </p:nvSpPr>
        <p:spPr>
          <a:xfrm>
            <a:off x="505550" y="4857750"/>
            <a:ext cx="7737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800">
                <a:solidFill>
                  <a:srgbClr val="999999"/>
                </a:solidFill>
                <a:latin typeface="Anaheim"/>
                <a:ea typeface="Anaheim"/>
                <a:cs typeface="Anaheim"/>
                <a:sym typeface="Anaheim"/>
              </a:rPr>
              <a:t>Image: </a:t>
            </a:r>
            <a:r>
              <a:rPr lang="nl" sz="800" u="sng">
                <a:solidFill>
                  <a:schemeClr val="hlink"/>
                </a:solidFill>
                <a:latin typeface="Anaheim"/>
                <a:ea typeface="Anaheim"/>
                <a:cs typeface="Anaheim"/>
                <a:sym typeface="Anaheim"/>
                <a:hlinkClick r:id="rId5"/>
              </a:rPr>
              <a:t>https://old.reddit.com/r/gaming/comments/asvflg/holy_toxic_players_batman/</a:t>
            </a:r>
            <a:r>
              <a:rPr lang="nl" sz="800">
                <a:solidFill>
                  <a:srgbClr val="999999"/>
                </a:solidFill>
                <a:latin typeface="Anaheim"/>
                <a:ea typeface="Anaheim"/>
                <a:cs typeface="Anaheim"/>
                <a:sym typeface="Anaheim"/>
              </a:rPr>
              <a:t>, </a:t>
            </a:r>
            <a:r>
              <a:rPr lang="nl" sz="800">
                <a:solidFill>
                  <a:srgbClr val="999999"/>
                </a:solidFill>
                <a:latin typeface="Anaheim"/>
                <a:ea typeface="Anaheim"/>
                <a:cs typeface="Anaheim"/>
                <a:sym typeface="Anaheim"/>
              </a:rPr>
              <a:t>Search: http://wordnetweb.princeton.edu/perl/webwn?</a:t>
            </a:r>
            <a:endParaRPr sz="800">
              <a:solidFill>
                <a:srgbClr val="999999"/>
              </a:solidFill>
              <a:latin typeface="Anaheim"/>
              <a:ea typeface="Anaheim"/>
              <a:cs typeface="Anaheim"/>
              <a:sym typeface="Anahei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a:t>Motivation	</a:t>
            </a:r>
            <a:endParaRPr/>
          </a:p>
        </p:txBody>
      </p:sp>
      <p:sp>
        <p:nvSpPr>
          <p:cNvPr id="201" name="Google Shape;201;p30"/>
          <p:cNvSpPr txBox="1"/>
          <p:nvPr>
            <p:ph idx="4294967295" type="body"/>
          </p:nvPr>
        </p:nvSpPr>
        <p:spPr>
          <a:xfrm>
            <a:off x="720000" y="1149275"/>
            <a:ext cx="7704000" cy="34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600"/>
              <a:t>WSD disambiguation on text found on the internet doesn’t not always reflect the senses made in the lexical databases of old, e.g. WordNet</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nl" sz="1600"/>
              <a:t>This is because language evolves as our modes of communication evolve.</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nl" sz="1600"/>
              <a:t>For this reason something better or new is needed, enter UrbanDictionary</a:t>
            </a:r>
            <a:endParaRPr sz="1600"/>
          </a:p>
          <a:p>
            <a:pPr indent="0" lvl="0" marL="0" rtl="0" algn="l">
              <a:spcBef>
                <a:spcPts val="1600"/>
              </a:spcBef>
              <a:spcAft>
                <a:spcPts val="16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a:t>Urban Dictionary	</a:t>
            </a:r>
            <a:endParaRPr/>
          </a:p>
        </p:txBody>
      </p:sp>
      <p:sp>
        <p:nvSpPr>
          <p:cNvPr id="207" name="Google Shape;207;p31"/>
          <p:cNvSpPr txBox="1"/>
          <p:nvPr>
            <p:ph idx="1" type="body"/>
          </p:nvPr>
        </p:nvSpPr>
        <p:spPr>
          <a:xfrm>
            <a:off x="720000" y="1149275"/>
            <a:ext cx="7704000" cy="34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500"/>
              <a:t>Urban dictionary is an online dictionary that was launched in 1999 by Aaron Peckham to include urban slang words and phrases that are usually not found in other dictionaries.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nl" sz="1500"/>
              <a:t>Using the Urban Dictionary API, we retrieve the data corresponding to each definition:</a:t>
            </a:r>
            <a:endParaRPr sz="1500"/>
          </a:p>
          <a:p>
            <a:pPr indent="-323850" lvl="0" marL="457200" rtl="0" algn="l">
              <a:spcBef>
                <a:spcPts val="0"/>
              </a:spcBef>
              <a:spcAft>
                <a:spcPts val="0"/>
              </a:spcAft>
              <a:buSzPts val="1500"/>
              <a:buChar char="●"/>
            </a:pPr>
            <a:r>
              <a:rPr lang="nl" sz="1500"/>
              <a:t>Word</a:t>
            </a:r>
            <a:endParaRPr sz="1500"/>
          </a:p>
          <a:p>
            <a:pPr indent="-323850" lvl="0" marL="457200" rtl="0" algn="l">
              <a:spcBef>
                <a:spcPts val="0"/>
              </a:spcBef>
              <a:spcAft>
                <a:spcPts val="0"/>
              </a:spcAft>
              <a:buSzPts val="1500"/>
              <a:buChar char="●"/>
            </a:pPr>
            <a:r>
              <a:rPr lang="nl" sz="1500"/>
              <a:t>Example</a:t>
            </a:r>
            <a:endParaRPr sz="1500"/>
          </a:p>
          <a:p>
            <a:pPr indent="-323850" lvl="0" marL="457200" rtl="0" algn="l">
              <a:spcBef>
                <a:spcPts val="0"/>
              </a:spcBef>
              <a:spcAft>
                <a:spcPts val="0"/>
              </a:spcAft>
              <a:buSzPts val="1500"/>
              <a:buChar char="●"/>
            </a:pPr>
            <a:r>
              <a:rPr lang="nl" sz="1500"/>
              <a:t>Number of Upvotes</a:t>
            </a:r>
            <a:endParaRPr sz="1500"/>
          </a:p>
          <a:p>
            <a:pPr indent="-323850" lvl="0" marL="457200" rtl="0" algn="l">
              <a:spcBef>
                <a:spcPts val="0"/>
              </a:spcBef>
              <a:spcAft>
                <a:spcPts val="0"/>
              </a:spcAft>
              <a:buSzPts val="1500"/>
              <a:buChar char="●"/>
            </a:pPr>
            <a:r>
              <a:rPr lang="nl" sz="1500"/>
              <a:t>Number of Downvotes</a:t>
            </a:r>
            <a:endParaRPr sz="1500"/>
          </a:p>
          <a:p>
            <a:pPr indent="-323850" lvl="0" marL="457200" rtl="0" algn="l">
              <a:spcBef>
                <a:spcPts val="0"/>
              </a:spcBef>
              <a:spcAft>
                <a:spcPts val="0"/>
              </a:spcAft>
              <a:buSzPts val="1500"/>
              <a:buChar char="●"/>
            </a:pPr>
            <a:r>
              <a:rPr lang="nl" sz="1500"/>
              <a:t>Author Identifier</a:t>
            </a:r>
            <a:endParaRPr sz="1500"/>
          </a:p>
          <a:p>
            <a:pPr indent="-323850" lvl="0" marL="457200" rtl="0" algn="l">
              <a:spcBef>
                <a:spcPts val="0"/>
              </a:spcBef>
              <a:spcAft>
                <a:spcPts val="0"/>
              </a:spcAft>
              <a:buSzPts val="1500"/>
              <a:buChar char="●"/>
            </a:pPr>
            <a:r>
              <a:rPr lang="nl" sz="1500"/>
              <a:t>Date of posting</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08" name="Google Shape;208;p31"/>
          <p:cNvPicPr preferRelativeResize="0"/>
          <p:nvPr/>
        </p:nvPicPr>
        <p:blipFill>
          <a:blip r:embed="rId3">
            <a:alphaModFix/>
          </a:blip>
          <a:stretch>
            <a:fillRect/>
          </a:stretch>
        </p:blipFill>
        <p:spPr>
          <a:xfrm>
            <a:off x="4642563" y="2365113"/>
            <a:ext cx="3781425" cy="2238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a:t>Goal</a:t>
            </a:r>
            <a:endParaRPr/>
          </a:p>
        </p:txBody>
      </p:sp>
      <p:sp>
        <p:nvSpPr>
          <p:cNvPr id="214" name="Google Shape;214;p32"/>
          <p:cNvSpPr txBox="1"/>
          <p:nvPr>
            <p:ph idx="1" type="body"/>
          </p:nvPr>
        </p:nvSpPr>
        <p:spPr>
          <a:xfrm>
            <a:off x="720000" y="1149275"/>
            <a:ext cx="7704000" cy="345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sz="2100"/>
              <a:t>Use Wordnet + Urban Dictionary to disambiguate words </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a:t>Methods</a:t>
            </a:r>
            <a:endParaRPr/>
          </a:p>
        </p:txBody>
      </p:sp>
      <p:sp>
        <p:nvSpPr>
          <p:cNvPr id="220" name="Google Shape;220;p33"/>
          <p:cNvSpPr txBox="1"/>
          <p:nvPr>
            <p:ph idx="1" type="subTitle"/>
          </p:nvPr>
        </p:nvSpPr>
        <p:spPr>
          <a:xfrm>
            <a:off x="3470725" y="2186250"/>
            <a:ext cx="2121000" cy="771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nl" sz="1800">
                <a:highlight>
                  <a:srgbClr val="FFE599"/>
                </a:highlight>
              </a:rPr>
              <a:t>Most popular</a:t>
            </a:r>
            <a:endParaRPr sz="1800">
              <a:highlight>
                <a:srgbClr val="FFE599"/>
              </a:highlight>
            </a:endParaRPr>
          </a:p>
        </p:txBody>
      </p:sp>
      <p:sp>
        <p:nvSpPr>
          <p:cNvPr id="221" name="Google Shape;221;p33"/>
          <p:cNvSpPr txBox="1"/>
          <p:nvPr>
            <p:ph idx="4" type="subTitle"/>
          </p:nvPr>
        </p:nvSpPr>
        <p:spPr>
          <a:xfrm>
            <a:off x="863725" y="2186250"/>
            <a:ext cx="2121000" cy="771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nl" sz="1800">
                <a:highlight>
                  <a:srgbClr val="C27BA0"/>
                </a:highlight>
              </a:rPr>
              <a:t>Simple Lesk</a:t>
            </a:r>
            <a:endParaRPr sz="1800">
              <a:highlight>
                <a:srgbClr val="C27BA0"/>
              </a:highlight>
            </a:endParaRPr>
          </a:p>
        </p:txBody>
      </p:sp>
      <p:sp>
        <p:nvSpPr>
          <p:cNvPr id="222" name="Google Shape;222;p33"/>
          <p:cNvSpPr txBox="1"/>
          <p:nvPr>
            <p:ph idx="5" type="subTitle"/>
          </p:nvPr>
        </p:nvSpPr>
        <p:spPr>
          <a:xfrm>
            <a:off x="6077725" y="2186250"/>
            <a:ext cx="2121000" cy="771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nl" sz="1800">
                <a:highlight>
                  <a:srgbClr val="6FA8DC"/>
                </a:highlight>
              </a:rPr>
              <a:t>Soft Cosine Measure</a:t>
            </a:r>
            <a:endParaRPr sz="1800">
              <a:highlight>
                <a:srgbClr val="6FA8DC"/>
              </a:highlight>
            </a:endParaRPr>
          </a:p>
        </p:txBody>
      </p:sp>
      <p:sp>
        <p:nvSpPr>
          <p:cNvPr id="223" name="Google Shape;223;p33"/>
          <p:cNvSpPr txBox="1"/>
          <p:nvPr>
            <p:ph idx="6" type="subTitle"/>
          </p:nvPr>
        </p:nvSpPr>
        <p:spPr>
          <a:xfrm>
            <a:off x="3511500" y="3832500"/>
            <a:ext cx="2121000" cy="771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nl" sz="1800">
                <a:highlight>
                  <a:srgbClr val="F9CB9C"/>
                </a:highlight>
              </a:rPr>
              <a:t>Average Cosine Similarity</a:t>
            </a:r>
            <a:endParaRPr sz="1800">
              <a:highlight>
                <a:srgbClr val="F9CB9C"/>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rban Couture Portfolio by Slidesgo">
  <a:themeElements>
    <a:clrScheme name="Simple Light">
      <a:dk1>
        <a:srgbClr val="1A5444"/>
      </a:dk1>
      <a:lt1>
        <a:srgbClr val="ECCFCE"/>
      </a:lt1>
      <a:dk2>
        <a:srgbClr val="1A5444"/>
      </a:dk2>
      <a:lt2>
        <a:srgbClr val="ECCFCE"/>
      </a:lt2>
      <a:accent1>
        <a:srgbClr val="1A5444"/>
      </a:accent1>
      <a:accent2>
        <a:srgbClr val="ECCFCE"/>
      </a:accent2>
      <a:accent3>
        <a:srgbClr val="1A5444"/>
      </a:accent3>
      <a:accent4>
        <a:srgbClr val="ECCFCE"/>
      </a:accent4>
      <a:accent5>
        <a:srgbClr val="1A5444"/>
      </a:accent5>
      <a:accent6>
        <a:srgbClr val="ECCFCE"/>
      </a:accent6>
      <a:hlink>
        <a:srgbClr val="1A544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