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Capstone </a:t>
            </a:r>
            <a:r>
              <a:rPr lang="en-US" sz="2800" dirty="0" smtClean="0"/>
              <a:t>Project: </a:t>
            </a:r>
            <a:br>
              <a:rPr lang="en-US" sz="2800" dirty="0" smtClean="0"/>
            </a:br>
            <a:r>
              <a:rPr lang="en-US" sz="2800" dirty="0" smtClean="0"/>
              <a:t>Battle </a:t>
            </a:r>
            <a:r>
              <a:rPr lang="en-US" sz="2800" dirty="0"/>
              <a:t>of the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Specialization by IBM</a:t>
            </a:r>
          </a:p>
        </p:txBody>
      </p:sp>
    </p:spTree>
    <p:extLst>
      <p:ext uri="{BB962C8B-B14F-4D97-AF65-F5344CB8AC3E}">
        <p14:creationId xmlns:p14="http://schemas.microsoft.com/office/powerpoint/2010/main" val="394311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common crime </a:t>
            </a:r>
            <a:r>
              <a:rPr lang="en-US" dirty="0" smtClean="0"/>
              <a:t>: Larceny theft </a:t>
            </a:r>
            <a:r>
              <a:rPr lang="en-US" dirty="0"/>
              <a:t> </a:t>
            </a:r>
          </a:p>
          <a:p>
            <a:r>
              <a:rPr lang="en-US" dirty="0" smtClean="0"/>
              <a:t>Neighborhoods </a:t>
            </a:r>
            <a:r>
              <a:rPr lang="en-US" dirty="0"/>
              <a:t>with the most incidents </a:t>
            </a:r>
            <a:r>
              <a:rPr lang="en-US" dirty="0" smtClean="0"/>
              <a:t>: South </a:t>
            </a:r>
            <a:r>
              <a:rPr lang="en-US" dirty="0"/>
              <a:t>of Market and Inner Mission.</a:t>
            </a:r>
          </a:p>
          <a:p>
            <a:r>
              <a:rPr lang="en-US" dirty="0" smtClean="0"/>
              <a:t>Central Neighborhoods </a:t>
            </a:r>
            <a:r>
              <a:rPr lang="en-US" dirty="0"/>
              <a:t>with </a:t>
            </a:r>
            <a:r>
              <a:rPr lang="en-US" dirty="0" smtClean="0"/>
              <a:t>fewer incidents: Mission </a:t>
            </a:r>
            <a:r>
              <a:rPr lang="en-US" dirty="0"/>
              <a:t>Dolores, Hayes Valley and Western </a:t>
            </a:r>
            <a:r>
              <a:rPr lang="en-US" dirty="0" smtClean="0"/>
              <a:t>Addition</a:t>
            </a:r>
            <a:endParaRPr lang="en-US" dirty="0"/>
          </a:p>
          <a:p>
            <a:r>
              <a:rPr lang="en-US" dirty="0" smtClean="0"/>
              <a:t>Hayes </a:t>
            </a:r>
            <a:r>
              <a:rPr lang="en-US" dirty="0"/>
              <a:t>Value </a:t>
            </a:r>
            <a:r>
              <a:rPr lang="en-US" dirty="0" smtClean="0"/>
              <a:t>neighborhood: lot </a:t>
            </a:r>
            <a:r>
              <a:rPr lang="en-US" dirty="0"/>
              <a:t>of cafes, bars and </a:t>
            </a:r>
            <a:r>
              <a:rPr lang="en-US" dirty="0" smtClean="0"/>
              <a:t>restaurants</a:t>
            </a:r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Fell Street: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central &amp; low risk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neighborhood traffic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competition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dirty="0"/>
          </a:p>
          <a:p>
            <a:pPr marL="0" indent="0" algn="ctr"/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proposed location for the new gallery would be Fell Street in Hayes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5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Definition of the business problem and the target </a:t>
            </a:r>
            <a:r>
              <a:rPr lang="en-US" b="0" dirty="0" smtClean="0"/>
              <a:t>audience.</a:t>
            </a:r>
          </a:p>
          <a:p>
            <a:pPr>
              <a:buAutoNum type="arabicPeriod"/>
            </a:pPr>
            <a:r>
              <a:rPr lang="en-US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Description of the data and sources used to solve the </a:t>
            </a:r>
            <a:r>
              <a:rPr lang="en-US" b="0" dirty="0" smtClean="0"/>
              <a:t>problem.</a:t>
            </a:r>
          </a:p>
          <a:p>
            <a:pPr>
              <a:buAutoNum type="arabicPeriod"/>
            </a:pP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Discussion of the exploratory data analysis, the inferential statistical testing, and the machine </a:t>
            </a:r>
            <a:r>
              <a:rPr lang="en-US" b="0" dirty="0" err="1"/>
              <a:t>learnings</a:t>
            </a:r>
            <a:r>
              <a:rPr lang="en-US" b="0" dirty="0"/>
              <a:t> that were </a:t>
            </a:r>
            <a:r>
              <a:rPr lang="en-US" b="0" dirty="0" smtClean="0"/>
              <a:t>used.</a:t>
            </a:r>
          </a:p>
          <a:p>
            <a:pPr>
              <a:buAutoNum type="arabicPeriod"/>
            </a:pPr>
            <a:r>
              <a:rPr lang="en-US" dirty="0" smtClean="0"/>
              <a:t>Results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Presentation of the results.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Choose </a:t>
            </a:r>
            <a:r>
              <a:rPr lang="en-US" dirty="0"/>
              <a:t>the ideal location for the </a:t>
            </a:r>
            <a:r>
              <a:rPr lang="en-US" dirty="0" smtClean="0"/>
              <a:t>expansion </a:t>
            </a:r>
            <a:r>
              <a:rPr lang="en-US" dirty="0"/>
              <a:t>of </a:t>
            </a:r>
            <a:r>
              <a:rPr lang="en-US" dirty="0" smtClean="0"/>
              <a:t>a New </a:t>
            </a:r>
            <a:r>
              <a:rPr lang="en-US" dirty="0"/>
              <a:t>York City based gallery to San Francisco.</a:t>
            </a:r>
          </a:p>
          <a:p>
            <a:endParaRPr lang="en-US" dirty="0" smtClean="0"/>
          </a:p>
          <a:p>
            <a:r>
              <a:rPr lang="en-US" sz="2400" dirty="0" smtClean="0"/>
              <a:t>Critical </a:t>
            </a:r>
            <a:r>
              <a:rPr lang="en-US" sz="2400" dirty="0"/>
              <a:t>factors</a:t>
            </a:r>
            <a:r>
              <a:rPr lang="en-US" dirty="0"/>
              <a:t> 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Neighborhood </a:t>
            </a:r>
            <a:r>
              <a:rPr lang="en-US" dirty="0"/>
              <a:t>safety, accessibility and </a:t>
            </a:r>
            <a:r>
              <a:rPr lang="en-US" dirty="0" smtClean="0"/>
              <a:t>visibility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Surrounding </a:t>
            </a:r>
            <a:r>
              <a:rPr lang="en-US" dirty="0"/>
              <a:t>businesses and possible </a:t>
            </a:r>
            <a:r>
              <a:rPr lang="en-US" dirty="0" smtClean="0"/>
              <a:t>competitors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Space </a:t>
            </a:r>
            <a:r>
              <a:rPr lang="en-US" dirty="0"/>
              <a:t>size and </a:t>
            </a:r>
            <a:r>
              <a:rPr lang="en-US" dirty="0" smtClean="0"/>
              <a:t>affordability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Comparative </a:t>
            </a:r>
            <a:r>
              <a:rPr lang="en-US" dirty="0"/>
              <a:t>analysis of the neighborhoods of the existing and proposed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6873240" cy="3712464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San </a:t>
            </a:r>
            <a:r>
              <a:rPr lang="en-US" dirty="0"/>
              <a:t>Francisco Police Department's </a:t>
            </a:r>
            <a:r>
              <a:rPr lang="en-US" dirty="0" smtClean="0"/>
              <a:t>dataset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San </a:t>
            </a:r>
            <a:r>
              <a:rPr lang="en-US" dirty="0"/>
              <a:t>Francisco’s public transportation geodata such as subway and bus stations as well as the MTA's on- and off- street parking census.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Foursquare</a:t>
            </a:r>
            <a:r>
              <a:rPr lang="en-US" dirty="0"/>
              <a:t> </a:t>
            </a:r>
            <a:r>
              <a:rPr lang="en-US" dirty="0" smtClean="0"/>
              <a:t>for the visibility </a:t>
            </a:r>
            <a:r>
              <a:rPr lang="en-US" dirty="0"/>
              <a:t>factor that different neighborhoods can provide.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Foursquare </a:t>
            </a:r>
            <a:r>
              <a:rPr lang="en-US" dirty="0" smtClean="0"/>
              <a:t>for competition analysis.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Foursquare for complimentary </a:t>
            </a:r>
            <a:r>
              <a:rPr lang="en-US" dirty="0"/>
              <a:t>venues such as cafes and restaurants.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Real </a:t>
            </a:r>
            <a:r>
              <a:rPr lang="en-US" dirty="0"/>
              <a:t>estate agencies and accommodation search engines.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56260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Safety factor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285990" cy="50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62356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CRIME INCIDENTS CHOREOPLATH MAP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31321"/>
            <a:ext cx="682117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</p:spPr>
        <p:txBody>
          <a:bodyPr/>
          <a:lstStyle/>
          <a:p>
            <a:r>
              <a:rPr lang="en-US" sz="1800" cap="none" dirty="0" smtClean="0">
                <a:solidFill>
                  <a:srgbClr val="00B0F0"/>
                </a:solidFill>
              </a:rPr>
              <a:t>100 Most Popular Venues At A 500m Radius For All San Francisco Neighborhoods</a:t>
            </a:r>
            <a:endParaRPr lang="en-US" sz="1800" cap="none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001000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57150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k-means clusters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7348855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562600"/>
            <a:ext cx="5295900" cy="548640"/>
          </a:xfrm>
        </p:spPr>
        <p:txBody>
          <a:bodyPr/>
          <a:lstStyle/>
          <a:p>
            <a:r>
              <a:rPr lang="en-US" b="1" dirty="0"/>
              <a:t>Competitor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457200"/>
            <a:ext cx="6819900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</TotalTime>
  <Words>75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Capstone Project:  Battle of the Neighborhoods</vt:lpstr>
      <vt:lpstr>contents</vt:lpstr>
      <vt:lpstr>Objective</vt:lpstr>
      <vt:lpstr>DATA SOURCES</vt:lpstr>
      <vt:lpstr>Safety factor analysis</vt:lpstr>
      <vt:lpstr>CRIME INCIDENTS CHOREOPLATH MAP</vt:lpstr>
      <vt:lpstr>100 Most Popular Venues At A 500m Radius For All San Francisco Neighborhoods</vt:lpstr>
      <vt:lpstr>k-means clusters </vt:lpstr>
      <vt:lpstr>Competitor analysis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Battle of the Neighborhoods</dc:title>
  <dc:creator>Lena</dc:creator>
  <cp:lastModifiedBy>Lena</cp:lastModifiedBy>
  <cp:revision>3</cp:revision>
  <dcterms:created xsi:type="dcterms:W3CDTF">2006-08-16T00:00:00Z</dcterms:created>
  <dcterms:modified xsi:type="dcterms:W3CDTF">2019-02-22T20:42:38Z</dcterms:modified>
</cp:coreProperties>
</file>