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801350" cy="46799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4" y="-797"/>
      </p:cViewPr>
      <p:guideLst>
        <p:guide orient="horz" pos="147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1453819"/>
            <a:ext cx="9181148" cy="10031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5" y="2651972"/>
            <a:ext cx="7560945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98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7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534" y="147333"/>
            <a:ext cx="2870983" cy="314488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7579" y="147333"/>
            <a:ext cx="8432930" cy="314488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3007301"/>
            <a:ext cx="9181148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1983564"/>
            <a:ext cx="9181148" cy="10237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8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7580" y="860158"/>
            <a:ext cx="5651956" cy="24320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69559" y="860158"/>
            <a:ext cx="5651956" cy="24320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70" y="187416"/>
            <a:ext cx="9721215" cy="77999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047573"/>
            <a:ext cx="4772472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8" y="1484151"/>
            <a:ext cx="4772472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8" y="1047573"/>
            <a:ext cx="4774347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8" y="1484151"/>
            <a:ext cx="4774347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76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9" y="186332"/>
            <a:ext cx="3553570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30" y="186332"/>
            <a:ext cx="6038255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9" y="979324"/>
            <a:ext cx="3553570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3275965"/>
            <a:ext cx="648081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418162"/>
            <a:ext cx="648081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3662712"/>
            <a:ext cx="648081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58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70" y="187416"/>
            <a:ext cx="9721215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70" y="1091990"/>
            <a:ext cx="9721215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70" y="4337622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D68A-31EB-4142-8F1A-83AB4E460735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4337622"/>
            <a:ext cx="342042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70" y="4337622"/>
            <a:ext cx="252031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5BC7-653C-4E7E-8D6D-AE51CA8EEA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24514" r="73804" b="25070"/>
          <a:stretch/>
        </p:blipFill>
        <p:spPr bwMode="auto">
          <a:xfrm>
            <a:off x="224977" y="826613"/>
            <a:ext cx="2431851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t="24514" r="54747" b="25070"/>
          <a:stretch/>
        </p:blipFill>
        <p:spPr bwMode="auto">
          <a:xfrm>
            <a:off x="2961282" y="826614"/>
            <a:ext cx="2324101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8" t="24792" r="35419" b="24792"/>
          <a:stretch/>
        </p:blipFill>
        <p:spPr bwMode="auto">
          <a:xfrm>
            <a:off x="5587031" y="826615"/>
            <a:ext cx="2269356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0" t="24514" r="15079" b="25070"/>
          <a:stretch/>
        </p:blipFill>
        <p:spPr bwMode="auto">
          <a:xfrm>
            <a:off x="8182866" y="826612"/>
            <a:ext cx="244227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341691" y="420529"/>
            <a:ext cx="2198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Manipulated photo</a:t>
            </a:r>
            <a:endParaRPr lang="zh-TW" altLang="en-US" sz="2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82067" y="427697"/>
            <a:ext cx="268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Detected manipulations</a:t>
            </a:r>
            <a:endParaRPr lang="zh-TW" altLang="en-US" sz="2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29606" y="427697"/>
            <a:ext cx="205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Suggested “undo”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563513" y="427697"/>
            <a:ext cx="1680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Original photo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王聖喻</dc:creator>
  <cp:lastModifiedBy>王聖喻</cp:lastModifiedBy>
  <cp:revision>6</cp:revision>
  <dcterms:created xsi:type="dcterms:W3CDTF">2019-06-10T23:07:52Z</dcterms:created>
  <dcterms:modified xsi:type="dcterms:W3CDTF">2019-06-10T23:43:28Z</dcterms:modified>
</cp:coreProperties>
</file>