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4385588" cy="13717588"/>
  <p:notesSz cx="6858000" cy="9144000"/>
  <p:defaultTextStyle>
    <a:defPPr>
      <a:defRPr lang="zh-TW"/>
    </a:defPPr>
    <a:lvl1pPr marL="0" algn="l" defTabSz="207834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39170" algn="l" defTabSz="207834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078340" algn="l" defTabSz="207834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117510" algn="l" defTabSz="207834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156680" algn="l" defTabSz="207834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195849" algn="l" defTabSz="207834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235019" algn="l" defTabSz="207834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274189" algn="l" defTabSz="207834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313359" algn="l" defTabSz="2078340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-326" y="-67"/>
      </p:cViewPr>
      <p:guideLst>
        <p:guide orient="horz" pos="4321"/>
        <p:guide pos="76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828919" y="4261347"/>
            <a:ext cx="20727750" cy="29403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657838" y="7773300"/>
            <a:ext cx="17069912" cy="35056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3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78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17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56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195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350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274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3133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415CF-8E5D-4376-9CA7-6E5226A46C1D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7EC9B-5C80-419C-914D-E6CEB13D28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7728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415CF-8E5D-4376-9CA7-6E5226A46C1D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7EC9B-5C80-419C-914D-E6CEB13D28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4915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7679551" y="549343"/>
            <a:ext cx="5486757" cy="1170440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9280" y="549343"/>
            <a:ext cx="16053845" cy="1170440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415CF-8E5D-4376-9CA7-6E5226A46C1D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7EC9B-5C80-419C-914D-E6CEB13D28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782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>
            <a:spLocks noGrp="1"/>
          </p:cNvSpPr>
          <p:nvPr>
            <p:ph type="title"/>
          </p:nvPr>
        </p:nvSpPr>
        <p:spPr>
          <a:xfrm>
            <a:off x="1689228" y="952610"/>
            <a:ext cx="21007167" cy="2286265"/>
          </a:xfrm>
          <a:prstGeom prst="rect">
            <a:avLst/>
          </a:prstGeom>
        </p:spPr>
        <p:txBody>
          <a:bodyPr lIns="50772" tIns="50772" rIns="50772" bIns="50772"/>
          <a:lstStyle>
            <a:lvl1pPr defTabSz="825085"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27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228" y="3238874"/>
            <a:ext cx="21007167" cy="9208567"/>
          </a:xfrm>
          <a:prstGeom prst="rect">
            <a:avLst/>
          </a:prstGeom>
        </p:spPr>
        <p:txBody>
          <a:bodyPr lIns="50772" tIns="50772" rIns="50772" bIns="50772"/>
          <a:lstStyle>
            <a:lvl1pPr marL="634678" indent="-634678" defTabSz="825085">
              <a:buSzPct val="75000"/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1269356" indent="-634678" defTabSz="825085">
              <a:buSzPct val="75000"/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904044" indent="-634678" defTabSz="825085">
              <a:buSzPct val="75000"/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2538726" indent="-634677" defTabSz="825085">
              <a:buSzPct val="75000"/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3173403" indent="-634677" defTabSz="825085">
              <a:buSzPct val="75000"/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4631353" y="12714172"/>
            <a:ext cx="5689971" cy="736685"/>
          </a:xfrm>
          <a:prstGeom prst="rect">
            <a:avLst/>
          </a:prstGeom>
        </p:spPr>
        <p:txBody>
          <a:bodyPr lIns="50772" tIns="50772" rIns="50772" bIns="50772"/>
          <a:lstStyle>
            <a:lvl1pPr defTabSz="825085">
              <a:defRPr sz="23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071870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415CF-8E5D-4376-9CA7-6E5226A46C1D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7EC9B-5C80-419C-914D-E6CEB13D28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7917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26294" y="8814824"/>
            <a:ext cx="20727750" cy="2724465"/>
          </a:xfrm>
        </p:spPr>
        <p:txBody>
          <a:bodyPr anchor="t"/>
          <a:lstStyle>
            <a:lvl1pPr algn="l">
              <a:defRPr sz="91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926294" y="5814100"/>
            <a:ext cx="20727750" cy="3000721"/>
          </a:xfrm>
        </p:spPr>
        <p:txBody>
          <a:bodyPr anchor="b"/>
          <a:lstStyle>
            <a:lvl1pPr marL="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1pPr>
            <a:lvl2pPr marL="1039170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7834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31175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566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19584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23501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27418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31335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415CF-8E5D-4376-9CA7-6E5226A46C1D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7EC9B-5C80-419C-914D-E6CEB13D28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5619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19280" y="3200774"/>
            <a:ext cx="10770301" cy="9052974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5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2396007" y="3200774"/>
            <a:ext cx="10770301" cy="9052974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5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415CF-8E5D-4376-9CA7-6E5226A46C1D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7EC9B-5C80-419C-914D-E6CEB13D28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3479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80" y="3070582"/>
            <a:ext cx="10774535" cy="1279672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39170" indent="0">
              <a:buNone/>
              <a:defRPr sz="4500" b="1"/>
            </a:lvl2pPr>
            <a:lvl3pPr marL="2078340" indent="0">
              <a:buNone/>
              <a:defRPr sz="4100" b="1"/>
            </a:lvl3pPr>
            <a:lvl4pPr marL="3117510" indent="0">
              <a:buNone/>
              <a:defRPr sz="3600" b="1"/>
            </a:lvl4pPr>
            <a:lvl5pPr marL="4156680" indent="0">
              <a:buNone/>
              <a:defRPr sz="3600" b="1"/>
            </a:lvl5pPr>
            <a:lvl6pPr marL="5195849" indent="0">
              <a:buNone/>
              <a:defRPr sz="3600" b="1"/>
            </a:lvl6pPr>
            <a:lvl7pPr marL="6235019" indent="0">
              <a:buNone/>
              <a:defRPr sz="3600" b="1"/>
            </a:lvl7pPr>
            <a:lvl8pPr marL="7274189" indent="0">
              <a:buNone/>
              <a:defRPr sz="3600" b="1"/>
            </a:lvl8pPr>
            <a:lvl9pPr marL="8313359" indent="0">
              <a:buNone/>
              <a:defRPr sz="3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219280" y="4350254"/>
            <a:ext cx="10774535" cy="7903491"/>
          </a:xfrm>
        </p:spPr>
        <p:txBody>
          <a:bodyPr/>
          <a:lstStyle>
            <a:lvl1pPr>
              <a:defRPr sz="5500"/>
            </a:lvl1pPr>
            <a:lvl2pPr>
              <a:defRPr sz="45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12387541" y="3070582"/>
            <a:ext cx="10778770" cy="1279672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39170" indent="0">
              <a:buNone/>
              <a:defRPr sz="4500" b="1"/>
            </a:lvl2pPr>
            <a:lvl3pPr marL="2078340" indent="0">
              <a:buNone/>
              <a:defRPr sz="4100" b="1"/>
            </a:lvl3pPr>
            <a:lvl4pPr marL="3117510" indent="0">
              <a:buNone/>
              <a:defRPr sz="3600" b="1"/>
            </a:lvl4pPr>
            <a:lvl5pPr marL="4156680" indent="0">
              <a:buNone/>
              <a:defRPr sz="3600" b="1"/>
            </a:lvl5pPr>
            <a:lvl6pPr marL="5195849" indent="0">
              <a:buNone/>
              <a:defRPr sz="3600" b="1"/>
            </a:lvl6pPr>
            <a:lvl7pPr marL="6235019" indent="0">
              <a:buNone/>
              <a:defRPr sz="3600" b="1"/>
            </a:lvl7pPr>
            <a:lvl8pPr marL="7274189" indent="0">
              <a:buNone/>
              <a:defRPr sz="3600" b="1"/>
            </a:lvl8pPr>
            <a:lvl9pPr marL="8313359" indent="0">
              <a:buNone/>
              <a:defRPr sz="3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12387541" y="4350254"/>
            <a:ext cx="10778770" cy="7903491"/>
          </a:xfrm>
        </p:spPr>
        <p:txBody>
          <a:bodyPr/>
          <a:lstStyle>
            <a:lvl1pPr>
              <a:defRPr sz="5500"/>
            </a:lvl1pPr>
            <a:lvl2pPr>
              <a:defRPr sz="45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415CF-8E5D-4376-9CA7-6E5226A46C1D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7EC9B-5C80-419C-914D-E6CEB13D28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206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415CF-8E5D-4376-9CA7-6E5226A46C1D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7EC9B-5C80-419C-914D-E6CEB13D28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0432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415CF-8E5D-4376-9CA7-6E5226A46C1D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7EC9B-5C80-419C-914D-E6CEB13D28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8130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79" y="546163"/>
            <a:ext cx="8022691" cy="2324369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534089" y="546166"/>
            <a:ext cx="13632221" cy="11707581"/>
          </a:xfrm>
        </p:spPr>
        <p:txBody>
          <a:bodyPr/>
          <a:lstStyle>
            <a:lvl1pPr>
              <a:defRPr sz="7300"/>
            </a:lvl1pPr>
            <a:lvl2pPr>
              <a:defRPr sz="6400"/>
            </a:lvl2pPr>
            <a:lvl3pPr>
              <a:defRPr sz="5500"/>
            </a:lvl3pPr>
            <a:lvl4pPr>
              <a:defRPr sz="4500"/>
            </a:lvl4pPr>
            <a:lvl5pPr>
              <a:defRPr sz="4500"/>
            </a:lvl5pPr>
            <a:lvl6pPr>
              <a:defRPr sz="4500"/>
            </a:lvl6pPr>
            <a:lvl7pPr>
              <a:defRPr sz="4500"/>
            </a:lvl7pPr>
            <a:lvl8pPr>
              <a:defRPr sz="4500"/>
            </a:lvl8pPr>
            <a:lvl9pPr>
              <a:defRPr sz="4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19279" y="2870535"/>
            <a:ext cx="8022691" cy="9383212"/>
          </a:xfrm>
        </p:spPr>
        <p:txBody>
          <a:bodyPr/>
          <a:lstStyle>
            <a:lvl1pPr marL="0" indent="0">
              <a:buNone/>
              <a:defRPr sz="3200"/>
            </a:lvl1pPr>
            <a:lvl2pPr marL="1039170" indent="0">
              <a:buNone/>
              <a:defRPr sz="2700"/>
            </a:lvl2pPr>
            <a:lvl3pPr marL="2078340" indent="0">
              <a:buNone/>
              <a:defRPr sz="2300"/>
            </a:lvl3pPr>
            <a:lvl4pPr marL="3117510" indent="0">
              <a:buNone/>
              <a:defRPr sz="2000"/>
            </a:lvl4pPr>
            <a:lvl5pPr marL="4156680" indent="0">
              <a:buNone/>
              <a:defRPr sz="2000"/>
            </a:lvl5pPr>
            <a:lvl6pPr marL="5195849" indent="0">
              <a:buNone/>
              <a:defRPr sz="2000"/>
            </a:lvl6pPr>
            <a:lvl7pPr marL="6235019" indent="0">
              <a:buNone/>
              <a:defRPr sz="2000"/>
            </a:lvl7pPr>
            <a:lvl8pPr marL="7274189" indent="0">
              <a:buNone/>
              <a:defRPr sz="2000"/>
            </a:lvl8pPr>
            <a:lvl9pPr marL="8313359" indent="0">
              <a:buNone/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415CF-8E5D-4376-9CA7-6E5226A46C1D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7EC9B-5C80-419C-914D-E6CEB13D28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9145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79745" y="9602312"/>
            <a:ext cx="14631353" cy="1133607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779745" y="1225692"/>
            <a:ext cx="14631353" cy="8230553"/>
          </a:xfrm>
        </p:spPr>
        <p:txBody>
          <a:bodyPr/>
          <a:lstStyle>
            <a:lvl1pPr marL="0" indent="0">
              <a:buNone/>
              <a:defRPr sz="7300"/>
            </a:lvl1pPr>
            <a:lvl2pPr marL="1039170" indent="0">
              <a:buNone/>
              <a:defRPr sz="6400"/>
            </a:lvl2pPr>
            <a:lvl3pPr marL="2078340" indent="0">
              <a:buNone/>
              <a:defRPr sz="5500"/>
            </a:lvl3pPr>
            <a:lvl4pPr marL="3117510" indent="0">
              <a:buNone/>
              <a:defRPr sz="4500"/>
            </a:lvl4pPr>
            <a:lvl5pPr marL="4156680" indent="0">
              <a:buNone/>
              <a:defRPr sz="4500"/>
            </a:lvl5pPr>
            <a:lvl6pPr marL="5195849" indent="0">
              <a:buNone/>
              <a:defRPr sz="4500"/>
            </a:lvl6pPr>
            <a:lvl7pPr marL="6235019" indent="0">
              <a:buNone/>
              <a:defRPr sz="4500"/>
            </a:lvl7pPr>
            <a:lvl8pPr marL="7274189" indent="0">
              <a:buNone/>
              <a:defRPr sz="4500"/>
            </a:lvl8pPr>
            <a:lvl9pPr marL="8313359" indent="0">
              <a:buNone/>
              <a:defRPr sz="4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779745" y="10735919"/>
            <a:ext cx="14631353" cy="1609910"/>
          </a:xfrm>
        </p:spPr>
        <p:txBody>
          <a:bodyPr/>
          <a:lstStyle>
            <a:lvl1pPr marL="0" indent="0">
              <a:buNone/>
              <a:defRPr sz="3200"/>
            </a:lvl1pPr>
            <a:lvl2pPr marL="1039170" indent="0">
              <a:buNone/>
              <a:defRPr sz="2700"/>
            </a:lvl2pPr>
            <a:lvl3pPr marL="2078340" indent="0">
              <a:buNone/>
              <a:defRPr sz="2300"/>
            </a:lvl3pPr>
            <a:lvl4pPr marL="3117510" indent="0">
              <a:buNone/>
              <a:defRPr sz="2000"/>
            </a:lvl4pPr>
            <a:lvl5pPr marL="4156680" indent="0">
              <a:buNone/>
              <a:defRPr sz="2000"/>
            </a:lvl5pPr>
            <a:lvl6pPr marL="5195849" indent="0">
              <a:buNone/>
              <a:defRPr sz="2000"/>
            </a:lvl6pPr>
            <a:lvl7pPr marL="6235019" indent="0">
              <a:buNone/>
              <a:defRPr sz="2000"/>
            </a:lvl7pPr>
            <a:lvl8pPr marL="7274189" indent="0">
              <a:buNone/>
              <a:defRPr sz="2000"/>
            </a:lvl8pPr>
            <a:lvl9pPr marL="8313359" indent="0">
              <a:buNone/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415CF-8E5D-4376-9CA7-6E5226A46C1D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7EC9B-5C80-419C-914D-E6CEB13D28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6070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219280" y="549339"/>
            <a:ext cx="21947029" cy="2286265"/>
          </a:xfrm>
          <a:prstGeom prst="rect">
            <a:avLst/>
          </a:prstGeom>
        </p:spPr>
        <p:txBody>
          <a:bodyPr vert="horz" lIns="207834" tIns="103917" rIns="207834" bIns="103917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80" y="3200774"/>
            <a:ext cx="21947029" cy="9052974"/>
          </a:xfrm>
          <a:prstGeom prst="rect">
            <a:avLst/>
          </a:prstGeom>
        </p:spPr>
        <p:txBody>
          <a:bodyPr vert="horz" lIns="207834" tIns="103917" rIns="207834" bIns="103917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219279" y="12714175"/>
            <a:ext cx="5689971" cy="730335"/>
          </a:xfrm>
          <a:prstGeom prst="rect">
            <a:avLst/>
          </a:prstGeom>
        </p:spPr>
        <p:txBody>
          <a:bodyPr vert="horz" lIns="207834" tIns="103917" rIns="207834" bIns="103917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415CF-8E5D-4376-9CA7-6E5226A46C1D}" type="datetimeFigureOut">
              <a:rPr lang="zh-TW" altLang="en-US" smtClean="0"/>
              <a:t>2019/6/10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8331743" y="12714175"/>
            <a:ext cx="7722103" cy="730335"/>
          </a:xfrm>
          <a:prstGeom prst="rect">
            <a:avLst/>
          </a:prstGeom>
        </p:spPr>
        <p:txBody>
          <a:bodyPr vert="horz" lIns="207834" tIns="103917" rIns="207834" bIns="103917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7476338" y="12714175"/>
            <a:ext cx="5689971" cy="730335"/>
          </a:xfrm>
          <a:prstGeom prst="rect">
            <a:avLst/>
          </a:prstGeom>
        </p:spPr>
        <p:txBody>
          <a:bodyPr vert="horz" lIns="207834" tIns="103917" rIns="207834" bIns="103917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7EC9B-5C80-419C-914D-E6CEB13D28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9498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2078340" rtl="0" eaLnBrk="1" latinLnBrk="0" hangingPunct="1">
        <a:spcBef>
          <a:spcPct val="0"/>
        </a:spcBef>
        <a:buNone/>
        <a:defRPr sz="10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79377" indent="-779377" algn="l" defTabSz="2078340" rtl="0" eaLnBrk="1" latinLnBrk="0" hangingPunct="1">
        <a:spcBef>
          <a:spcPct val="20000"/>
        </a:spcBef>
        <a:buFont typeface="Arial" pitchFamily="34" charset="0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688651" indent="-649481" algn="l" defTabSz="2078340" rtl="0" eaLnBrk="1" latinLnBrk="0" hangingPunct="1">
        <a:spcBef>
          <a:spcPct val="20000"/>
        </a:spcBef>
        <a:buFont typeface="Arial" pitchFamily="34" charset="0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2597925" indent="-519585" algn="l" defTabSz="2078340" rtl="0" eaLnBrk="1" latinLnBrk="0" hangingPunct="1">
        <a:spcBef>
          <a:spcPct val="20000"/>
        </a:spcBef>
        <a:buFont typeface="Arial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3637095" indent="-519585" algn="l" defTabSz="2078340" rtl="0" eaLnBrk="1" latinLnBrk="0" hangingPunct="1">
        <a:spcBef>
          <a:spcPct val="20000"/>
        </a:spcBef>
        <a:buFont typeface="Arial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4676264" indent="-519585" algn="l" defTabSz="2078340" rtl="0" eaLnBrk="1" latinLnBrk="0" hangingPunct="1">
        <a:spcBef>
          <a:spcPct val="20000"/>
        </a:spcBef>
        <a:buFont typeface="Arial" pitchFamily="34" charset="0"/>
        <a:buChar char="»"/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5715434" indent="-519585" algn="l" defTabSz="207834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6754604" indent="-519585" algn="l" defTabSz="207834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7793774" indent="-519585" algn="l" defTabSz="207834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8832944" indent="-519585" algn="l" defTabSz="207834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207834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39170" algn="l" defTabSz="207834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78340" algn="l" defTabSz="207834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17510" algn="l" defTabSz="207834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56680" algn="l" defTabSz="207834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195849" algn="l" defTabSz="207834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235019" algn="l" defTabSz="207834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274189" algn="l" defTabSz="207834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313359" algn="l" defTabSz="2078340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直線單箭頭接點 7"/>
          <p:cNvSpPr/>
          <p:nvPr/>
        </p:nvSpPr>
        <p:spPr>
          <a:xfrm>
            <a:off x="15793194" y="9127304"/>
            <a:ext cx="1561878" cy="24351"/>
          </a:xfrm>
          <a:prstGeom prst="line">
            <a:avLst/>
          </a:prstGeom>
          <a:ln w="2540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 defTabSz="825085"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2" name="群組 1"/>
          <p:cNvGrpSpPr/>
          <p:nvPr/>
        </p:nvGrpSpPr>
        <p:grpSpPr>
          <a:xfrm>
            <a:off x="8854327" y="7075451"/>
            <a:ext cx="6650835" cy="3888432"/>
            <a:chOff x="8195092" y="4546181"/>
            <a:chExt cx="7027663" cy="4419601"/>
          </a:xfrm>
        </p:grpSpPr>
        <p:sp>
          <p:nvSpPr>
            <p:cNvPr id="570" name="圓角矩形 5"/>
            <p:cNvSpPr/>
            <p:nvPr/>
          </p:nvSpPr>
          <p:spPr>
            <a:xfrm>
              <a:off x="8195092" y="4546181"/>
              <a:ext cx="1293964" cy="4419601"/>
            </a:xfrm>
            <a:prstGeom prst="roundRect">
              <a:avLst>
                <a:gd name="adj" fmla="val 16667"/>
              </a:avLst>
            </a:prstGeom>
            <a:ln w="28575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571" name="圓角矩形 6"/>
            <p:cNvSpPr/>
            <p:nvPr/>
          </p:nvSpPr>
          <p:spPr>
            <a:xfrm>
              <a:off x="9606949" y="4986068"/>
              <a:ext cx="1293964" cy="3623095"/>
            </a:xfrm>
            <a:prstGeom prst="roundRect">
              <a:avLst>
                <a:gd name="adj" fmla="val 16667"/>
              </a:avLst>
            </a:prstGeom>
            <a:ln w="28575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572" name="圓角矩形 8"/>
            <p:cNvSpPr/>
            <p:nvPr/>
          </p:nvSpPr>
          <p:spPr>
            <a:xfrm>
              <a:off x="11047562" y="5210354"/>
              <a:ext cx="1293964" cy="3226280"/>
            </a:xfrm>
            <a:prstGeom prst="roundRect">
              <a:avLst>
                <a:gd name="adj" fmla="val 16667"/>
              </a:avLst>
            </a:prstGeom>
            <a:ln w="381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573" name="圓角矩形 15"/>
            <p:cNvSpPr/>
            <p:nvPr/>
          </p:nvSpPr>
          <p:spPr>
            <a:xfrm>
              <a:off x="12514054" y="5210354"/>
              <a:ext cx="1293964" cy="3226280"/>
            </a:xfrm>
            <a:prstGeom prst="roundRect">
              <a:avLst>
                <a:gd name="adj" fmla="val 16667"/>
              </a:avLst>
            </a:prstGeom>
            <a:ln w="381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574" name="圓角矩形 16"/>
            <p:cNvSpPr/>
            <p:nvPr/>
          </p:nvSpPr>
          <p:spPr>
            <a:xfrm>
              <a:off x="13928791" y="5210354"/>
              <a:ext cx="1293964" cy="3226280"/>
            </a:xfrm>
            <a:prstGeom prst="roundRect">
              <a:avLst>
                <a:gd name="adj" fmla="val 16667"/>
              </a:avLst>
            </a:prstGeom>
            <a:ln w="381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575" name="文字方塊 13"/>
          <p:cNvSpPr txBox="1"/>
          <p:nvPr/>
        </p:nvSpPr>
        <p:spPr>
          <a:xfrm>
            <a:off x="9585133" y="11287432"/>
            <a:ext cx="5162006" cy="1026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6000" dirty="0">
                <a:latin typeface="Ebrima" pitchFamily="2" charset="0"/>
                <a:ea typeface="Ebrima" pitchFamily="2" charset="0"/>
                <a:cs typeface="Ebrima" pitchFamily="2" charset="0"/>
              </a:rPr>
              <a:t>Dilated </a:t>
            </a:r>
            <a:r>
              <a:rPr sz="6000" dirty="0" err="1">
                <a:latin typeface="Ebrima" pitchFamily="2" charset="0"/>
                <a:ea typeface="Ebrima" pitchFamily="2" charset="0"/>
                <a:cs typeface="Ebrima" pitchFamily="2" charset="0"/>
              </a:rPr>
              <a:t>ResNet</a:t>
            </a:r>
            <a:endParaRPr sz="6000" dirty="0"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576" name="文字方塊 18"/>
          <p:cNvSpPr txBox="1"/>
          <p:nvPr/>
        </p:nvSpPr>
        <p:spPr>
          <a:xfrm>
            <a:off x="1115801" y="9289196"/>
            <a:ext cx="5111977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TW" sz="60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Warp</a:t>
            </a:r>
            <a:r>
              <a:rPr sz="60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ed </a:t>
            </a:r>
            <a:r>
              <a:rPr sz="6000" dirty="0">
                <a:latin typeface="Ebrima" pitchFamily="2" charset="0"/>
                <a:ea typeface="Ebrima" pitchFamily="2" charset="0"/>
                <a:cs typeface="Ebrima" pitchFamily="2" charset="0"/>
              </a:rPr>
              <a:t>Image</a:t>
            </a:r>
          </a:p>
        </p:txBody>
      </p:sp>
      <p:sp>
        <p:nvSpPr>
          <p:cNvPr id="577" name="文字方塊 19"/>
          <p:cNvSpPr txBox="1"/>
          <p:nvPr/>
        </p:nvSpPr>
        <p:spPr>
          <a:xfrm>
            <a:off x="17709624" y="12313473"/>
            <a:ext cx="5572402" cy="1026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6000" dirty="0">
                <a:latin typeface="Ebrima" pitchFamily="2" charset="0"/>
                <a:ea typeface="Ebrima" pitchFamily="2" charset="0"/>
                <a:cs typeface="Ebrima" pitchFamily="2" charset="0"/>
              </a:rPr>
              <a:t>Warp </a:t>
            </a:r>
            <a:r>
              <a:rPr sz="6000" dirty="0">
                <a:latin typeface="Ebrima" pitchFamily="2" charset="0"/>
                <a:ea typeface="Ebrima" pitchFamily="2" charset="0"/>
                <a:cs typeface="Ebrima" pitchFamily="2" charset="0"/>
              </a:rPr>
              <a:t>Prediction</a:t>
            </a:r>
            <a:endParaRPr sz="6000" dirty="0"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19" name="直線單箭頭接點 7"/>
          <p:cNvSpPr/>
          <p:nvPr/>
        </p:nvSpPr>
        <p:spPr>
          <a:xfrm>
            <a:off x="6720186" y="6955145"/>
            <a:ext cx="1584176" cy="1415817"/>
          </a:xfrm>
          <a:prstGeom prst="line">
            <a:avLst/>
          </a:prstGeom>
          <a:ln w="2540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 defTabSz="825085"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3581" y="5984469"/>
            <a:ext cx="5424489" cy="629240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46" y="2859404"/>
            <a:ext cx="5424489" cy="629240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0" name="直線單箭頭接點 7"/>
          <p:cNvSpPr/>
          <p:nvPr/>
        </p:nvSpPr>
        <p:spPr>
          <a:xfrm flipV="1">
            <a:off x="6720187" y="3834458"/>
            <a:ext cx="1584176" cy="1440159"/>
          </a:xfrm>
          <a:prstGeom prst="line">
            <a:avLst/>
          </a:prstGeom>
          <a:ln w="2540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 defTabSz="825085"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5" name="群組 4"/>
          <p:cNvGrpSpPr/>
          <p:nvPr/>
        </p:nvGrpSpPr>
        <p:grpSpPr>
          <a:xfrm>
            <a:off x="8854327" y="1098154"/>
            <a:ext cx="6651280" cy="3888432"/>
            <a:chOff x="8782319" y="809489"/>
            <a:chExt cx="6651280" cy="5473241"/>
          </a:xfrm>
        </p:grpSpPr>
        <p:sp>
          <p:nvSpPr>
            <p:cNvPr id="22" name="圓角矩形 5"/>
            <p:cNvSpPr/>
            <p:nvPr/>
          </p:nvSpPr>
          <p:spPr>
            <a:xfrm>
              <a:off x="8782319" y="809489"/>
              <a:ext cx="1224581" cy="5473241"/>
            </a:xfrm>
            <a:prstGeom prst="roundRect">
              <a:avLst>
                <a:gd name="adj" fmla="val 16667"/>
              </a:avLst>
            </a:prstGeom>
            <a:ln w="28575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3" name="圓角矩形 6"/>
            <p:cNvSpPr/>
            <p:nvPr/>
          </p:nvSpPr>
          <p:spPr>
            <a:xfrm>
              <a:off x="10118471" y="1354246"/>
              <a:ext cx="1224581" cy="4486847"/>
            </a:xfrm>
            <a:prstGeom prst="roundRect">
              <a:avLst>
                <a:gd name="adj" fmla="val 16667"/>
              </a:avLst>
            </a:prstGeom>
            <a:ln w="28575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4" name="圓角矩形 8"/>
            <p:cNvSpPr/>
            <p:nvPr/>
          </p:nvSpPr>
          <p:spPr>
            <a:xfrm>
              <a:off x="11481838" y="1632002"/>
              <a:ext cx="1224581" cy="3995430"/>
            </a:xfrm>
            <a:prstGeom prst="roundRect">
              <a:avLst>
                <a:gd name="adj" fmla="val 16667"/>
              </a:avLst>
            </a:prstGeom>
            <a:ln w="381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5" name="圓角矩形 15"/>
            <p:cNvSpPr/>
            <p:nvPr/>
          </p:nvSpPr>
          <p:spPr>
            <a:xfrm>
              <a:off x="12869695" y="2261565"/>
              <a:ext cx="1224581" cy="2736303"/>
            </a:xfrm>
            <a:prstGeom prst="roundRect">
              <a:avLst>
                <a:gd name="adj" fmla="val 16667"/>
              </a:avLst>
            </a:prstGeom>
            <a:ln w="381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6" name="圓角矩形 16"/>
            <p:cNvSpPr/>
            <p:nvPr/>
          </p:nvSpPr>
          <p:spPr>
            <a:xfrm>
              <a:off x="14209018" y="2693613"/>
              <a:ext cx="1224581" cy="1872208"/>
            </a:xfrm>
            <a:prstGeom prst="roundRect">
              <a:avLst>
                <a:gd name="adj" fmla="val 16667"/>
              </a:avLst>
            </a:prstGeom>
            <a:ln w="381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27" name="文字方塊 13"/>
          <p:cNvSpPr txBox="1"/>
          <p:nvPr/>
        </p:nvSpPr>
        <p:spPr>
          <a:xfrm>
            <a:off x="10331499" y="4989823"/>
            <a:ext cx="3669274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60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ResNet</a:t>
            </a:r>
            <a:r>
              <a:rPr lang="en-US" altLang="zh-TW" sz="60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-50</a:t>
            </a:r>
            <a:endParaRPr sz="6000" dirty="0"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28" name="直線單箭頭接點 7"/>
          <p:cNvSpPr/>
          <p:nvPr/>
        </p:nvSpPr>
        <p:spPr>
          <a:xfrm>
            <a:off x="15793194" y="3054649"/>
            <a:ext cx="1561878" cy="24351"/>
          </a:xfrm>
          <a:prstGeom prst="line">
            <a:avLst/>
          </a:prstGeom>
          <a:ln w="2540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 defTabSz="825085"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9" name="文字方塊 18"/>
          <p:cNvSpPr txBox="1"/>
          <p:nvPr/>
        </p:nvSpPr>
        <p:spPr>
          <a:xfrm>
            <a:off x="18128991" y="2588808"/>
            <a:ext cx="4733668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altLang="zh-TW" sz="60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Manipulated?</a:t>
            </a:r>
            <a:endParaRPr sz="6000" dirty="0"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0932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11</Words>
  <Application>Microsoft Office PowerPoint</Application>
  <PresentationFormat>自訂</PresentationFormat>
  <Paragraphs>5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moved where?</dc:title>
  <dc:creator>王聖喻</dc:creator>
  <cp:lastModifiedBy>王聖喻</cp:lastModifiedBy>
  <cp:revision>2</cp:revision>
  <dcterms:created xsi:type="dcterms:W3CDTF">2019-06-10T23:52:59Z</dcterms:created>
  <dcterms:modified xsi:type="dcterms:W3CDTF">2019-06-11T01:17:44Z</dcterms:modified>
</cp:coreProperties>
</file>