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A960F2A-448A-4A1A-853F-156608C364EE}">
          <p14:sldIdLst>
            <p14:sldId id="256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4" y="1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rgbClr val="325474"/>
            </a:gs>
            <a:gs pos="100000">
              <a:schemeClr val="accent1">
                <a:lumMod val="50000"/>
              </a:schemeClr>
            </a:gs>
            <a:gs pos="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5825-BEEA-4DDA-87C1-6098A06A90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7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generator</a:t>
            </a:r>
            <a:endParaRPr lang="en-US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Леонид Борисевич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3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r="10644"/>
          <a:stretch>
            <a:fillRect/>
          </a:stretch>
        </p:blipFill>
        <p:spPr>
          <a:xfrm>
            <a:off x="839788" y="1022350"/>
            <a:ext cx="6172200" cy="48736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89228" y="1553368"/>
            <a:ext cx="3932237" cy="3811588"/>
          </a:xfrm>
        </p:spPr>
        <p:txBody>
          <a:bodyPr>
            <a:normAutofit/>
          </a:bodyPr>
          <a:lstStyle/>
          <a:p>
            <a:endParaRPr lang="en-US" sz="9600" dirty="0" smtClean="0">
              <a:solidFill>
                <a:schemeClr val="bg1"/>
              </a:solidFill>
            </a:endParaRPr>
          </a:p>
          <a:p>
            <a:r>
              <a:rPr lang="en-US" sz="9600" dirty="0" smtClean="0">
                <a:solidFill>
                  <a:schemeClr val="bg1"/>
                </a:solidFill>
              </a:rPr>
              <a:t>{code}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628708" y="1060575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solidFill>
                  <a:schemeClr val="bg1"/>
                </a:solidFill>
              </a:rPr>
              <a:t>Email generator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58099 -0.0013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9" y="-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7201 0.000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28708" y="106057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Email generator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" y="2712558"/>
            <a:ext cx="3794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Работа с шаблонами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Рассылка по адресам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Система пользователей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История писем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7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19701 0.000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786384"/>
            <a:ext cx="10398188" cy="508260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6" y="2273532"/>
            <a:ext cx="2127359" cy="21083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86672" y="2542856"/>
            <a:ext cx="1888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&lt;/&gt;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3937" y="2542856"/>
            <a:ext cx="12394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{ }</a:t>
            </a:r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02" y="2273532"/>
            <a:ext cx="1709066" cy="21083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53430" y="2819854"/>
            <a:ext cx="498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Демонстрация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3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7894" y="987425"/>
            <a:ext cx="5259388" cy="48736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Front end &lt;/&gt;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23181" y="987425"/>
            <a:ext cx="5256212" cy="4881563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JSTL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Поддержка двух языков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082 -0.0011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467894" y="987425"/>
            <a:ext cx="5259388" cy="48736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Back end { }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1523181" y="987425"/>
            <a:ext cx="5256212" cy="4881563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Servlet 3.0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Информация в сессии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Фильтрация запросов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DAO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bg1"/>
                </a:solidFill>
              </a:rPr>
              <a:t>Log4j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082 -0.001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5" grpId="2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987425"/>
            <a:ext cx="10479521" cy="4881563"/>
          </a:xfrm>
        </p:spPr>
        <p:txBody>
          <a:bodyPr anchor="ctr">
            <a:norm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Спасибо за внимание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51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Email generator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generator</dc:title>
  <dc:creator>Leonid Borisevich</dc:creator>
  <cp:lastModifiedBy>Leonid Borisevich</cp:lastModifiedBy>
  <cp:revision>19</cp:revision>
  <dcterms:created xsi:type="dcterms:W3CDTF">2016-09-19T12:18:56Z</dcterms:created>
  <dcterms:modified xsi:type="dcterms:W3CDTF">2016-09-19T22:08:36Z</dcterms:modified>
</cp:coreProperties>
</file>