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58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6A960F2A-448A-4A1A-853F-156608C364EE}">
          <p14:sldIdLst>
            <p14:sldId id="256"/>
            <p14:sldId id="265"/>
            <p14:sldId id="266"/>
            <p14:sldId id="258"/>
            <p14:sldId id="260"/>
            <p14:sldId id="261"/>
            <p14:sldId id="262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64" y="11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C5825-BEEA-4DDA-87C1-6098A06A90A8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B1BC0-AABD-4317-97A3-B9E3819A0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332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C5825-BEEA-4DDA-87C1-6098A06A90A8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B1BC0-AABD-4317-97A3-B9E3819A0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09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C5825-BEEA-4DDA-87C1-6098A06A90A8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B1BC0-AABD-4317-97A3-B9E3819A0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118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C5825-BEEA-4DDA-87C1-6098A06A90A8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B1BC0-AABD-4317-97A3-B9E3819A0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131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C5825-BEEA-4DDA-87C1-6098A06A90A8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B1BC0-AABD-4317-97A3-B9E3819A0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20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C5825-BEEA-4DDA-87C1-6098A06A90A8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B1BC0-AABD-4317-97A3-B9E3819A0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430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C5825-BEEA-4DDA-87C1-6098A06A90A8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B1BC0-AABD-4317-97A3-B9E3819A0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593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C5825-BEEA-4DDA-87C1-6098A06A90A8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B1BC0-AABD-4317-97A3-B9E3819A0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343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C5825-BEEA-4DDA-87C1-6098A06A90A8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B1BC0-AABD-4317-97A3-B9E3819A0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30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C5825-BEEA-4DDA-87C1-6098A06A90A8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B1BC0-AABD-4317-97A3-B9E3819A0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730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C5825-BEEA-4DDA-87C1-6098A06A90A8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B1BC0-AABD-4317-97A3-B9E3819A0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734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5000">
              <a:srgbClr val="325474"/>
            </a:gs>
            <a:gs pos="100000">
              <a:schemeClr val="accent1">
                <a:lumMod val="50000"/>
              </a:schemeClr>
            </a:gs>
            <a:gs pos="0">
              <a:schemeClr val="tx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C5825-BEEA-4DDA-87C1-6098A06A90A8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B1BC0-AABD-4317-97A3-B9E3819A0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178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Email </a:t>
            </a:r>
            <a:r>
              <a:rPr lang="en-US" dirty="0" smtClean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generator</a:t>
            </a:r>
            <a:endParaRPr lang="en-US" dirty="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Леонид Борисевич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4934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8348" y="1441348"/>
            <a:ext cx="3975304" cy="397530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344" y="973836"/>
            <a:ext cx="4910328" cy="4910328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3512" y="973836"/>
            <a:ext cx="4910328" cy="4910328"/>
          </a:xfrm>
          <a:prstGeom prst="rect">
            <a:avLst/>
          </a:prstGeom>
        </p:spPr>
      </p:pic>
      <p:sp>
        <p:nvSpPr>
          <p:cNvPr id="11" name="Стрелка вправо 10"/>
          <p:cNvSpPr/>
          <p:nvPr/>
        </p:nvSpPr>
        <p:spPr>
          <a:xfrm>
            <a:off x="5026736" y="2885113"/>
            <a:ext cx="1748968" cy="1087773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076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078" y="3855281"/>
            <a:ext cx="2540131" cy="2540131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826" y="3766752"/>
            <a:ext cx="2799657" cy="2799657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695" y="3679805"/>
            <a:ext cx="2973552" cy="2973552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8" y="3642581"/>
            <a:ext cx="3048000" cy="3048000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9729" y="331342"/>
            <a:ext cx="2141418" cy="2141418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9295" y="605448"/>
            <a:ext cx="1434351" cy="1835969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99" y="605448"/>
            <a:ext cx="2860927" cy="1957351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078" y="605448"/>
            <a:ext cx="2540131" cy="171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996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44" r="10644"/>
          <a:stretch>
            <a:fillRect/>
          </a:stretch>
        </p:blipFill>
        <p:spPr>
          <a:xfrm>
            <a:off x="839788" y="1022350"/>
            <a:ext cx="6172200" cy="4873625"/>
          </a:xfr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789228" y="1553368"/>
            <a:ext cx="3932237" cy="3811588"/>
          </a:xfrm>
        </p:spPr>
        <p:txBody>
          <a:bodyPr>
            <a:normAutofit/>
          </a:bodyPr>
          <a:lstStyle/>
          <a:p>
            <a:endParaRPr lang="en-US" sz="9600" dirty="0" smtClean="0">
              <a:solidFill>
                <a:schemeClr val="bg1"/>
              </a:solidFill>
            </a:endParaRPr>
          </a:p>
          <a:p>
            <a:r>
              <a:rPr lang="en-US" sz="9600" dirty="0" smtClean="0">
                <a:solidFill>
                  <a:schemeClr val="bg1"/>
                </a:solidFill>
              </a:rPr>
              <a:t>{code}</a:t>
            </a:r>
            <a:endParaRPr lang="en-US" sz="9600" dirty="0">
              <a:solidFill>
                <a:schemeClr val="bg1"/>
              </a:solidFill>
            </a:endParaRPr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3628708" y="1060575"/>
            <a:ext cx="6172200" cy="48736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0" dirty="0" smtClean="0">
                <a:solidFill>
                  <a:schemeClr val="bg1"/>
                </a:solidFill>
              </a:rPr>
              <a:t>Email generator</a:t>
            </a:r>
            <a:endParaRPr 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8530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1.85185E-6 L -0.58099 -0.00139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049" y="-69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.37201 0.00024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9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4" grpId="1" build="p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628708" y="1060575"/>
            <a:ext cx="6172200" cy="487362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6000" dirty="0" smtClean="0">
                <a:solidFill>
                  <a:schemeClr val="bg1"/>
                </a:solidFill>
              </a:rPr>
              <a:t>Email generator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54480" y="2712558"/>
            <a:ext cx="37947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bg1"/>
                </a:solidFill>
              </a:rPr>
              <a:t>Работа с шаблонами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bg1"/>
                </a:solidFill>
              </a:rPr>
              <a:t>Рассылка по адресам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bg1"/>
                </a:solidFill>
              </a:rPr>
              <a:t>Система пользователей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bg1"/>
                </a:solidFill>
              </a:rPr>
              <a:t>История писем</a:t>
            </a:r>
            <a:endParaRPr lang="en-US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9578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3.7037E-6 L 0.19701 0.0007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44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5" grpId="0" uiExpand="1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786384"/>
            <a:ext cx="10398188" cy="5082604"/>
          </a:xfrm>
        </p:spPr>
        <p:txBody>
          <a:bodyPr>
            <a:normAutofit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 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96" y="2273532"/>
            <a:ext cx="2127359" cy="210830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786672" y="2542856"/>
            <a:ext cx="188865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>
                <a:solidFill>
                  <a:schemeClr val="bg1"/>
                </a:solidFill>
              </a:rPr>
              <a:t>&lt;/&gt;</a:t>
            </a:r>
            <a:endParaRPr lang="en-US" sz="96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33937" y="2542856"/>
            <a:ext cx="123944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>
                <a:solidFill>
                  <a:schemeClr val="bg1"/>
                </a:solidFill>
              </a:rPr>
              <a:t>{ }</a:t>
            </a:r>
            <a:endParaRPr lang="en-US" sz="9600" dirty="0">
              <a:solidFill>
                <a:schemeClr val="bg1"/>
              </a:solidFill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3202" y="2273532"/>
            <a:ext cx="1709066" cy="210830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753430" y="2819854"/>
            <a:ext cx="49847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000" dirty="0" smtClean="0">
                <a:solidFill>
                  <a:schemeClr val="bg1"/>
                </a:solidFill>
              </a:rPr>
              <a:t>Демонстрация</a:t>
            </a:r>
            <a:endParaRPr 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2136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0" grpId="0"/>
      <p:bldP spid="10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467894" y="987425"/>
            <a:ext cx="5259388" cy="48736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000" dirty="0" smtClean="0">
                <a:solidFill>
                  <a:schemeClr val="bg1"/>
                </a:solidFill>
              </a:rPr>
              <a:t>Front end &lt;/&gt;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523181" y="987425"/>
            <a:ext cx="5256212" cy="4881563"/>
          </a:xfrm>
        </p:spPr>
        <p:txBody>
          <a:bodyPr anchor="ctr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JSP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JSTL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CSS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bg1"/>
                </a:solidFill>
              </a:rPr>
              <a:t>Поддержка двух языков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507" y="4048861"/>
            <a:ext cx="255936" cy="14905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3555" y="4048861"/>
            <a:ext cx="298102" cy="149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006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4.44444E-6 L 0.2082 -0.00116 " pathEditMode="relative" rAng="0" ptsTypes="AA">
                                      <p:cBhvr>
                                        <p:cTn id="10" dur="1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04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3" grpId="2" build="p"/>
      <p:bldP spid="4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3467894" y="987425"/>
            <a:ext cx="5259388" cy="48736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000" dirty="0" smtClean="0">
                <a:solidFill>
                  <a:schemeClr val="bg1"/>
                </a:solidFill>
              </a:rPr>
              <a:t>Back end { }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6" name="Текст 3"/>
          <p:cNvSpPr>
            <a:spLocks noGrp="1"/>
          </p:cNvSpPr>
          <p:nvPr>
            <p:ph type="body" sz="half" idx="2"/>
          </p:nvPr>
        </p:nvSpPr>
        <p:spPr>
          <a:xfrm>
            <a:off x="1523181" y="987425"/>
            <a:ext cx="5256212" cy="4881563"/>
          </a:xfrm>
        </p:spPr>
        <p:txBody>
          <a:bodyPr anchor="ctr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Servlet 3.0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bg1"/>
                </a:solidFill>
              </a:rPr>
              <a:t>Информация в сессии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bg1"/>
                </a:solidFill>
              </a:rPr>
              <a:t>Фильтрация запросов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DAO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smtClean="0">
                <a:solidFill>
                  <a:schemeClr val="bg1"/>
                </a:solidFill>
              </a:rPr>
              <a:t>Log4j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2486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4.44444E-6 L 0.2082 -0.00116 " pathEditMode="relative" rAng="0" ptsTypes="AA">
                                      <p:cBhvr>
                                        <p:cTn id="11" dur="1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04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5" grpId="1" build="p"/>
      <p:bldP spid="5" grpId="2" build="p"/>
      <p:bldP spid="6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7" y="987425"/>
            <a:ext cx="10479521" cy="4881563"/>
          </a:xfrm>
        </p:spPr>
        <p:txBody>
          <a:bodyPr anchor="ctr">
            <a:normAutofit/>
          </a:bodyPr>
          <a:lstStyle/>
          <a:p>
            <a:pPr algn="ctr"/>
            <a:r>
              <a:rPr lang="ru-RU" sz="6000" dirty="0" smtClean="0">
                <a:solidFill>
                  <a:schemeClr val="bg1"/>
                </a:solidFill>
              </a:rPr>
              <a:t>Спасибо за внимание</a:t>
            </a:r>
            <a:endParaRPr 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266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51</Words>
  <Application>Microsoft Office PowerPoint</Application>
  <PresentationFormat>Широкоэкранный</PresentationFormat>
  <Paragraphs>26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Email generator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Email generator</dc:title>
  <dc:creator>Leonid Borisevich</dc:creator>
  <cp:lastModifiedBy>Leonid Borisevich</cp:lastModifiedBy>
  <cp:revision>24</cp:revision>
  <dcterms:created xsi:type="dcterms:W3CDTF">2016-09-19T12:18:56Z</dcterms:created>
  <dcterms:modified xsi:type="dcterms:W3CDTF">2016-10-02T15:02:01Z</dcterms:modified>
</cp:coreProperties>
</file>