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1D07-D73A-18B3-500D-C40D45C84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7EB28B-0772-A755-4989-218C5FC27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E760E5-C547-FC3C-0812-2D089C9862C8}"/>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5" name="Footer Placeholder 4">
            <a:extLst>
              <a:ext uri="{FF2B5EF4-FFF2-40B4-BE49-F238E27FC236}">
                <a16:creationId xmlns:a16="http://schemas.microsoft.com/office/drawing/2014/main" id="{8A11EB17-A604-CB81-4C11-0FEE40C45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BA9B2-8D5F-7789-33A1-A3959521FB40}"/>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144857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58BE-986D-B20C-2491-7361B5CE56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2FD9AD-143D-C208-2A7D-D8CB4FB8A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791BB-DE14-C146-FB3F-59DD665F4AAA}"/>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5" name="Footer Placeholder 4">
            <a:extLst>
              <a:ext uri="{FF2B5EF4-FFF2-40B4-BE49-F238E27FC236}">
                <a16:creationId xmlns:a16="http://schemas.microsoft.com/office/drawing/2014/main" id="{2C15F33A-ABCC-9342-A6DD-370DDF3EA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B3FA3-4B5C-74AC-C94A-4381D940EA21}"/>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46923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6F0CA-9385-C80D-CCAE-8D3FC99A8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61C8EB-312F-265F-D0CF-9023F9445B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72B8A-D331-F381-7057-AD8B7BE0B3E2}"/>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5" name="Footer Placeholder 4">
            <a:extLst>
              <a:ext uri="{FF2B5EF4-FFF2-40B4-BE49-F238E27FC236}">
                <a16:creationId xmlns:a16="http://schemas.microsoft.com/office/drawing/2014/main" id="{8E71420C-DA8F-BA39-5DC1-7DD7A0B3E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E34F0-36D7-E786-FE7F-D6643CFC649B}"/>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37331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CE0C-F152-BCE0-E39E-DE97DD212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D0900-20CD-C055-B306-C8BC01BF3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16D62-E2E8-7056-2597-581E6E3D55F1}"/>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5" name="Footer Placeholder 4">
            <a:extLst>
              <a:ext uri="{FF2B5EF4-FFF2-40B4-BE49-F238E27FC236}">
                <a16:creationId xmlns:a16="http://schemas.microsoft.com/office/drawing/2014/main" id="{55CF1286-1B19-A9DD-288B-6BF2B0243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1F91B-918A-37F1-E916-AAC580CC9193}"/>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320675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B117-0D8C-98F8-7EB9-85C81F286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C82270-900A-8537-6366-D80AF1AD8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AE40E0-A101-6585-A734-F4A4EB31DCDA}"/>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5" name="Footer Placeholder 4">
            <a:extLst>
              <a:ext uri="{FF2B5EF4-FFF2-40B4-BE49-F238E27FC236}">
                <a16:creationId xmlns:a16="http://schemas.microsoft.com/office/drawing/2014/main" id="{D116C4E6-3068-D3FB-4269-C0A8DD635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CC7C0-A7A2-2A6D-2D6D-77743729BE11}"/>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166246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270A-7985-FEF6-7A8B-22AB3FAE6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4FA50-FB18-EE09-62E1-F0CE6006A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6C115-0B1C-BE36-16BA-F82C65A83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97546-22A9-50EC-ACF3-C05EDA2BC410}"/>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6" name="Footer Placeholder 5">
            <a:extLst>
              <a:ext uri="{FF2B5EF4-FFF2-40B4-BE49-F238E27FC236}">
                <a16:creationId xmlns:a16="http://schemas.microsoft.com/office/drawing/2014/main" id="{8C8858B0-F304-A9E6-4B4C-BF85ECB951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D5246-BCEB-D6DC-4778-55EF32F8C2E4}"/>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118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5B67-DC24-DF5C-F4DC-562DC5593D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1F672-1DEF-761A-87CE-2D09A71F9E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D56ABF-A816-1984-ADBD-5184221CCA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40DCEB-17D1-B62D-8A67-6A2749E612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A4D7E-5CBC-ABF8-1B03-DEC7B9522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A3B8F1-97DC-D27D-A7C0-B52794D27DCF}"/>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8" name="Footer Placeholder 7">
            <a:extLst>
              <a:ext uri="{FF2B5EF4-FFF2-40B4-BE49-F238E27FC236}">
                <a16:creationId xmlns:a16="http://schemas.microsoft.com/office/drawing/2014/main" id="{09442492-BD9D-2726-2FF9-DB80DA51B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137275-5D98-8345-91D2-0BB1295836B5}"/>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52519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5D94-FCB1-DD53-EC79-E073237E25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E756FE-0152-F1E1-871A-E134F711ACB7}"/>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4" name="Footer Placeholder 3">
            <a:extLst>
              <a:ext uri="{FF2B5EF4-FFF2-40B4-BE49-F238E27FC236}">
                <a16:creationId xmlns:a16="http://schemas.microsoft.com/office/drawing/2014/main" id="{CD80A768-0368-EB69-DA0D-FD9C76374F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ED5B55-BC41-647E-B6AE-2C64AE64C6A6}"/>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287660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B4105-491E-458F-8919-E52140CE4C39}"/>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3" name="Footer Placeholder 2">
            <a:extLst>
              <a:ext uri="{FF2B5EF4-FFF2-40B4-BE49-F238E27FC236}">
                <a16:creationId xmlns:a16="http://schemas.microsoft.com/office/drawing/2014/main" id="{F25BDE98-9C4B-44D3-036E-9F3A23F52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A73195-D5C7-6355-7A03-7742100A2A17}"/>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273745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9BA3-9A8D-D5F1-230C-2B4EB85B3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536697-0927-7E0F-2E45-671AD39E2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A80C5E-76D0-814A-13E8-9BF9C1BA9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28107-6804-A35F-8E98-F2E71A887C76}"/>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6" name="Footer Placeholder 5">
            <a:extLst>
              <a:ext uri="{FF2B5EF4-FFF2-40B4-BE49-F238E27FC236}">
                <a16:creationId xmlns:a16="http://schemas.microsoft.com/office/drawing/2014/main" id="{EC000D61-F799-0150-A15E-88C5348CF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AF39C-46FF-E4C1-20B0-BF18EE72DE1F}"/>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165965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302B-87DB-D3BF-A25C-8FB6BDB37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0D07C9-94FB-D5B2-F9FB-68408C7D5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4C2527-2E9A-75C6-0C6A-E5FAAE09B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57B2F-7B15-5481-CD65-42A3790F2700}"/>
              </a:ext>
            </a:extLst>
          </p:cNvPr>
          <p:cNvSpPr>
            <a:spLocks noGrp="1"/>
          </p:cNvSpPr>
          <p:nvPr>
            <p:ph type="dt" sz="half" idx="10"/>
          </p:nvPr>
        </p:nvSpPr>
        <p:spPr/>
        <p:txBody>
          <a:bodyPr/>
          <a:lstStyle/>
          <a:p>
            <a:fld id="{9A771B34-CFC8-476F-9FA1-6471B9ABBBD7}" type="datetimeFigureOut">
              <a:rPr lang="en-US" smtClean="0"/>
              <a:t>4/27/2025</a:t>
            </a:fld>
            <a:endParaRPr lang="en-US"/>
          </a:p>
        </p:txBody>
      </p:sp>
      <p:sp>
        <p:nvSpPr>
          <p:cNvPr id="6" name="Footer Placeholder 5">
            <a:extLst>
              <a:ext uri="{FF2B5EF4-FFF2-40B4-BE49-F238E27FC236}">
                <a16:creationId xmlns:a16="http://schemas.microsoft.com/office/drawing/2014/main" id="{FE0AE448-0620-038C-60E4-329D9CFFA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9F4FD5-C65A-997D-0F26-E22975B34950}"/>
              </a:ext>
            </a:extLst>
          </p:cNvPr>
          <p:cNvSpPr>
            <a:spLocks noGrp="1"/>
          </p:cNvSpPr>
          <p:nvPr>
            <p:ph type="sldNum" sz="quarter" idx="12"/>
          </p:nvPr>
        </p:nvSpPr>
        <p:spPr/>
        <p:txBody>
          <a:bodyPr/>
          <a:lstStyle/>
          <a:p>
            <a:fld id="{D3A7E35A-1643-4FD5-93BA-3D042B635C7C}" type="slidenum">
              <a:rPr lang="en-US" smtClean="0"/>
              <a:t>‹#›</a:t>
            </a:fld>
            <a:endParaRPr lang="en-US"/>
          </a:p>
        </p:txBody>
      </p:sp>
    </p:spTree>
    <p:extLst>
      <p:ext uri="{BB962C8B-B14F-4D97-AF65-F5344CB8AC3E}">
        <p14:creationId xmlns:p14="http://schemas.microsoft.com/office/powerpoint/2010/main" val="376477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62AB2-B7D6-F587-53A0-169BC645B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F7E29-EFF7-43AA-E697-57B5FCF48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0F283-7327-A112-5800-A9986962E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71B34-CFC8-476F-9FA1-6471B9ABBBD7}" type="datetimeFigureOut">
              <a:rPr lang="en-US" smtClean="0"/>
              <a:t>4/27/2025</a:t>
            </a:fld>
            <a:endParaRPr lang="en-US"/>
          </a:p>
        </p:txBody>
      </p:sp>
      <p:sp>
        <p:nvSpPr>
          <p:cNvPr id="5" name="Footer Placeholder 4">
            <a:extLst>
              <a:ext uri="{FF2B5EF4-FFF2-40B4-BE49-F238E27FC236}">
                <a16:creationId xmlns:a16="http://schemas.microsoft.com/office/drawing/2014/main" id="{E256859D-B292-EDC3-4BB4-E72503841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C0F07E-3E73-BC20-6232-35317D084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7E35A-1643-4FD5-93BA-3D042B635C7C}" type="slidenum">
              <a:rPr lang="en-US" smtClean="0"/>
              <a:t>‹#›</a:t>
            </a:fld>
            <a:endParaRPr lang="en-US"/>
          </a:p>
        </p:txBody>
      </p:sp>
    </p:spTree>
    <p:extLst>
      <p:ext uri="{BB962C8B-B14F-4D97-AF65-F5344CB8AC3E}">
        <p14:creationId xmlns:p14="http://schemas.microsoft.com/office/powerpoint/2010/main" val="3895765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F184-6649-9B50-0CBE-B6E8EB1F9A8F}"/>
              </a:ext>
            </a:extLst>
          </p:cNvPr>
          <p:cNvSpPr>
            <a:spLocks noGrp="1"/>
          </p:cNvSpPr>
          <p:nvPr>
            <p:ph type="ctrTitle"/>
          </p:nvPr>
        </p:nvSpPr>
        <p:spPr>
          <a:xfrm>
            <a:off x="637560" y="1219200"/>
            <a:ext cx="11244263" cy="1937657"/>
          </a:xfrm>
        </p:spPr>
        <p:txBody>
          <a:bodyPr>
            <a:normAutofit/>
          </a:bodyPr>
          <a:lstStyle/>
          <a:p>
            <a:r>
              <a:rPr lang="en-US" b="1" i="0" dirty="0">
                <a:solidFill>
                  <a:srgbClr val="0F0F0F"/>
                </a:solidFill>
                <a:effectLst/>
                <a:latin typeface="Times New Roman" panose="02020603050405020304" pitchFamily="18" charset="0"/>
                <a:cs typeface="Times New Roman" panose="02020603050405020304" pitchFamily="18" charset="0"/>
              </a:rPr>
              <a:t>Smart food monitoring system using </a:t>
            </a:r>
            <a:r>
              <a:rPr lang="en-US" b="1" dirty="0">
                <a:solidFill>
                  <a:srgbClr val="0F0F0F"/>
                </a:solidFill>
                <a:latin typeface="Times New Roman" panose="02020603050405020304" pitchFamily="18" charset="0"/>
                <a:cs typeface="Times New Roman" panose="02020603050405020304" pitchFamily="18" charset="0"/>
              </a:rPr>
              <a:t>Io</a:t>
            </a:r>
            <a:r>
              <a:rPr lang="en-US" b="1" i="0" dirty="0">
                <a:solidFill>
                  <a:srgbClr val="0F0F0F"/>
                </a:solidFill>
                <a:effectLst/>
                <a:latin typeface="Times New Roman" panose="02020603050405020304" pitchFamily="18" charset="0"/>
                <a:cs typeface="Times New Roman" panose="02020603050405020304" pitchFamily="18" charset="0"/>
              </a:rPr>
              <a:t>T</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CACAC6B-8C52-B441-9599-24AFD0469EEF}"/>
              </a:ext>
            </a:extLst>
          </p:cNvPr>
          <p:cNvSpPr>
            <a:spLocks noGrp="1"/>
          </p:cNvSpPr>
          <p:nvPr>
            <p:ph type="subTitle"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TEAM MEMBERS</a:t>
            </a:r>
          </a:p>
          <a:p>
            <a:pPr algn="l"/>
            <a:r>
              <a:rPr lang="en-US" dirty="0">
                <a:latin typeface="Times New Roman" panose="02020603050405020304" pitchFamily="18" charset="0"/>
                <a:cs typeface="Times New Roman" panose="02020603050405020304" pitchFamily="18" charset="0"/>
              </a:rPr>
              <a:t>	VASANTHAKUMAR M– RA2211017010055</a:t>
            </a:r>
          </a:p>
          <a:p>
            <a:pPr algn="l"/>
            <a:r>
              <a:rPr lang="en-US" dirty="0">
                <a:latin typeface="Times New Roman" panose="02020603050405020304" pitchFamily="18" charset="0"/>
                <a:cs typeface="Times New Roman" panose="02020603050405020304" pitchFamily="18" charset="0"/>
              </a:rPr>
              <a:t>	ROMANUS IRUDAYA  RAJ R- RA2211017010070</a:t>
            </a:r>
          </a:p>
          <a:p>
            <a:pPr algn="l"/>
            <a:r>
              <a:rPr lang="en-US" dirty="0">
                <a:latin typeface="Times New Roman" panose="02020603050405020304" pitchFamily="18" charset="0"/>
                <a:cs typeface="Times New Roman" panose="02020603050405020304" pitchFamily="18" charset="0"/>
              </a:rPr>
              <a:t>	SURENTIRAN T RA2211017010071</a:t>
            </a:r>
          </a:p>
        </p:txBody>
      </p:sp>
      <p:pic>
        <p:nvPicPr>
          <p:cNvPr id="5" name="Picture 4">
            <a:extLst>
              <a:ext uri="{FF2B5EF4-FFF2-40B4-BE49-F238E27FC236}">
                <a16:creationId xmlns:a16="http://schemas.microsoft.com/office/drawing/2014/main" id="{98980AD1-98B2-5235-7591-2713BB4B3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979" y="87221"/>
            <a:ext cx="3234021" cy="952588"/>
          </a:xfrm>
          <a:prstGeom prst="rect">
            <a:avLst/>
          </a:prstGeom>
        </p:spPr>
      </p:pic>
    </p:spTree>
    <p:extLst>
      <p:ext uri="{BB962C8B-B14F-4D97-AF65-F5344CB8AC3E}">
        <p14:creationId xmlns:p14="http://schemas.microsoft.com/office/powerpoint/2010/main" val="279645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B834-36E2-793D-A769-35A79FCD901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3FB2261-D444-F4C4-FA04-0BDE34CDB577}"/>
              </a:ext>
            </a:extLst>
          </p:cNvPr>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The Smart Food Monitoring Device continuously checks the condition of stored food by monitoring its environment. It detects changes in temperature, humidity, and gas levels that indicate food spoilage. When the system senses that the food is starting to spoil, it gives a local alert using sound and lights and also sends a message to the user's mobile phone. It updates the user about the food status regularly, helping to take early action and reduce food waste. The system also allows remote monitoring through a connected IoT platform.</a:t>
            </a:r>
          </a:p>
        </p:txBody>
      </p:sp>
      <p:pic>
        <p:nvPicPr>
          <p:cNvPr id="4" name="Picture 3">
            <a:extLst>
              <a:ext uri="{FF2B5EF4-FFF2-40B4-BE49-F238E27FC236}">
                <a16:creationId xmlns:a16="http://schemas.microsoft.com/office/drawing/2014/main" id="{2F444890-4FFE-D3B6-33C3-5A7D58E70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979" y="87221"/>
            <a:ext cx="3234021" cy="952588"/>
          </a:xfrm>
          <a:prstGeom prst="rect">
            <a:avLst/>
          </a:prstGeom>
        </p:spPr>
      </p:pic>
    </p:spTree>
    <p:extLst>
      <p:ext uri="{BB962C8B-B14F-4D97-AF65-F5344CB8AC3E}">
        <p14:creationId xmlns:p14="http://schemas.microsoft.com/office/powerpoint/2010/main" val="207244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99E6-1DAD-806E-3485-78A1793F826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D72BFF3B-FAD6-7109-F22B-DB3B2EED7905}"/>
              </a:ext>
            </a:extLst>
          </p:cNvPr>
          <p:cNvSpPr>
            <a:spLocks noGrp="1" noChangeArrowheads="1"/>
          </p:cNvSpPr>
          <p:nvPr>
            <p:ph idx="1"/>
          </p:nvPr>
        </p:nvSpPr>
        <p:spPr bwMode="auto">
          <a:xfrm>
            <a:off x="838200" y="2198631"/>
            <a:ext cx="10777538" cy="24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monitor food freshness by detecting changes in environmental conditions. </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alert users immediately when food spoilage is detected.</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send regular updates about food status to a mobile phone.</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reduce food waste by enabling early action based on real-time monitoring.</a:t>
            </a:r>
          </a:p>
        </p:txBody>
      </p:sp>
      <p:pic>
        <p:nvPicPr>
          <p:cNvPr id="5" name="Picture 4">
            <a:extLst>
              <a:ext uri="{FF2B5EF4-FFF2-40B4-BE49-F238E27FC236}">
                <a16:creationId xmlns:a16="http://schemas.microsoft.com/office/drawing/2014/main" id="{C5BAF3DB-49DF-2B9A-9865-07DB37F5C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979" y="87221"/>
            <a:ext cx="3234021" cy="952588"/>
          </a:xfrm>
          <a:prstGeom prst="rect">
            <a:avLst/>
          </a:prstGeom>
        </p:spPr>
      </p:pic>
    </p:spTree>
    <p:extLst>
      <p:ext uri="{BB962C8B-B14F-4D97-AF65-F5344CB8AC3E}">
        <p14:creationId xmlns:p14="http://schemas.microsoft.com/office/powerpoint/2010/main" val="2766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7D72-9E19-062A-E127-D99C5F9B2D6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74E6FF79-F83A-22C2-773E-6C387575A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979" y="87221"/>
            <a:ext cx="3234021" cy="952588"/>
          </a:xfrm>
          <a:prstGeom prst="rect">
            <a:avLst/>
          </a:prstGeom>
        </p:spPr>
      </p:pic>
      <p:pic>
        <p:nvPicPr>
          <p:cNvPr id="18" name="Content Placeholder 17" descr="A diagram of a computer server&#10;&#10;AI-generated content may be incorrect.">
            <a:extLst>
              <a:ext uri="{FF2B5EF4-FFF2-40B4-BE49-F238E27FC236}">
                <a16:creationId xmlns:a16="http://schemas.microsoft.com/office/drawing/2014/main" id="{B43FF190-9036-678F-2712-1CDCA607BB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478" y="1968592"/>
            <a:ext cx="11609044" cy="4241324"/>
          </a:xfrm>
        </p:spPr>
      </p:pic>
    </p:spTree>
    <p:extLst>
      <p:ext uri="{BB962C8B-B14F-4D97-AF65-F5344CB8AC3E}">
        <p14:creationId xmlns:p14="http://schemas.microsoft.com/office/powerpoint/2010/main" val="390705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9EED-4C1B-DCF5-7572-8F38A72B5F0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COMPONENTS</a:t>
            </a:r>
          </a:p>
        </p:txBody>
      </p:sp>
      <p:sp>
        <p:nvSpPr>
          <p:cNvPr id="3" name="Content Placeholder 2">
            <a:extLst>
              <a:ext uri="{FF2B5EF4-FFF2-40B4-BE49-F238E27FC236}">
                <a16:creationId xmlns:a16="http://schemas.microsoft.com/office/drawing/2014/main" id="{1F85AC95-7ABD-2279-B38E-3B904E4B8DD2}"/>
              </a:ext>
            </a:extLst>
          </p:cNvPr>
          <p:cNvSpPr>
            <a:spLocks noGrp="1"/>
          </p:cNvSpPr>
          <p:nvPr>
            <p:ph idx="1"/>
          </p:nvPr>
        </p:nvSpPr>
        <p:spPr>
          <a:xfrm>
            <a:off x="838200" y="1404257"/>
            <a:ext cx="10515600" cy="4772706"/>
          </a:xfrm>
        </p:spPr>
        <p:txBody>
          <a:bodyPr>
            <a:normAutofit/>
          </a:bodyPr>
          <a:lstStyle/>
          <a:p>
            <a:pPr>
              <a:lnSpc>
                <a:spcPct val="150000"/>
              </a:lnSpc>
            </a:pPr>
            <a:r>
              <a:rPr lang="en-US" sz="1800" dirty="0"/>
              <a:t>Arduino Uno — (Main controller)</a:t>
            </a:r>
          </a:p>
          <a:p>
            <a:pPr>
              <a:lnSpc>
                <a:spcPct val="150000"/>
              </a:lnSpc>
            </a:pPr>
            <a:r>
              <a:rPr lang="en-US" sz="1800" dirty="0" err="1"/>
              <a:t>NodeMcu</a:t>
            </a:r>
            <a:r>
              <a:rPr lang="en-US" sz="1800" dirty="0"/>
              <a:t> ESP8266 – (Secondary controller)</a:t>
            </a:r>
          </a:p>
          <a:p>
            <a:pPr>
              <a:lnSpc>
                <a:spcPct val="150000"/>
              </a:lnSpc>
            </a:pPr>
            <a:r>
              <a:rPr lang="en-US" sz="1800" dirty="0"/>
              <a:t>DHT11 Sensor — (Measures temperature and humidity)</a:t>
            </a:r>
          </a:p>
          <a:p>
            <a:pPr>
              <a:lnSpc>
                <a:spcPct val="150000"/>
              </a:lnSpc>
            </a:pPr>
            <a:r>
              <a:rPr lang="en-US" sz="1800" dirty="0"/>
              <a:t>MQ-4 Gas Sensor — (Detects methane gas indicating spoilage)</a:t>
            </a:r>
          </a:p>
          <a:p>
            <a:pPr>
              <a:lnSpc>
                <a:spcPct val="150000"/>
              </a:lnSpc>
            </a:pPr>
            <a:r>
              <a:rPr lang="en-US" sz="1800" dirty="0"/>
              <a:t>I2C LCD Display (16x2) — (Shows sensor readings and food status)</a:t>
            </a:r>
          </a:p>
          <a:p>
            <a:pPr>
              <a:lnSpc>
                <a:spcPct val="150000"/>
              </a:lnSpc>
            </a:pPr>
            <a:r>
              <a:rPr lang="en-US" sz="1800" dirty="0"/>
              <a:t>GSM Module (SIM800L) — (Sends SMS alerts)</a:t>
            </a:r>
          </a:p>
          <a:p>
            <a:pPr>
              <a:lnSpc>
                <a:spcPct val="150000"/>
              </a:lnSpc>
            </a:pPr>
            <a:r>
              <a:rPr lang="en-US" sz="1800" dirty="0"/>
              <a:t>Buzzer — (Gives audible alert when spoilage is detected)</a:t>
            </a:r>
          </a:p>
          <a:p>
            <a:pPr>
              <a:lnSpc>
                <a:spcPct val="150000"/>
              </a:lnSpc>
            </a:pPr>
            <a:r>
              <a:rPr lang="en-US" sz="1800" dirty="0"/>
              <a:t>Red and Green LEDs — (Indicates bad or good food condition)</a:t>
            </a:r>
          </a:p>
          <a:p>
            <a:pPr>
              <a:lnSpc>
                <a:spcPct val="150000"/>
              </a:lnSpc>
            </a:pPr>
            <a:r>
              <a:rPr lang="en-US" sz="1800" dirty="0"/>
              <a:t>DC 9V adaptor - (Power supply to the Controllers</a:t>
            </a:r>
          </a:p>
        </p:txBody>
      </p:sp>
      <p:pic>
        <p:nvPicPr>
          <p:cNvPr id="4" name="Picture 3">
            <a:extLst>
              <a:ext uri="{FF2B5EF4-FFF2-40B4-BE49-F238E27FC236}">
                <a16:creationId xmlns:a16="http://schemas.microsoft.com/office/drawing/2014/main" id="{61E23DB0-BCB7-31B1-6DA1-460569B49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979" y="87221"/>
            <a:ext cx="3234021" cy="952588"/>
          </a:xfrm>
          <a:prstGeom prst="rect">
            <a:avLst/>
          </a:prstGeom>
        </p:spPr>
      </p:pic>
    </p:spTree>
    <p:extLst>
      <p:ext uri="{BB962C8B-B14F-4D97-AF65-F5344CB8AC3E}">
        <p14:creationId xmlns:p14="http://schemas.microsoft.com/office/powerpoint/2010/main" val="158065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7089-4EED-DCAB-E6FF-86A39F31592D}"/>
              </a:ext>
            </a:extLst>
          </p:cNvPr>
          <p:cNvSpPr>
            <a:spLocks noGrp="1"/>
          </p:cNvSpPr>
          <p:nvPr>
            <p:ph type="title"/>
          </p:nvPr>
        </p:nvSpPr>
        <p:spPr>
          <a:xfrm>
            <a:off x="612059" y="-47704"/>
            <a:ext cx="10515600" cy="1325563"/>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870525DC-1312-CF29-3062-B9795577CC7A}"/>
              </a:ext>
            </a:extLst>
          </p:cNvPr>
          <p:cNvSpPr>
            <a:spLocks noChangeArrowheads="1"/>
          </p:cNvSpPr>
          <p:nvPr/>
        </p:nvSpPr>
        <p:spPr bwMode="auto">
          <a:xfrm>
            <a:off x="862430" y="1430980"/>
            <a:ext cx="10675373"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000" dirty="0">
                <a:latin typeface="Arial" panose="020B0604020202020204" pitchFamily="34"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Smart Food Monitoring Device successfully monitors the freshness of stored food by analyzing gas emissions, temperature, and humidity levels. It displays real-time data on an LCD and provides immediate alerts through a buzzer, LEDs, and SMS notification if food spoilage is detected. This proactive system helps reduce food wastage by enabling early detection and ensuring timely action. It is easy to operate, cost-effective, and highly useful for homes, supermarkets, and warehouses.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	The integration of GSM communication allows remote monitoring, which enhances the convenience and reliability of the system. Overall, the project achieves its objective of building a smart, efficient, and affordable food quality monitoring solution.</a:t>
            </a:r>
          </a:p>
          <a:p>
            <a:pPr marL="0" marR="0" lvl="0" indent="0" algn="just" defTabSz="914400" rtl="0" eaLnBrk="0" fontAlgn="base" latinLnBrk="0" hangingPunct="0">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B27D2A5-E4D7-ECCA-96E1-A942AA3DA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520" y="0"/>
            <a:ext cx="3234021" cy="952588"/>
          </a:xfrm>
          <a:prstGeom prst="rect">
            <a:avLst/>
          </a:prstGeom>
        </p:spPr>
      </p:pic>
    </p:spTree>
    <p:extLst>
      <p:ext uri="{BB962C8B-B14F-4D97-AF65-F5344CB8AC3E}">
        <p14:creationId xmlns:p14="http://schemas.microsoft.com/office/powerpoint/2010/main" val="416194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3DFD0-B26B-EAC8-44EF-F73EDA1F8F29}"/>
              </a:ext>
            </a:extLst>
          </p:cNvPr>
          <p:cNvSpPr txBox="1"/>
          <p:nvPr/>
        </p:nvSpPr>
        <p:spPr>
          <a:xfrm>
            <a:off x="4296696" y="2598003"/>
            <a:ext cx="6194323"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775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400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Smart food monitoring system using IoT</vt:lpstr>
      <vt:lpstr>ABSTRACT</vt:lpstr>
      <vt:lpstr>OBJECTIVE</vt:lpstr>
      <vt:lpstr>BLOCK DIAGRAM</vt:lpstr>
      <vt:lpstr>COMPONENTS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abarna chellakkannu</dc:creator>
  <cp:lastModifiedBy>Vasanth Kumar</cp:lastModifiedBy>
  <cp:revision>4</cp:revision>
  <dcterms:created xsi:type="dcterms:W3CDTF">2025-03-24T14:41:14Z</dcterms:created>
  <dcterms:modified xsi:type="dcterms:W3CDTF">2025-04-27T18:32:25Z</dcterms:modified>
</cp:coreProperties>
</file>