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70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AI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Simran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Simran Chaudhary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University of Calcutta and MCA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4940F-B7F2-4DE7-A12F-F6644EB9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295" y="702156"/>
            <a:ext cx="6223279" cy="573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F162A-628F-4E8C-955E-13D3D036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2502966"/>
            <a:ext cx="8239125" cy="39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Library AI Agent improves the educational experience by giving students direct access to the right materials at the right </a:t>
            </a:r>
            <a:r>
              <a:rPr lang="en-US" sz="2800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time.It</a:t>
            </a: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enhances efficiency in academic libraries, bridges the access gap, and provides intelligent, user-specific guidance.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  <a:p>
            <a:r>
              <a:rPr lang="en-IN"/>
              <a:t>https://github.com/dazzlingSimmi123/Library_AI_Agentss/upload/main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university LMS and digital libraries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support for diverse users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assistant integration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Analytics dashboard for librarians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Recommendations based on peer usage &amp; reviews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B5F73C-6E36-4387-A5AB-E744DC97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92" y="1325401"/>
            <a:ext cx="7201524" cy="55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FBA5F-81C6-4D19-87CE-2FD71AFE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467" y="1133021"/>
            <a:ext cx="7000708" cy="53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0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6517" y="716881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68E548-1290-4993-A4F9-46FFCAF3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68" y="1039264"/>
            <a:ext cx="7581258" cy="58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5" y="2037346"/>
            <a:ext cx="11029615" cy="448320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In educational institutions, students often face difficulty locating the right academic resources from vast library collections. Traditional search tools lack personalization and adaptability to individual needs.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 A Library AI Agent that autonomously: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Understands student queries using Natural Language Processing (NLP)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Analyzes user profiles, course content, and syllabi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Recommends relevant books and digital material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Checks real-time availability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Supports reservations and waitlists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Calibri"/>
                <a:ea typeface="+mn-lt"/>
                <a:cs typeface="+mn-lt"/>
              </a:rPr>
              <a:t>This agent enhances library engagement and resource utilization by delivering smart, contextual assistance.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Prompt-based AI technology for conversational flows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Student Profile &amp; Syllabus Matching Engine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Library Database Integration API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Studio</a:t>
            </a:r>
          </a:p>
          <a:p>
            <a:pPr marL="305435" indent="-305435"/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runtime</a:t>
            </a:r>
          </a:p>
          <a:p>
            <a:pPr marL="305435" indent="-305435"/>
            <a:r>
              <a:rPr lang="en-IN" sz="2400" dirty="0"/>
              <a:t>IBM Cloud Agent Lab</a:t>
            </a:r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4953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agent will significantly reduce search time, improve access to relevant study materials, personalize learning, and support academic performance.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Unique features: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Semantic search across library books and academic materials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Personalized book recommendations based on syllabus &amp; interests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Real-time book availability tracking and reservation support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Prioritizes high-demand titles and alternatives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Supports voice/text queries for quick access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Syllabus-mapped smart study kits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Feedback-based learning for refined suggestions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College and University Students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Teachers and Faculty Members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Academic Librarians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Online Education Platforms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3E4F1-003C-4978-ADAB-89FD6F30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827" y="702156"/>
            <a:ext cx="6659598" cy="57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66E6A-BF15-4E14-A9F1-837145474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387" y="1301750"/>
            <a:ext cx="5411226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237</TotalTime>
  <Words>393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Library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SIMRAN CHAUDHARY</cp:lastModifiedBy>
  <cp:revision>143</cp:revision>
  <dcterms:created xsi:type="dcterms:W3CDTF">2021-05-26T16:50:10Z</dcterms:created>
  <dcterms:modified xsi:type="dcterms:W3CDTF">2025-08-04T18:07:48Z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