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2520" autoAdjust="0"/>
  </p:normalViewPr>
  <p:slideViewPr>
    <p:cSldViewPr snapToGrid="0">
      <p:cViewPr varScale="1">
        <p:scale>
          <a:sx n="75" d="100"/>
          <a:sy n="75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A4FD7F-424A-B64B-8933-562586A09534}"/>
              </a:ext>
            </a:extLst>
          </p:cNvPr>
          <p:cNvGrpSpPr/>
          <p:nvPr/>
        </p:nvGrpSpPr>
        <p:grpSpPr>
          <a:xfrm>
            <a:off x="0" y="2528"/>
            <a:ext cx="9570492" cy="6855472"/>
            <a:chOff x="44" y="2528"/>
            <a:chExt cx="12187569" cy="685547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96FE801-AC5C-45B5-A3EF-B8763DF3A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" y="2528"/>
              <a:ext cx="12187569" cy="68554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4049D-BEDB-4184-98E5-2B485BCEB29E}"/>
                </a:ext>
              </a:extLst>
            </p:cNvPr>
            <p:cNvSpPr txBox="1"/>
            <p:nvPr/>
          </p:nvSpPr>
          <p:spPr>
            <a:xfrm>
              <a:off x="3754286" y="2773080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1</a:t>
              </a:r>
              <a:endParaRPr lang="en-US" sz="600" b="1" dirty="0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7A844-0D05-4E74-AC98-41E99155C079}"/>
                </a:ext>
              </a:extLst>
            </p:cNvPr>
            <p:cNvSpPr txBox="1"/>
            <p:nvPr/>
          </p:nvSpPr>
          <p:spPr>
            <a:xfrm>
              <a:off x="3754284" y="3013161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1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1C25DDF9-C521-4728-8CDD-D0E283DDFB74}"/>
                </a:ext>
              </a:extLst>
            </p:cNvPr>
            <p:cNvSpPr txBox="1"/>
            <p:nvPr/>
          </p:nvSpPr>
          <p:spPr>
            <a:xfrm>
              <a:off x="2741111" y="2480152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2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1C25DDF9-C521-4728-8CDD-D0E283DDFB74}"/>
                </a:ext>
              </a:extLst>
            </p:cNvPr>
            <p:cNvSpPr txBox="1"/>
            <p:nvPr/>
          </p:nvSpPr>
          <p:spPr>
            <a:xfrm>
              <a:off x="2737849" y="2643903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FCBF3-E1E2-4422-A387-3231ED34EFA1}"/>
                </a:ext>
              </a:extLst>
            </p:cNvPr>
            <p:cNvSpPr txBox="1"/>
            <p:nvPr/>
          </p:nvSpPr>
          <p:spPr>
            <a:xfrm>
              <a:off x="4067435" y="248080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3</a:t>
              </a:r>
              <a:endParaRPr lang="en-US" sz="600" b="1" dirty="0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8862D9-4E30-469B-9011-A628819C1B0E}"/>
                </a:ext>
              </a:extLst>
            </p:cNvPr>
            <p:cNvSpPr txBox="1"/>
            <p:nvPr/>
          </p:nvSpPr>
          <p:spPr>
            <a:xfrm>
              <a:off x="4067435" y="2647818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C7D7C761-FC74-48AB-BA25-454BD878BCF0}"/>
                </a:ext>
              </a:extLst>
            </p:cNvPr>
            <p:cNvSpPr txBox="1"/>
            <p:nvPr/>
          </p:nvSpPr>
          <p:spPr>
            <a:xfrm>
              <a:off x="2741110" y="2793302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4</a:t>
              </a:r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053B3CE8-8E17-4D5A-ADDD-13A353A22AB3}"/>
                </a:ext>
              </a:extLst>
            </p:cNvPr>
            <p:cNvSpPr txBox="1"/>
            <p:nvPr/>
          </p:nvSpPr>
          <p:spPr>
            <a:xfrm>
              <a:off x="2741110" y="2939439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ACCF6D-23A3-42F2-ABEE-C1B1DA3C51F4}"/>
                </a:ext>
              </a:extLst>
            </p:cNvPr>
            <p:cNvSpPr txBox="1"/>
            <p:nvPr/>
          </p:nvSpPr>
          <p:spPr>
            <a:xfrm>
              <a:off x="4067435" y="2793954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5</a:t>
              </a: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B0222E64-CEEA-447E-A94C-B7BBDD70B94F}"/>
                </a:ext>
              </a:extLst>
            </p:cNvPr>
            <p:cNvSpPr txBox="1"/>
            <p:nvPr/>
          </p:nvSpPr>
          <p:spPr>
            <a:xfrm>
              <a:off x="4421686" y="2480150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6</a:t>
              </a:r>
              <a:endParaRPr lang="en-US" sz="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21FAC4-92B7-40F0-B5C2-0BB466D3FD14}"/>
                </a:ext>
              </a:extLst>
            </p:cNvPr>
            <p:cNvSpPr txBox="1"/>
            <p:nvPr/>
          </p:nvSpPr>
          <p:spPr>
            <a:xfrm>
              <a:off x="4067435" y="2971406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5</a:t>
              </a: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89FB4CBD-1C92-42A0-A955-A8DC40E877ED}"/>
                </a:ext>
              </a:extLst>
            </p:cNvPr>
            <p:cNvSpPr txBox="1"/>
            <p:nvPr/>
          </p:nvSpPr>
          <p:spPr>
            <a:xfrm>
              <a:off x="4421684" y="2626286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6</a:t>
              </a:r>
              <a:endParaRPr lang="en-US" sz="600" b="1"/>
            </a:p>
          </p:txBody>
        </p:sp>
        <p:sp>
          <p:nvSpPr>
            <p:cNvPr id="22" name="TextBox 1">
              <a:extLst>
                <a:ext uri="{FF2B5EF4-FFF2-40B4-BE49-F238E27FC236}">
                  <a16:creationId xmlns:a16="http://schemas.microsoft.com/office/drawing/2014/main" id="{368D54B9-D194-41DA-85EE-8A5EBC91D1D9}"/>
                </a:ext>
              </a:extLst>
            </p:cNvPr>
            <p:cNvSpPr txBox="1"/>
            <p:nvPr/>
          </p:nvSpPr>
          <p:spPr>
            <a:xfrm>
              <a:off x="10308917" y="4839218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42060EEE-6522-4079-996E-8970720496F8}"/>
                </a:ext>
              </a:extLst>
            </p:cNvPr>
            <p:cNvSpPr txBox="1"/>
            <p:nvPr/>
          </p:nvSpPr>
          <p:spPr>
            <a:xfrm>
              <a:off x="10121028" y="4839217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3F151F-5E39-4902-9AB8-4BA3A379DEFB}"/>
                </a:ext>
              </a:extLst>
            </p:cNvPr>
            <p:cNvSpPr txBox="1"/>
            <p:nvPr/>
          </p:nvSpPr>
          <p:spPr>
            <a:xfrm>
              <a:off x="11305986" y="5053827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2EF142A2-B029-4AA3-A5B5-B189FD035943}"/>
                </a:ext>
              </a:extLst>
            </p:cNvPr>
            <p:cNvSpPr txBox="1"/>
            <p:nvPr/>
          </p:nvSpPr>
          <p:spPr>
            <a:xfrm>
              <a:off x="10319357" y="5235874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4FC3F5-B54B-4D84-945F-175D3179CEBD}"/>
                </a:ext>
              </a:extLst>
            </p:cNvPr>
            <p:cNvSpPr txBox="1"/>
            <p:nvPr/>
          </p:nvSpPr>
          <p:spPr>
            <a:xfrm>
              <a:off x="11311651" y="5202518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95FEF9-7389-42E8-937F-5A12CD9F40B1}"/>
                </a:ext>
              </a:extLst>
            </p:cNvPr>
            <p:cNvSpPr txBox="1"/>
            <p:nvPr/>
          </p:nvSpPr>
          <p:spPr>
            <a:xfrm>
              <a:off x="10319357" y="5622093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5C1294-6D2B-43A6-9289-F50BD5BCBC7F}"/>
                </a:ext>
              </a:extLst>
            </p:cNvPr>
            <p:cNvSpPr txBox="1"/>
            <p:nvPr/>
          </p:nvSpPr>
          <p:spPr>
            <a:xfrm>
              <a:off x="10110590" y="5632530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90502A-6589-4DF9-A81A-31FB6BE56F84}"/>
                </a:ext>
              </a:extLst>
            </p:cNvPr>
            <p:cNvSpPr txBox="1"/>
            <p:nvPr/>
          </p:nvSpPr>
          <p:spPr>
            <a:xfrm>
              <a:off x="10121680" y="5059076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CE93BA-CCC0-4F8B-86B1-9A16495B4EFD}"/>
                </a:ext>
              </a:extLst>
            </p:cNvPr>
            <p:cNvSpPr txBox="1"/>
            <p:nvPr/>
          </p:nvSpPr>
          <p:spPr>
            <a:xfrm>
              <a:off x="10778644" y="5632530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F4A964-1507-4C2F-B1FA-1FDE9F59D592}"/>
                </a:ext>
              </a:extLst>
            </p:cNvPr>
            <p:cNvSpPr txBox="1"/>
            <p:nvPr/>
          </p:nvSpPr>
          <p:spPr>
            <a:xfrm>
              <a:off x="10778644" y="4839215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08BD38-3E93-4005-A221-84BAE1901D85}"/>
                </a:ext>
              </a:extLst>
            </p:cNvPr>
            <p:cNvSpPr txBox="1"/>
            <p:nvPr/>
          </p:nvSpPr>
          <p:spPr>
            <a:xfrm>
              <a:off x="10976972" y="4839215"/>
              <a:ext cx="227556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8</a:t>
              </a:r>
              <a:endParaRPr lang="en-US" sz="600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32BF1-D2E7-473C-8025-0C30E1D3B1CB}"/>
                </a:ext>
              </a:extLst>
            </p:cNvPr>
            <p:cNvSpPr txBox="1"/>
            <p:nvPr/>
          </p:nvSpPr>
          <p:spPr>
            <a:xfrm>
              <a:off x="11269245" y="548360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ECAE1A-5C90-4B5F-97C1-B205A78DA034}"/>
                </a:ext>
              </a:extLst>
            </p:cNvPr>
            <p:cNvSpPr txBox="1"/>
            <p:nvPr/>
          </p:nvSpPr>
          <p:spPr>
            <a:xfrm>
              <a:off x="10299131" y="506951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DD814A-DD41-48FF-9784-C9CE74A99D14}"/>
                </a:ext>
              </a:extLst>
            </p:cNvPr>
            <p:cNvSpPr txBox="1"/>
            <p:nvPr/>
          </p:nvSpPr>
          <p:spPr>
            <a:xfrm>
              <a:off x="10121680" y="5246967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F3FC01-78B5-4722-8BCA-130FD0C457FB}"/>
                </a:ext>
              </a:extLst>
            </p:cNvPr>
            <p:cNvSpPr txBox="1"/>
            <p:nvPr/>
          </p:nvSpPr>
          <p:spPr>
            <a:xfrm>
              <a:off x="11269245" y="562394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C8C4BD-4F94-470C-B3C5-266D778C60F7}"/>
                </a:ext>
              </a:extLst>
            </p:cNvPr>
            <p:cNvSpPr txBox="1"/>
            <p:nvPr/>
          </p:nvSpPr>
          <p:spPr>
            <a:xfrm>
              <a:off x="11274751" y="576429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3138B2-3454-44D4-8831-2738B3A4E887}"/>
                </a:ext>
              </a:extLst>
            </p:cNvPr>
            <p:cNvSpPr txBox="1"/>
            <p:nvPr/>
          </p:nvSpPr>
          <p:spPr>
            <a:xfrm>
              <a:off x="2146122" y="548639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BC08E9-6CF6-4CE5-8C36-9D856ECDC99E}"/>
                </a:ext>
              </a:extLst>
            </p:cNvPr>
            <p:cNvSpPr txBox="1"/>
            <p:nvPr/>
          </p:nvSpPr>
          <p:spPr>
            <a:xfrm>
              <a:off x="10121680" y="5445296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87F700-3A79-4BDE-B851-5D07B7FC9501}"/>
                </a:ext>
              </a:extLst>
            </p:cNvPr>
            <p:cNvSpPr txBox="1"/>
            <p:nvPr/>
          </p:nvSpPr>
          <p:spPr>
            <a:xfrm>
              <a:off x="10278255" y="544529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8A411E-9307-4292-B410-4A1729E981CB}"/>
                </a:ext>
              </a:extLst>
            </p:cNvPr>
            <p:cNvSpPr txBox="1"/>
            <p:nvPr/>
          </p:nvSpPr>
          <p:spPr>
            <a:xfrm>
              <a:off x="1937354" y="548639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E4BC4C-049E-43A7-9195-DEBCDF8C1097}"/>
                </a:ext>
              </a:extLst>
            </p:cNvPr>
            <p:cNvSpPr txBox="1"/>
            <p:nvPr/>
          </p:nvSpPr>
          <p:spPr>
            <a:xfrm>
              <a:off x="1728587" y="548639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AAD4B6-763B-48D4-BD14-D504FC171826}"/>
                </a:ext>
              </a:extLst>
            </p:cNvPr>
            <p:cNvSpPr txBox="1"/>
            <p:nvPr/>
          </p:nvSpPr>
          <p:spPr>
            <a:xfrm>
              <a:off x="1509381" y="548639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625600-0938-44DD-984F-8A98144924A4}"/>
                </a:ext>
              </a:extLst>
            </p:cNvPr>
            <p:cNvSpPr txBox="1"/>
            <p:nvPr/>
          </p:nvSpPr>
          <p:spPr>
            <a:xfrm>
              <a:off x="10779297" y="5038199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C87FEB-82FE-445E-83C5-600496903B57}"/>
                </a:ext>
              </a:extLst>
            </p:cNvPr>
            <p:cNvSpPr txBox="1"/>
            <p:nvPr/>
          </p:nvSpPr>
          <p:spPr>
            <a:xfrm>
              <a:off x="10779297" y="5236528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801359-4FD4-418F-B275-2D928203F5D4}"/>
                </a:ext>
              </a:extLst>
            </p:cNvPr>
            <p:cNvSpPr txBox="1"/>
            <p:nvPr/>
          </p:nvSpPr>
          <p:spPr>
            <a:xfrm>
              <a:off x="10779297" y="544529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AF107D-894F-4116-B16D-8225C4BF3B65}"/>
                </a:ext>
              </a:extLst>
            </p:cNvPr>
            <p:cNvSpPr txBox="1"/>
            <p:nvPr/>
          </p:nvSpPr>
          <p:spPr>
            <a:xfrm>
              <a:off x="10946310" y="5048638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2442D3-6959-4D64-8D04-DA7311BC9334}"/>
                </a:ext>
              </a:extLst>
            </p:cNvPr>
            <p:cNvSpPr txBox="1"/>
            <p:nvPr/>
          </p:nvSpPr>
          <p:spPr>
            <a:xfrm>
              <a:off x="2146122" y="569516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8755CA-902A-47ED-8BC5-1883B581099D}"/>
                </a:ext>
              </a:extLst>
            </p:cNvPr>
            <p:cNvSpPr txBox="1"/>
            <p:nvPr/>
          </p:nvSpPr>
          <p:spPr>
            <a:xfrm>
              <a:off x="1937355" y="569516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BEB170-5443-4B8B-B5F5-8B153EA6B3AA}"/>
                </a:ext>
              </a:extLst>
            </p:cNvPr>
            <p:cNvSpPr txBox="1"/>
            <p:nvPr/>
          </p:nvSpPr>
          <p:spPr>
            <a:xfrm>
              <a:off x="1728587" y="569516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736B5E-242C-471C-83C9-7D41587E2ED8}"/>
                </a:ext>
              </a:extLst>
            </p:cNvPr>
            <p:cNvSpPr txBox="1"/>
            <p:nvPr/>
          </p:nvSpPr>
          <p:spPr>
            <a:xfrm>
              <a:off x="10946310" y="5226090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968C68-B410-4468-9D91-1909D9F46E58}"/>
                </a:ext>
              </a:extLst>
            </p:cNvPr>
            <p:cNvSpPr txBox="1"/>
            <p:nvPr/>
          </p:nvSpPr>
          <p:spPr>
            <a:xfrm>
              <a:off x="10946310" y="544529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A5F89A-F851-45DD-806B-9E71E9F47665}"/>
                </a:ext>
              </a:extLst>
            </p:cNvPr>
            <p:cNvSpPr txBox="1"/>
            <p:nvPr/>
          </p:nvSpPr>
          <p:spPr>
            <a:xfrm>
              <a:off x="1509381" y="569516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10</a:t>
              </a:r>
              <a:endParaRPr lang="en-US" sz="600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6C152E-87C2-43C4-9C97-65F72E83D9A7}"/>
                </a:ext>
              </a:extLst>
            </p:cNvPr>
            <p:cNvSpPr txBox="1"/>
            <p:nvPr/>
          </p:nvSpPr>
          <p:spPr>
            <a:xfrm>
              <a:off x="1091846" y="505842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12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D255EA-5B26-4A71-A7DC-0A20C6CCA46B}"/>
                </a:ext>
              </a:extLst>
            </p:cNvPr>
            <p:cNvSpPr txBox="1"/>
            <p:nvPr/>
          </p:nvSpPr>
          <p:spPr>
            <a:xfrm>
              <a:off x="1091845" y="52463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12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DE731FE-0FCB-4D7C-A178-528D6ABE4269}"/>
                </a:ext>
              </a:extLst>
            </p:cNvPr>
            <p:cNvSpPr txBox="1"/>
            <p:nvPr/>
          </p:nvSpPr>
          <p:spPr>
            <a:xfrm>
              <a:off x="1300612" y="52463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12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EA36B-12B1-4404-A119-C1986870BC75}"/>
                </a:ext>
              </a:extLst>
            </p:cNvPr>
            <p:cNvSpPr txBox="1"/>
            <p:nvPr/>
          </p:nvSpPr>
          <p:spPr>
            <a:xfrm>
              <a:off x="1509380" y="52463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4F114E-8D2D-49C9-9F1D-4597DB333AB9}"/>
                </a:ext>
              </a:extLst>
            </p:cNvPr>
            <p:cNvSpPr txBox="1"/>
            <p:nvPr/>
          </p:nvSpPr>
          <p:spPr>
            <a:xfrm>
              <a:off x="1728584" y="52463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12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3" name="TextBox 59">
              <a:extLst>
                <a:ext uri="{FF2B5EF4-FFF2-40B4-BE49-F238E27FC236}">
                  <a16:creationId xmlns:a16="http://schemas.microsoft.com/office/drawing/2014/main" id="{748E917C-8CB2-4E10-9A5D-F1FB37E79276}"/>
                </a:ext>
              </a:extLst>
            </p:cNvPr>
            <p:cNvSpPr txBox="1"/>
            <p:nvPr/>
          </p:nvSpPr>
          <p:spPr>
            <a:xfrm>
              <a:off x="11317315" y="5339295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F0CB6-2A05-48DC-AD0A-CB284EAD3EFE}"/>
                </a:ext>
              </a:extLst>
            </p:cNvPr>
            <p:cNvSpPr txBox="1"/>
            <p:nvPr/>
          </p:nvSpPr>
          <p:spPr>
            <a:xfrm>
              <a:off x="3075130" y="293943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8000"/>
                  </a:highlight>
                </a:rPr>
                <a:t>14</a:t>
              </a:r>
              <a:endParaRPr lang="en-US" sz="600" b="1" dirty="0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17DCF-EA12-4975-928F-7D394841D730}"/>
                </a:ext>
              </a:extLst>
            </p:cNvPr>
            <p:cNvSpPr txBox="1"/>
            <p:nvPr/>
          </p:nvSpPr>
          <p:spPr>
            <a:xfrm>
              <a:off x="3075130" y="279329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14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563B43-0494-40B5-BC09-03D22044087E}"/>
                </a:ext>
              </a:extLst>
            </p:cNvPr>
            <p:cNvSpPr txBox="1"/>
            <p:nvPr/>
          </p:nvSpPr>
          <p:spPr>
            <a:xfrm>
              <a:off x="10121680" y="4599787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882720-2BA9-4AC0-A5EB-48B402CEFA86}"/>
                </a:ext>
              </a:extLst>
            </p:cNvPr>
            <p:cNvSpPr txBox="1"/>
            <p:nvPr/>
          </p:nvSpPr>
          <p:spPr>
            <a:xfrm>
              <a:off x="10288694" y="4599786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7AAC69-FB58-4DB7-8DF0-CAFD6986CD5C}"/>
                </a:ext>
              </a:extLst>
            </p:cNvPr>
            <p:cNvSpPr txBox="1"/>
            <p:nvPr/>
          </p:nvSpPr>
          <p:spPr>
            <a:xfrm>
              <a:off x="11305986" y="4782669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51490D-495B-4B0D-B551-472A48641BFB}"/>
                </a:ext>
              </a:extLst>
            </p:cNvPr>
            <p:cNvSpPr txBox="1"/>
            <p:nvPr/>
          </p:nvSpPr>
          <p:spPr>
            <a:xfrm>
              <a:off x="11309993" y="4930593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03363CF-61F0-4ADB-BD06-842B5F9FEA01}"/>
                </a:ext>
              </a:extLst>
            </p:cNvPr>
            <p:cNvSpPr txBox="1"/>
            <p:nvPr/>
          </p:nvSpPr>
          <p:spPr>
            <a:xfrm>
              <a:off x="4390363" y="321083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178716-1004-4C2C-9427-ACA148CA36DE}"/>
                </a:ext>
              </a:extLst>
            </p:cNvPr>
            <p:cNvSpPr txBox="1"/>
            <p:nvPr/>
          </p:nvSpPr>
          <p:spPr>
            <a:xfrm>
              <a:off x="3983267" y="321083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16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C1E2F0-663B-457E-8427-41CDB046F3B6}"/>
                </a:ext>
              </a:extLst>
            </p:cNvPr>
            <p:cNvSpPr txBox="1"/>
            <p:nvPr/>
          </p:nvSpPr>
          <p:spPr>
            <a:xfrm>
              <a:off x="4390363" y="297074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18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A8D734-C1F1-4E4F-9686-1ECEF1E9DA82}"/>
                </a:ext>
              </a:extLst>
            </p:cNvPr>
            <p:cNvSpPr txBox="1"/>
            <p:nvPr/>
          </p:nvSpPr>
          <p:spPr>
            <a:xfrm>
              <a:off x="11311651" y="4482969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7E37B6-4C93-4E1E-B470-2012DD903004}"/>
                </a:ext>
              </a:extLst>
            </p:cNvPr>
            <p:cNvSpPr txBox="1"/>
            <p:nvPr/>
          </p:nvSpPr>
          <p:spPr>
            <a:xfrm>
              <a:off x="11311853" y="4636859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BCD3C74-D937-4F50-AA14-9613F6905991}"/>
                </a:ext>
              </a:extLst>
            </p:cNvPr>
            <p:cNvSpPr txBox="1"/>
            <p:nvPr/>
          </p:nvSpPr>
          <p:spPr>
            <a:xfrm>
              <a:off x="10779295" y="4610224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9AB5B1-0EDA-440D-B586-C968F4E2D0A0}"/>
                </a:ext>
              </a:extLst>
            </p:cNvPr>
            <p:cNvSpPr txBox="1"/>
            <p:nvPr/>
          </p:nvSpPr>
          <p:spPr>
            <a:xfrm>
              <a:off x="10946309" y="4610223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9</a:t>
              </a:r>
              <a:endParaRPr lang="en-US" sz="600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A9D549-9DA3-44D6-9FAD-AE2D01A26CB1}"/>
                </a:ext>
              </a:extLst>
            </p:cNvPr>
            <p:cNvSpPr txBox="1"/>
            <p:nvPr/>
          </p:nvSpPr>
          <p:spPr>
            <a:xfrm>
              <a:off x="1301268" y="5069511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11</a:t>
              </a:r>
              <a:endParaRPr lang="en-US" sz="600" b="1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822A4C-48C3-45B4-B0F1-5FBCC87AB3B2}"/>
                </a:ext>
              </a:extLst>
            </p:cNvPr>
            <p:cNvSpPr txBox="1"/>
            <p:nvPr/>
          </p:nvSpPr>
          <p:spPr>
            <a:xfrm>
              <a:off x="1510035" y="507994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11</a:t>
              </a:r>
              <a:endParaRPr lang="en-US" sz="600" b="1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D8DC270-0B3B-43DA-92F3-7A512D3CDA34}"/>
                </a:ext>
              </a:extLst>
            </p:cNvPr>
            <p:cNvSpPr txBox="1"/>
            <p:nvPr/>
          </p:nvSpPr>
          <p:spPr>
            <a:xfrm>
              <a:off x="1729240" y="507994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11</a:t>
              </a:r>
              <a:endParaRPr lang="en-US" sz="600" b="1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42A1D8-F4C5-430F-8DD2-A6A30B307CD2}"/>
                </a:ext>
              </a:extLst>
            </p:cNvPr>
            <p:cNvSpPr txBox="1"/>
            <p:nvPr/>
          </p:nvSpPr>
          <p:spPr>
            <a:xfrm>
              <a:off x="1938007" y="5079949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11</a:t>
              </a:r>
              <a:endParaRPr lang="en-US" sz="600" b="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DB16E1-6624-4FEA-B30B-210A6685D88E}"/>
                </a:ext>
              </a:extLst>
            </p:cNvPr>
            <p:cNvSpPr txBox="1"/>
            <p:nvPr/>
          </p:nvSpPr>
          <p:spPr>
            <a:xfrm>
              <a:off x="1540690" y="248014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20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88FDE3-157B-45B1-9B7B-3496549308ED}"/>
                </a:ext>
              </a:extLst>
            </p:cNvPr>
            <p:cNvSpPr txBox="1"/>
            <p:nvPr/>
          </p:nvSpPr>
          <p:spPr>
            <a:xfrm>
              <a:off x="1331921" y="248014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20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7BFB4B-F902-4FF2-91C6-AF9A46716D31}"/>
                </a:ext>
              </a:extLst>
            </p:cNvPr>
            <p:cNvSpPr txBox="1"/>
            <p:nvPr/>
          </p:nvSpPr>
          <p:spPr>
            <a:xfrm>
              <a:off x="1331921" y="224006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20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2FC754-BB6F-4892-957C-9F840DA73B7C}"/>
                </a:ext>
              </a:extLst>
            </p:cNvPr>
            <p:cNvSpPr txBox="1"/>
            <p:nvPr/>
          </p:nvSpPr>
          <p:spPr>
            <a:xfrm>
              <a:off x="1540689" y="224006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20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1" name="TextBox 80">
              <a:extLst>
                <a:ext uri="{FF2B5EF4-FFF2-40B4-BE49-F238E27FC236}">
                  <a16:creationId xmlns:a16="http://schemas.microsoft.com/office/drawing/2014/main" id="{197C0182-98C7-4E52-9097-55BAB6703FE6}"/>
                </a:ext>
              </a:extLst>
            </p:cNvPr>
            <p:cNvSpPr txBox="1"/>
            <p:nvPr/>
          </p:nvSpPr>
          <p:spPr>
            <a:xfrm>
              <a:off x="1938007" y="5246962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11</a:t>
              </a:r>
              <a:endParaRPr lang="en-US" sz="600" b="1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919077-F8AA-406A-BEE8-07356A8518C4}"/>
                </a:ext>
              </a:extLst>
            </p:cNvPr>
            <p:cNvSpPr txBox="1"/>
            <p:nvPr/>
          </p:nvSpPr>
          <p:spPr>
            <a:xfrm>
              <a:off x="2678469" y="337784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3EA8BA-2361-4537-AEC9-F12C6E3DCFE9}"/>
                </a:ext>
              </a:extLst>
            </p:cNvPr>
            <p:cNvSpPr txBox="1"/>
            <p:nvPr/>
          </p:nvSpPr>
          <p:spPr>
            <a:xfrm>
              <a:off x="2678469" y="352397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7BE762-7406-41A7-BF3A-B6548053D1CA}"/>
                </a:ext>
              </a:extLst>
            </p:cNvPr>
            <p:cNvSpPr txBox="1"/>
            <p:nvPr/>
          </p:nvSpPr>
          <p:spPr>
            <a:xfrm>
              <a:off x="3412266" y="1123080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6E8921-7A32-4569-BC65-685DA9DDDD84}"/>
                </a:ext>
              </a:extLst>
            </p:cNvPr>
            <p:cNvSpPr txBox="1"/>
            <p:nvPr/>
          </p:nvSpPr>
          <p:spPr>
            <a:xfrm>
              <a:off x="2230281" y="716715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3DA233-A5A5-49F5-B00E-D5F3CB5845DA}"/>
                </a:ext>
              </a:extLst>
            </p:cNvPr>
            <p:cNvSpPr txBox="1"/>
            <p:nvPr/>
          </p:nvSpPr>
          <p:spPr>
            <a:xfrm>
              <a:off x="2031951" y="70627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47E2DA-EF18-4545-AEC8-636C8F7036AF}"/>
                </a:ext>
              </a:extLst>
            </p:cNvPr>
            <p:cNvSpPr txBox="1"/>
            <p:nvPr/>
          </p:nvSpPr>
          <p:spPr>
            <a:xfrm>
              <a:off x="1854499" y="716715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CCA940-3EB6-46E6-A7F2-591FAC04B864}"/>
                </a:ext>
              </a:extLst>
            </p:cNvPr>
            <p:cNvSpPr txBox="1"/>
            <p:nvPr/>
          </p:nvSpPr>
          <p:spPr>
            <a:xfrm>
              <a:off x="2230280" y="476632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807885-3AE3-4F83-9D68-A7B2018122B6}"/>
                </a:ext>
              </a:extLst>
            </p:cNvPr>
            <p:cNvSpPr txBox="1"/>
            <p:nvPr/>
          </p:nvSpPr>
          <p:spPr>
            <a:xfrm>
              <a:off x="1749455" y="224006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5" name="TextBox 89">
              <a:extLst>
                <a:ext uri="{FF2B5EF4-FFF2-40B4-BE49-F238E27FC236}">
                  <a16:creationId xmlns:a16="http://schemas.microsoft.com/office/drawing/2014/main" id="{2891E123-EF1F-44E1-9414-B5C0E332641F}"/>
                </a:ext>
              </a:extLst>
            </p:cNvPr>
            <p:cNvSpPr txBox="1"/>
            <p:nvPr/>
          </p:nvSpPr>
          <p:spPr>
            <a:xfrm>
              <a:off x="2031951" y="476632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9CD7ED1-7374-459B-82F7-39D9BCBCDA14}"/>
                </a:ext>
              </a:extLst>
            </p:cNvPr>
            <p:cNvSpPr txBox="1"/>
            <p:nvPr/>
          </p:nvSpPr>
          <p:spPr>
            <a:xfrm>
              <a:off x="1854499" y="476632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5D6027-315C-450C-ADEB-5F97EA1A944A}"/>
                </a:ext>
              </a:extLst>
            </p:cNvPr>
            <p:cNvSpPr txBox="1"/>
            <p:nvPr/>
          </p:nvSpPr>
          <p:spPr>
            <a:xfrm>
              <a:off x="1447404" y="466194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E4FA456-0504-4440-8946-238D6BB5EBCF}"/>
                </a:ext>
              </a:extLst>
            </p:cNvPr>
            <p:cNvSpPr txBox="1"/>
            <p:nvPr/>
          </p:nvSpPr>
          <p:spPr>
            <a:xfrm>
              <a:off x="1092500" y="466194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13</a:t>
              </a:r>
              <a:endParaRPr lang="en-US" sz="600" b="1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A5CD8CB-28C4-4315-A0CA-0B3888C2F6A8}"/>
                </a:ext>
              </a:extLst>
            </p:cNvPr>
            <p:cNvSpPr txBox="1"/>
            <p:nvPr/>
          </p:nvSpPr>
          <p:spPr>
            <a:xfrm>
              <a:off x="2146114" y="301249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9B6545A-7AC0-482A-877A-A434C3D97F83}"/>
                </a:ext>
              </a:extLst>
            </p:cNvPr>
            <p:cNvSpPr txBox="1"/>
            <p:nvPr/>
          </p:nvSpPr>
          <p:spPr>
            <a:xfrm>
              <a:off x="1937345" y="301249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F5FA740-C921-4997-BB29-33D4440CB2F8}"/>
                </a:ext>
              </a:extLst>
            </p:cNvPr>
            <p:cNvSpPr txBox="1"/>
            <p:nvPr/>
          </p:nvSpPr>
          <p:spPr>
            <a:xfrm>
              <a:off x="1728578" y="301249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1EA6F1-0916-46E3-8E12-10B713E4B5C9}"/>
                </a:ext>
              </a:extLst>
            </p:cNvPr>
            <p:cNvSpPr txBox="1"/>
            <p:nvPr/>
          </p:nvSpPr>
          <p:spPr>
            <a:xfrm>
              <a:off x="1540687" y="301249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0080"/>
                  </a:highlight>
                </a:rPr>
                <a:t>22</a:t>
              </a:r>
              <a:endParaRPr lang="en-US" sz="600" b="1">
                <a:solidFill>
                  <a:schemeClr val="bg1"/>
                </a:solidFill>
                <a:highlight>
                  <a:srgbClr val="000080"/>
                </a:highlight>
                <a:cs typeface="Calibri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F2596D-4438-4F78-8696-DC1A925F3390}"/>
                </a:ext>
              </a:extLst>
            </p:cNvPr>
            <p:cNvSpPr txBox="1"/>
            <p:nvPr/>
          </p:nvSpPr>
          <p:spPr>
            <a:xfrm>
              <a:off x="3347185" y="2783509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15</a:t>
              </a:r>
              <a:endParaRPr lang="en-US" sz="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91E65D-8ECB-4CAD-A788-C0155F643DCA}"/>
                </a:ext>
              </a:extLst>
            </p:cNvPr>
            <p:cNvSpPr txBox="1"/>
            <p:nvPr/>
          </p:nvSpPr>
          <p:spPr>
            <a:xfrm>
              <a:off x="3347185" y="2971400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15</a:t>
              </a:r>
              <a:endParaRPr lang="en-US" sz="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A6A43D-47E3-4A47-9B0D-7D30059F28BA}"/>
                </a:ext>
              </a:extLst>
            </p:cNvPr>
            <p:cNvSpPr txBox="1"/>
            <p:nvPr/>
          </p:nvSpPr>
          <p:spPr>
            <a:xfrm>
              <a:off x="3075127" y="337784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24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30231B-9CEE-4AA5-8088-C254A205AA98}"/>
                </a:ext>
              </a:extLst>
            </p:cNvPr>
            <p:cNvSpPr txBox="1"/>
            <p:nvPr/>
          </p:nvSpPr>
          <p:spPr>
            <a:xfrm>
              <a:off x="3075127" y="321082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24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3ACB9E9-07F5-4DE9-87CE-B8245D2EF1CD}"/>
                </a:ext>
              </a:extLst>
            </p:cNvPr>
            <p:cNvSpPr txBox="1"/>
            <p:nvPr/>
          </p:nvSpPr>
          <p:spPr>
            <a:xfrm>
              <a:off x="3075788" y="2480797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17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69496B6-1468-49E6-927F-2E4896AA1515}"/>
                </a:ext>
              </a:extLst>
            </p:cNvPr>
            <p:cNvSpPr txBox="1"/>
            <p:nvPr/>
          </p:nvSpPr>
          <p:spPr>
            <a:xfrm>
              <a:off x="3075786" y="26269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17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7369CB9-D57C-4FF1-9A8E-590565C52F60}"/>
                </a:ext>
              </a:extLst>
            </p:cNvPr>
            <p:cNvSpPr txBox="1"/>
            <p:nvPr/>
          </p:nvSpPr>
          <p:spPr>
            <a:xfrm>
              <a:off x="2115456" y="503819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17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4D41ACB-91D8-4676-B7FA-55B2D77015F4}"/>
                </a:ext>
              </a:extLst>
            </p:cNvPr>
            <p:cNvSpPr txBox="1"/>
            <p:nvPr/>
          </p:nvSpPr>
          <p:spPr>
            <a:xfrm>
              <a:off x="2125895" y="5236522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1F013F2-A202-43B9-B9A7-A391A3ED7FE1}"/>
                </a:ext>
              </a:extLst>
            </p:cNvPr>
            <p:cNvSpPr txBox="1"/>
            <p:nvPr/>
          </p:nvSpPr>
          <p:spPr>
            <a:xfrm>
              <a:off x="2678469" y="369099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24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520217-27EE-4D8F-A074-D54855660B04}"/>
                </a:ext>
              </a:extLst>
            </p:cNvPr>
            <p:cNvSpPr txBox="1"/>
            <p:nvPr/>
          </p:nvSpPr>
          <p:spPr>
            <a:xfrm>
              <a:off x="3712525" y="2136331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E61331-9F2F-45A5-92AC-55B3319A814A}"/>
                </a:ext>
              </a:extLst>
            </p:cNvPr>
            <p:cNvSpPr txBox="1"/>
            <p:nvPr/>
          </p:nvSpPr>
          <p:spPr>
            <a:xfrm>
              <a:off x="3712525" y="2000631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A77942-2F8E-4575-A2F0-13890E122558}"/>
                </a:ext>
              </a:extLst>
            </p:cNvPr>
            <p:cNvSpPr txBox="1"/>
            <p:nvPr/>
          </p:nvSpPr>
          <p:spPr>
            <a:xfrm>
              <a:off x="3712525" y="18649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8B3ACE-7801-46B5-912A-34BEB6F81A9B}"/>
                </a:ext>
              </a:extLst>
            </p:cNvPr>
            <p:cNvSpPr txBox="1"/>
            <p:nvPr/>
          </p:nvSpPr>
          <p:spPr>
            <a:xfrm>
              <a:off x="3983922" y="167704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6A83EF7-88E6-436D-9668-0A6AF4FFE2FD}"/>
                </a:ext>
              </a:extLst>
            </p:cNvPr>
            <p:cNvSpPr txBox="1"/>
            <p:nvPr/>
          </p:nvSpPr>
          <p:spPr>
            <a:xfrm>
              <a:off x="3983922" y="1823180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637F88E-83D2-4EB1-B244-23C9A4E582DA}"/>
                </a:ext>
              </a:extLst>
            </p:cNvPr>
            <p:cNvSpPr txBox="1"/>
            <p:nvPr/>
          </p:nvSpPr>
          <p:spPr>
            <a:xfrm>
              <a:off x="3983924" y="1979755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7EAF63-0639-4E63-BA03-F40024E34ECB}"/>
                </a:ext>
              </a:extLst>
            </p:cNvPr>
            <p:cNvSpPr txBox="1"/>
            <p:nvPr/>
          </p:nvSpPr>
          <p:spPr>
            <a:xfrm>
              <a:off x="1749455" y="264715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24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BB116AA-2B79-4C73-B253-02421DCE594D}"/>
                </a:ext>
              </a:extLst>
            </p:cNvPr>
            <p:cNvSpPr txBox="1"/>
            <p:nvPr/>
          </p:nvSpPr>
          <p:spPr>
            <a:xfrm>
              <a:off x="2146772" y="138476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DDF44CA-AC4B-4A2E-8B7A-72D130A9D79E}"/>
                </a:ext>
              </a:extLst>
            </p:cNvPr>
            <p:cNvSpPr txBox="1"/>
            <p:nvPr/>
          </p:nvSpPr>
          <p:spPr>
            <a:xfrm>
              <a:off x="1948443" y="138476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75B09D2-397C-464F-A967-E46EA9A18516}"/>
                </a:ext>
              </a:extLst>
            </p:cNvPr>
            <p:cNvSpPr txBox="1"/>
            <p:nvPr/>
          </p:nvSpPr>
          <p:spPr>
            <a:xfrm>
              <a:off x="1750114" y="1384769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00FFFF"/>
                  </a:highlight>
                  <a:cs typeface="Calibri"/>
                </a:rPr>
                <a:t>19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10F5E6-01AD-4C6E-A7F5-3E3FB57C6B07}"/>
                </a:ext>
              </a:extLst>
            </p:cNvPr>
            <p:cNvSpPr txBox="1"/>
            <p:nvPr/>
          </p:nvSpPr>
          <p:spPr>
            <a:xfrm>
              <a:off x="3711866" y="369099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80"/>
                  </a:highlight>
                </a:rPr>
                <a:t>26</a:t>
              </a:r>
              <a:endParaRPr lang="en-US" sz="600" b="1">
                <a:solidFill>
                  <a:schemeClr val="bg1"/>
                </a:solidFill>
                <a:highlight>
                  <a:srgbClr val="008080"/>
                </a:highlight>
                <a:cs typeface="Calibri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B1BA688-59D0-4E37-8203-2A6BDD361B9F}"/>
                </a:ext>
              </a:extLst>
            </p:cNvPr>
            <p:cNvSpPr txBox="1"/>
            <p:nvPr/>
          </p:nvSpPr>
          <p:spPr>
            <a:xfrm>
              <a:off x="3346524" y="369099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80"/>
                  </a:highlight>
                </a:rPr>
                <a:t>26</a:t>
              </a:r>
              <a:endParaRPr lang="en-US" sz="600" b="1">
                <a:solidFill>
                  <a:schemeClr val="bg1"/>
                </a:solidFill>
                <a:highlight>
                  <a:srgbClr val="008080"/>
                </a:highlight>
                <a:cs typeface="Calibri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BE045E1-8272-4E44-860B-3D6DF79C6784}"/>
                </a:ext>
              </a:extLst>
            </p:cNvPr>
            <p:cNvSpPr txBox="1"/>
            <p:nvPr/>
          </p:nvSpPr>
          <p:spPr>
            <a:xfrm>
              <a:off x="1092498" y="3253235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224D88-ED10-46E0-BD2C-075944A89DAC}"/>
                </a:ext>
              </a:extLst>
            </p:cNvPr>
            <p:cNvSpPr txBox="1"/>
            <p:nvPr/>
          </p:nvSpPr>
          <p:spPr>
            <a:xfrm>
              <a:off x="1729237" y="2480795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3AA5DDE-0658-4D03-9887-309C12E9F666}"/>
                </a:ext>
              </a:extLst>
            </p:cNvPr>
            <p:cNvSpPr txBox="1"/>
            <p:nvPr/>
          </p:nvSpPr>
          <p:spPr>
            <a:xfrm>
              <a:off x="3075127" y="369099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80"/>
                  </a:highlight>
                </a:rPr>
                <a:t>26</a:t>
              </a:r>
              <a:endParaRPr lang="en-US" sz="600" b="1">
                <a:solidFill>
                  <a:schemeClr val="bg1"/>
                </a:solidFill>
                <a:highlight>
                  <a:srgbClr val="008080"/>
                </a:highlight>
                <a:cs typeface="Calibri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C94D156-6D6B-4B17-A188-16E9C24CFE39}"/>
                </a:ext>
              </a:extLst>
            </p:cNvPr>
            <p:cNvSpPr txBox="1"/>
            <p:nvPr/>
          </p:nvSpPr>
          <p:spPr>
            <a:xfrm>
              <a:off x="3075125" y="352397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80"/>
                  </a:highlight>
                </a:rPr>
                <a:t>26</a:t>
              </a:r>
              <a:endParaRPr lang="en-US" sz="600" b="1">
                <a:solidFill>
                  <a:schemeClr val="bg1"/>
                </a:solidFill>
                <a:highlight>
                  <a:srgbClr val="008080"/>
                </a:highlight>
                <a:cs typeface="Calibri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9DE0B4-EEFD-4D63-9479-3F3963D3BB36}"/>
                </a:ext>
              </a:extLst>
            </p:cNvPr>
            <p:cNvSpPr txBox="1"/>
            <p:nvPr/>
          </p:nvSpPr>
          <p:spPr>
            <a:xfrm>
              <a:off x="3711864" y="337784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00FFFF"/>
                  </a:highlight>
                </a:rPr>
                <a:t>28</a:t>
              </a:r>
              <a:endParaRPr lang="en-US" sz="600" b="1">
                <a:highlight>
                  <a:srgbClr val="00FFFF"/>
                </a:highlight>
                <a:cs typeface="Calibri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F85A6C6-3FFD-4C05-9705-913CD6EDDC3C}"/>
                </a:ext>
              </a:extLst>
            </p:cNvPr>
            <p:cNvSpPr txBox="1"/>
            <p:nvPr/>
          </p:nvSpPr>
          <p:spPr>
            <a:xfrm>
              <a:off x="1092497" y="349331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BFA43B-871A-4AD5-8CE5-61E983AF869B}"/>
                </a:ext>
              </a:extLst>
            </p:cNvPr>
            <p:cNvSpPr txBox="1"/>
            <p:nvPr/>
          </p:nvSpPr>
          <p:spPr>
            <a:xfrm>
              <a:off x="1290826" y="349331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04DAFAE-50D4-4C82-BD02-117E0379C130}"/>
                </a:ext>
              </a:extLst>
            </p:cNvPr>
            <p:cNvSpPr txBox="1"/>
            <p:nvPr/>
          </p:nvSpPr>
          <p:spPr>
            <a:xfrm>
              <a:off x="1478716" y="349331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C626AA-9547-4F1E-BF64-D9CC3541A8A1}"/>
                </a:ext>
              </a:extLst>
            </p:cNvPr>
            <p:cNvSpPr txBox="1"/>
            <p:nvPr/>
          </p:nvSpPr>
          <p:spPr>
            <a:xfrm>
              <a:off x="1718798" y="349331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EEF06AF-F850-494A-8139-2854E7FE924E}"/>
                </a:ext>
              </a:extLst>
            </p:cNvPr>
            <p:cNvSpPr txBox="1"/>
            <p:nvPr/>
          </p:nvSpPr>
          <p:spPr>
            <a:xfrm>
              <a:off x="1927566" y="349331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AC60B5D-2A41-47D4-98D8-407B9F4266BB}"/>
                </a:ext>
              </a:extLst>
            </p:cNvPr>
            <p:cNvSpPr txBox="1"/>
            <p:nvPr/>
          </p:nvSpPr>
          <p:spPr>
            <a:xfrm>
              <a:off x="3711864" y="321082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00FF00"/>
                  </a:highlight>
                </a:rPr>
                <a:t>30</a:t>
              </a:r>
              <a:endParaRPr lang="en-US" sz="600" b="1">
                <a:highlight>
                  <a:srgbClr val="00FF00"/>
                </a:highlight>
                <a:cs typeface="Calibri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A0C42DB-4529-48E7-80CC-5261003AEECC}"/>
                </a:ext>
              </a:extLst>
            </p:cNvPr>
            <p:cNvSpPr txBox="1"/>
            <p:nvPr/>
          </p:nvSpPr>
          <p:spPr>
            <a:xfrm>
              <a:off x="3346524" y="321082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00FF00"/>
                  </a:highlight>
                </a:rPr>
                <a:t>30</a:t>
              </a:r>
              <a:endParaRPr lang="en-US" sz="600" b="1">
                <a:highlight>
                  <a:srgbClr val="00FF00"/>
                </a:highlight>
                <a:cs typeface="Calibri"/>
              </a:endParaRPr>
            </a:p>
          </p:txBody>
        </p:sp>
        <p:sp>
          <p:nvSpPr>
            <p:cNvPr id="133" name="TextBox 130">
              <a:extLst>
                <a:ext uri="{FF2B5EF4-FFF2-40B4-BE49-F238E27FC236}">
                  <a16:creationId xmlns:a16="http://schemas.microsoft.com/office/drawing/2014/main" id="{108DBAED-6C5C-4C1D-8B51-BF35162FE873}"/>
                </a:ext>
              </a:extLst>
            </p:cNvPr>
            <p:cNvSpPr txBox="1"/>
            <p:nvPr/>
          </p:nvSpPr>
          <p:spPr>
            <a:xfrm>
              <a:off x="1311702" y="265824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  <a:cs typeface="Calibri"/>
                </a:rPr>
                <a:t>21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BDBC2-52EE-48B2-B1BD-94C3F9006CED}"/>
                </a:ext>
              </a:extLst>
            </p:cNvPr>
            <p:cNvSpPr txBox="1"/>
            <p:nvPr/>
          </p:nvSpPr>
          <p:spPr>
            <a:xfrm>
              <a:off x="1540689" y="138411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32</a:t>
              </a:r>
              <a:endParaRPr lang="en-US" sz="600" b="1">
                <a:solidFill>
                  <a:schemeClr val="bg1"/>
                </a:solidFill>
                <a:highlight>
                  <a:srgbClr val="FF00FF"/>
                </a:highlight>
                <a:cs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8F692B7-6DB0-49B6-A5CE-51597932D67A}"/>
                </a:ext>
              </a:extLst>
            </p:cNvPr>
            <p:cNvSpPr txBox="1"/>
            <p:nvPr/>
          </p:nvSpPr>
          <p:spPr>
            <a:xfrm>
              <a:off x="1311044" y="138411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32</a:t>
              </a:r>
              <a:endParaRPr lang="en-US" sz="600" b="1">
                <a:solidFill>
                  <a:schemeClr val="bg1"/>
                </a:solidFill>
                <a:highlight>
                  <a:srgbClr val="FF00FF"/>
                </a:highlight>
                <a:cs typeface="Calibri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6948EC4-E1FA-463B-89E9-AA43BED627BA}"/>
                </a:ext>
              </a:extLst>
            </p:cNvPr>
            <p:cNvSpPr txBox="1"/>
            <p:nvPr/>
          </p:nvSpPr>
          <p:spPr>
            <a:xfrm>
              <a:off x="1112714" y="138411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32</a:t>
              </a:r>
              <a:endParaRPr lang="en-US" sz="600" b="1">
                <a:solidFill>
                  <a:schemeClr val="bg1"/>
                </a:solidFill>
                <a:highlight>
                  <a:srgbClr val="FF00FF"/>
                </a:highlight>
                <a:cs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75F6E97-30FB-44F7-882D-0ED0CA08C42C}"/>
                </a:ext>
              </a:extLst>
            </p:cNvPr>
            <p:cNvSpPr txBox="1"/>
            <p:nvPr/>
          </p:nvSpPr>
          <p:spPr>
            <a:xfrm>
              <a:off x="1311043" y="181209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</a:rPr>
                <a:t>32</a:t>
              </a:r>
              <a:endParaRPr lang="en-US" sz="600" b="1">
                <a:solidFill>
                  <a:schemeClr val="bg1"/>
                </a:solidFill>
                <a:highlight>
                  <a:srgbClr val="FF00FF"/>
                </a:highlight>
                <a:cs typeface="Calibri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3549612-96E0-4D89-97E1-C22C5D8E499E}"/>
                </a:ext>
              </a:extLst>
            </p:cNvPr>
            <p:cNvSpPr txBox="1"/>
            <p:nvPr/>
          </p:nvSpPr>
          <p:spPr>
            <a:xfrm>
              <a:off x="1739017" y="114403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BF9582-83E9-47FF-9969-5316481D9822}"/>
                </a:ext>
              </a:extLst>
            </p:cNvPr>
            <p:cNvSpPr txBox="1"/>
            <p:nvPr/>
          </p:nvSpPr>
          <p:spPr>
            <a:xfrm>
              <a:off x="1947784" y="114403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5508A6-0A35-4F39-89EE-03877732BC28}"/>
                </a:ext>
              </a:extLst>
            </p:cNvPr>
            <p:cNvSpPr txBox="1"/>
            <p:nvPr/>
          </p:nvSpPr>
          <p:spPr>
            <a:xfrm>
              <a:off x="2146111" y="114403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CEB1BE1-14A8-4A04-96E9-6DD4B9A2AE65}"/>
                </a:ext>
              </a:extLst>
            </p:cNvPr>
            <p:cNvSpPr txBox="1"/>
            <p:nvPr/>
          </p:nvSpPr>
          <p:spPr>
            <a:xfrm>
              <a:off x="2146110" y="18120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 dirty="0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1E7F9E0-F62A-4AD3-BFB8-D6934C1E45FC}"/>
                </a:ext>
              </a:extLst>
            </p:cNvPr>
            <p:cNvSpPr txBox="1"/>
            <p:nvPr/>
          </p:nvSpPr>
          <p:spPr>
            <a:xfrm>
              <a:off x="1947780" y="18120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4C4FE16-06DB-4C13-988D-D01B0D539F44}"/>
                </a:ext>
              </a:extLst>
            </p:cNvPr>
            <p:cNvSpPr txBox="1"/>
            <p:nvPr/>
          </p:nvSpPr>
          <p:spPr>
            <a:xfrm>
              <a:off x="1749451" y="18120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BDFE756-39C9-4768-BDC5-A2EBCC304F09}"/>
                </a:ext>
              </a:extLst>
            </p:cNvPr>
            <p:cNvSpPr txBox="1"/>
            <p:nvPr/>
          </p:nvSpPr>
          <p:spPr>
            <a:xfrm>
              <a:off x="1540684" y="18120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261B797-7D20-4D89-A786-3F0EFC7624F4}"/>
                </a:ext>
              </a:extLst>
            </p:cNvPr>
            <p:cNvSpPr txBox="1"/>
            <p:nvPr/>
          </p:nvSpPr>
          <p:spPr>
            <a:xfrm>
              <a:off x="2146110" y="94570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23D919E-20EA-41B7-9AAE-466FD9A9F879}"/>
                </a:ext>
              </a:extLst>
            </p:cNvPr>
            <p:cNvSpPr txBox="1"/>
            <p:nvPr/>
          </p:nvSpPr>
          <p:spPr>
            <a:xfrm>
              <a:off x="1947780" y="94570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58846D0-9AB7-4875-A5C3-7CF7CDCED3E3}"/>
                </a:ext>
              </a:extLst>
            </p:cNvPr>
            <p:cNvSpPr txBox="1"/>
            <p:nvPr/>
          </p:nvSpPr>
          <p:spPr>
            <a:xfrm>
              <a:off x="1739012" y="94570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34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B3C421F-53C4-4D13-8750-031A074FE72A}"/>
                </a:ext>
              </a:extLst>
            </p:cNvPr>
            <p:cNvSpPr txBox="1"/>
            <p:nvPr/>
          </p:nvSpPr>
          <p:spPr>
            <a:xfrm>
              <a:off x="3983267" y="213568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25B1A8-1D5F-4D66-80DA-A4659A1DA351}"/>
                </a:ext>
              </a:extLst>
            </p:cNvPr>
            <p:cNvSpPr txBox="1"/>
            <p:nvPr/>
          </p:nvSpPr>
          <p:spPr>
            <a:xfrm>
              <a:off x="3837128" y="90395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02B509-793F-4AE1-9A6D-6ECA0C6995BC}"/>
                </a:ext>
              </a:extLst>
            </p:cNvPr>
            <p:cNvSpPr txBox="1"/>
            <p:nvPr/>
          </p:nvSpPr>
          <p:spPr>
            <a:xfrm>
              <a:off x="3774498" y="44466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B0DC089-BB11-4467-997D-A3372D1C2C00}"/>
                </a:ext>
              </a:extLst>
            </p:cNvPr>
            <p:cNvSpPr txBox="1"/>
            <p:nvPr/>
          </p:nvSpPr>
          <p:spPr>
            <a:xfrm>
              <a:off x="1540690" y="94570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EE8F11-460D-4EA8-8BB3-EDA7CD05A39C}"/>
                </a:ext>
              </a:extLst>
            </p:cNvPr>
            <p:cNvSpPr txBox="1"/>
            <p:nvPr/>
          </p:nvSpPr>
          <p:spPr>
            <a:xfrm>
              <a:off x="1311044" y="94570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5D3BDB8-FC7B-42CF-ADDA-75E159F9BDDD}"/>
                </a:ext>
              </a:extLst>
            </p:cNvPr>
            <p:cNvSpPr txBox="1"/>
            <p:nvPr/>
          </p:nvSpPr>
          <p:spPr>
            <a:xfrm>
              <a:off x="1112716" y="94570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C1B7C12-6FAC-4BE3-AD68-83636FCC88CE}"/>
                </a:ext>
              </a:extLst>
            </p:cNvPr>
            <p:cNvSpPr txBox="1"/>
            <p:nvPr/>
          </p:nvSpPr>
          <p:spPr>
            <a:xfrm>
              <a:off x="1112714" y="114403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84778A3-6AE8-4C35-A8FC-219F751063A3}"/>
                </a:ext>
              </a:extLst>
            </p:cNvPr>
            <p:cNvSpPr txBox="1"/>
            <p:nvPr/>
          </p:nvSpPr>
          <p:spPr>
            <a:xfrm>
              <a:off x="1311043" y="114403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9D10DE-34B6-4353-8981-CE16613986CA}"/>
                </a:ext>
              </a:extLst>
            </p:cNvPr>
            <p:cNvSpPr txBox="1"/>
            <p:nvPr/>
          </p:nvSpPr>
          <p:spPr>
            <a:xfrm>
              <a:off x="1112714" y="181208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  <a:endParaRPr lang="en-US" sz="600" b="1">
                <a:solidFill>
                  <a:schemeClr val="bg1"/>
                </a:solidFill>
                <a:highlight>
                  <a:srgbClr val="808000"/>
                </a:highlight>
                <a:cs typeface="Calibri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64E338-A8AE-4901-AF47-4FC42843A276}"/>
                </a:ext>
              </a:extLst>
            </p:cNvPr>
            <p:cNvSpPr txBox="1"/>
            <p:nvPr/>
          </p:nvSpPr>
          <p:spPr>
            <a:xfrm>
              <a:off x="1112714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28C7303-EB73-4DF0-A6DF-9C2C418E1D0C}"/>
                </a:ext>
              </a:extLst>
            </p:cNvPr>
            <p:cNvSpPr txBox="1"/>
            <p:nvPr/>
          </p:nvSpPr>
          <p:spPr>
            <a:xfrm>
              <a:off x="1311043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7FC46D-D64B-40BE-ABFB-2EFA58CA8C48}"/>
                </a:ext>
              </a:extLst>
            </p:cNvPr>
            <p:cNvSpPr txBox="1"/>
            <p:nvPr/>
          </p:nvSpPr>
          <p:spPr>
            <a:xfrm>
              <a:off x="1540687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5A34230-5C5C-4FB9-B3EE-FD21570325FC}"/>
                </a:ext>
              </a:extLst>
            </p:cNvPr>
            <p:cNvSpPr txBox="1"/>
            <p:nvPr/>
          </p:nvSpPr>
          <p:spPr>
            <a:xfrm>
              <a:off x="1749453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BD52B4D-32EA-4E71-8574-57DA2B2E4825}"/>
                </a:ext>
              </a:extLst>
            </p:cNvPr>
            <p:cNvSpPr txBox="1"/>
            <p:nvPr/>
          </p:nvSpPr>
          <p:spPr>
            <a:xfrm>
              <a:off x="1947782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BC855DC-07E5-46B0-B72F-AB0F80AFD26E}"/>
                </a:ext>
              </a:extLst>
            </p:cNvPr>
            <p:cNvSpPr txBox="1"/>
            <p:nvPr/>
          </p:nvSpPr>
          <p:spPr>
            <a:xfrm>
              <a:off x="2146111" y="15720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>
                  <a:solidFill>
                    <a:schemeClr val="bg1"/>
                  </a:solidFill>
                  <a:highlight>
                    <a:srgbClr val="808000"/>
                  </a:highlight>
                </a:rPr>
                <a:t>36</a:t>
              </a:r>
            </a:p>
          </p:txBody>
        </p:sp>
        <p:sp>
          <p:nvSpPr>
            <p:cNvPr id="164" name="TextBox 130">
              <a:extLst>
                <a:ext uri="{FF2B5EF4-FFF2-40B4-BE49-F238E27FC236}">
                  <a16:creationId xmlns:a16="http://schemas.microsoft.com/office/drawing/2014/main" id="{050DA1C0-611E-4E9C-804D-F5ACBCCC3A5F}"/>
                </a:ext>
              </a:extLst>
            </p:cNvPr>
            <p:cNvSpPr txBox="1"/>
            <p:nvPr/>
          </p:nvSpPr>
          <p:spPr>
            <a:xfrm>
              <a:off x="3347181" y="33889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66" name="TextBox 130">
              <a:extLst>
                <a:ext uri="{FF2B5EF4-FFF2-40B4-BE49-F238E27FC236}">
                  <a16:creationId xmlns:a16="http://schemas.microsoft.com/office/drawing/2014/main" id="{BD18D52C-C4CE-4C44-B0B2-A4F2BF084FF2}"/>
                </a:ext>
              </a:extLst>
            </p:cNvPr>
            <p:cNvSpPr txBox="1"/>
            <p:nvPr/>
          </p:nvSpPr>
          <p:spPr>
            <a:xfrm>
              <a:off x="2679126" y="3232356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68" name="TextBox 130">
              <a:extLst>
                <a:ext uri="{FF2B5EF4-FFF2-40B4-BE49-F238E27FC236}">
                  <a16:creationId xmlns:a16="http://schemas.microsoft.com/office/drawing/2014/main" id="{9789E8DE-D242-4C74-BA62-4647D8C3FA14}"/>
                </a:ext>
              </a:extLst>
            </p:cNvPr>
            <p:cNvSpPr txBox="1"/>
            <p:nvPr/>
          </p:nvSpPr>
          <p:spPr>
            <a:xfrm>
              <a:off x="1113371" y="303402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69" name="TextBox 130">
              <a:extLst>
                <a:ext uri="{FF2B5EF4-FFF2-40B4-BE49-F238E27FC236}">
                  <a16:creationId xmlns:a16="http://schemas.microsoft.com/office/drawing/2014/main" id="{6F509445-1BE5-4D47-9789-13A9C0A737C9}"/>
                </a:ext>
              </a:extLst>
            </p:cNvPr>
            <p:cNvSpPr txBox="1"/>
            <p:nvPr/>
          </p:nvSpPr>
          <p:spPr>
            <a:xfrm>
              <a:off x="1322139" y="3034028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6A9ACED-A08B-46C2-9122-424FEA2CB4F8}"/>
                </a:ext>
              </a:extLst>
            </p:cNvPr>
            <p:cNvSpPr txBox="1"/>
            <p:nvPr/>
          </p:nvSpPr>
          <p:spPr>
            <a:xfrm>
              <a:off x="3711868" y="162420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71" name="TextBox 130">
              <a:extLst>
                <a:ext uri="{FF2B5EF4-FFF2-40B4-BE49-F238E27FC236}">
                  <a16:creationId xmlns:a16="http://schemas.microsoft.com/office/drawing/2014/main" id="{F8A129FB-D064-4366-A8F0-BA51ABA37725}"/>
                </a:ext>
              </a:extLst>
            </p:cNvPr>
            <p:cNvSpPr txBox="1"/>
            <p:nvPr/>
          </p:nvSpPr>
          <p:spPr>
            <a:xfrm>
              <a:off x="1290825" y="32532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72" name="TextBox 130">
              <a:extLst>
                <a:ext uri="{FF2B5EF4-FFF2-40B4-BE49-F238E27FC236}">
                  <a16:creationId xmlns:a16="http://schemas.microsoft.com/office/drawing/2014/main" id="{435948DF-828B-4FF6-B291-CC2CB9BC1D86}"/>
                </a:ext>
              </a:extLst>
            </p:cNvPr>
            <p:cNvSpPr txBox="1"/>
            <p:nvPr/>
          </p:nvSpPr>
          <p:spPr>
            <a:xfrm>
              <a:off x="1520468" y="32532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9C8D869-C7F8-4773-9950-EC8319D9BD27}"/>
                </a:ext>
              </a:extLst>
            </p:cNvPr>
            <p:cNvSpPr txBox="1"/>
            <p:nvPr/>
          </p:nvSpPr>
          <p:spPr>
            <a:xfrm>
              <a:off x="3075127" y="213567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4" name="TextBox 130">
              <a:extLst>
                <a:ext uri="{FF2B5EF4-FFF2-40B4-BE49-F238E27FC236}">
                  <a16:creationId xmlns:a16="http://schemas.microsoft.com/office/drawing/2014/main" id="{05F2EA5B-9D9A-4826-BDEF-72D8E0870CCB}"/>
                </a:ext>
              </a:extLst>
            </p:cNvPr>
            <p:cNvSpPr txBox="1"/>
            <p:nvPr/>
          </p:nvSpPr>
          <p:spPr>
            <a:xfrm>
              <a:off x="1718798" y="32532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2CB67D7-3F17-4E9F-B67E-DF158AA45BCD}"/>
                </a:ext>
              </a:extLst>
            </p:cNvPr>
            <p:cNvSpPr txBox="1"/>
            <p:nvPr/>
          </p:nvSpPr>
          <p:spPr>
            <a:xfrm>
              <a:off x="3075127" y="198954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1835F1-9C7E-448E-8091-8DA847AC8042}"/>
                </a:ext>
              </a:extLst>
            </p:cNvPr>
            <p:cNvSpPr txBox="1"/>
            <p:nvPr/>
          </p:nvSpPr>
          <p:spPr>
            <a:xfrm>
              <a:off x="3075127" y="181208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F7AC54-BAD3-48AA-A17E-BAE81F7B152B}"/>
                </a:ext>
              </a:extLst>
            </p:cNvPr>
            <p:cNvSpPr txBox="1"/>
            <p:nvPr/>
          </p:nvSpPr>
          <p:spPr>
            <a:xfrm>
              <a:off x="3075127" y="165551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DA55560-C0A9-489E-9FBF-23BB5F1DEE78}"/>
                </a:ext>
              </a:extLst>
            </p:cNvPr>
            <p:cNvSpPr txBox="1"/>
            <p:nvPr/>
          </p:nvSpPr>
          <p:spPr>
            <a:xfrm>
              <a:off x="3336085" y="213567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1C242D6-3D6A-4933-8976-B8975B4852F2}"/>
                </a:ext>
              </a:extLst>
            </p:cNvPr>
            <p:cNvSpPr txBox="1"/>
            <p:nvPr/>
          </p:nvSpPr>
          <p:spPr>
            <a:xfrm>
              <a:off x="3336085" y="198954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4193A3-04AA-4BB2-A958-4BEB83A7E104}"/>
                </a:ext>
              </a:extLst>
            </p:cNvPr>
            <p:cNvSpPr txBox="1"/>
            <p:nvPr/>
          </p:nvSpPr>
          <p:spPr>
            <a:xfrm>
              <a:off x="3336085" y="18120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8F790FE-B53A-4499-9BD9-979944FED5F1}"/>
                </a:ext>
              </a:extLst>
            </p:cNvPr>
            <p:cNvSpPr txBox="1"/>
            <p:nvPr/>
          </p:nvSpPr>
          <p:spPr>
            <a:xfrm>
              <a:off x="3336085" y="16555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6" name="TextBox 130">
              <a:extLst>
                <a:ext uri="{FF2B5EF4-FFF2-40B4-BE49-F238E27FC236}">
                  <a16:creationId xmlns:a16="http://schemas.microsoft.com/office/drawing/2014/main" id="{A0077F37-E007-430E-BFA4-5D75BD9B9A41}"/>
                </a:ext>
              </a:extLst>
            </p:cNvPr>
            <p:cNvSpPr txBox="1"/>
            <p:nvPr/>
          </p:nvSpPr>
          <p:spPr>
            <a:xfrm>
              <a:off x="1524167" y="1141514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FF"/>
                  </a:highlight>
                  <a:cs typeface="Calibri"/>
                </a:rPr>
                <a:t>25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7BD74F4-7E35-4698-A2D1-5F2F8B907F79}"/>
                </a:ext>
              </a:extLst>
            </p:cNvPr>
            <p:cNvSpPr txBox="1"/>
            <p:nvPr/>
          </p:nvSpPr>
          <p:spPr>
            <a:xfrm>
              <a:off x="2668029" y="211480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DF005A9-3000-4460-B412-67F0D625B2C4}"/>
                </a:ext>
              </a:extLst>
            </p:cNvPr>
            <p:cNvSpPr txBox="1"/>
            <p:nvPr/>
          </p:nvSpPr>
          <p:spPr>
            <a:xfrm>
              <a:off x="2668029" y="196866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F2E0A34-7894-426A-ABDD-0EE2754265B2}"/>
                </a:ext>
              </a:extLst>
            </p:cNvPr>
            <p:cNvSpPr txBox="1"/>
            <p:nvPr/>
          </p:nvSpPr>
          <p:spPr>
            <a:xfrm>
              <a:off x="2668029" y="17912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ED314D9-9269-46CE-A884-DA974A7B4790}"/>
                </a:ext>
              </a:extLst>
            </p:cNvPr>
            <p:cNvSpPr txBox="1"/>
            <p:nvPr/>
          </p:nvSpPr>
          <p:spPr>
            <a:xfrm>
              <a:off x="2668029" y="163463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008000"/>
                  </a:highlight>
                </a:rPr>
                <a:t>38</a:t>
              </a:r>
              <a:endParaRPr lang="en-US" sz="600" b="1">
                <a:solidFill>
                  <a:schemeClr val="bg1"/>
                </a:solidFill>
                <a:highlight>
                  <a:srgbClr val="008000"/>
                </a:highlight>
                <a:cs typeface="Calibri"/>
              </a:endParaRPr>
            </a:p>
          </p:txBody>
        </p:sp>
        <p:sp>
          <p:nvSpPr>
            <p:cNvPr id="187" name="TextBox 130">
              <a:extLst>
                <a:ext uri="{FF2B5EF4-FFF2-40B4-BE49-F238E27FC236}">
                  <a16:creationId xmlns:a16="http://schemas.microsoft.com/office/drawing/2014/main" id="{2352189C-F6F1-4526-913B-E836184F2552}"/>
                </a:ext>
              </a:extLst>
            </p:cNvPr>
            <p:cNvSpPr txBox="1"/>
            <p:nvPr/>
          </p:nvSpPr>
          <p:spPr>
            <a:xfrm>
              <a:off x="2153381" y="20681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3" name="TextBox 130">
              <a:extLst>
                <a:ext uri="{FF2B5EF4-FFF2-40B4-BE49-F238E27FC236}">
                  <a16:creationId xmlns:a16="http://schemas.microsoft.com/office/drawing/2014/main" id="{7C0208D0-B7DF-465C-9776-53B777CB2702}"/>
                </a:ext>
              </a:extLst>
            </p:cNvPr>
            <p:cNvSpPr txBox="1"/>
            <p:nvPr/>
          </p:nvSpPr>
          <p:spPr>
            <a:xfrm>
              <a:off x="1956531" y="207448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4" name="TextBox 130">
              <a:extLst>
                <a:ext uri="{FF2B5EF4-FFF2-40B4-BE49-F238E27FC236}">
                  <a16:creationId xmlns:a16="http://schemas.microsoft.com/office/drawing/2014/main" id="{6F32A8AF-9A48-46A2-8DAC-B9E391653F4D}"/>
                </a:ext>
              </a:extLst>
            </p:cNvPr>
            <p:cNvSpPr txBox="1"/>
            <p:nvPr/>
          </p:nvSpPr>
          <p:spPr>
            <a:xfrm>
              <a:off x="1740631" y="20681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5" name="TextBox 130">
              <a:extLst>
                <a:ext uri="{FF2B5EF4-FFF2-40B4-BE49-F238E27FC236}">
                  <a16:creationId xmlns:a16="http://schemas.microsoft.com/office/drawing/2014/main" id="{510D1E42-4718-400C-91C7-2E9DEFFF165D}"/>
                </a:ext>
              </a:extLst>
            </p:cNvPr>
            <p:cNvSpPr txBox="1"/>
            <p:nvPr/>
          </p:nvSpPr>
          <p:spPr>
            <a:xfrm>
              <a:off x="1543781" y="20681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6" name="TextBox 130">
              <a:extLst>
                <a:ext uri="{FF2B5EF4-FFF2-40B4-BE49-F238E27FC236}">
                  <a16:creationId xmlns:a16="http://schemas.microsoft.com/office/drawing/2014/main" id="{6C2845AB-FCF9-486A-A4D8-FA245EBD5106}"/>
                </a:ext>
              </a:extLst>
            </p:cNvPr>
            <p:cNvSpPr txBox="1"/>
            <p:nvPr/>
          </p:nvSpPr>
          <p:spPr>
            <a:xfrm>
              <a:off x="1321531" y="206178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7" name="TextBox 130">
              <a:extLst>
                <a:ext uri="{FF2B5EF4-FFF2-40B4-BE49-F238E27FC236}">
                  <a16:creationId xmlns:a16="http://schemas.microsoft.com/office/drawing/2014/main" id="{7D0D6F3B-E5E8-4C12-847A-C02FC9F4B40D}"/>
                </a:ext>
              </a:extLst>
            </p:cNvPr>
            <p:cNvSpPr txBox="1"/>
            <p:nvPr/>
          </p:nvSpPr>
          <p:spPr>
            <a:xfrm>
              <a:off x="1111981" y="20681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25</a:t>
              </a:r>
            </a:p>
          </p:txBody>
        </p:sp>
        <p:sp>
          <p:nvSpPr>
            <p:cNvPr id="198" name="TextBox 130">
              <a:extLst>
                <a:ext uri="{FF2B5EF4-FFF2-40B4-BE49-F238E27FC236}">
                  <a16:creationId xmlns:a16="http://schemas.microsoft.com/office/drawing/2014/main" id="{4EBD618F-FFD8-44D8-B0B5-BC33EE3A96D9}"/>
                </a:ext>
              </a:extLst>
            </p:cNvPr>
            <p:cNvSpPr txBox="1"/>
            <p:nvPr/>
          </p:nvSpPr>
          <p:spPr>
            <a:xfrm>
              <a:off x="3709132" y="35286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27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79D0DD1-93D6-46B1-808A-7D99D79CAA82}"/>
                </a:ext>
              </a:extLst>
            </p:cNvPr>
            <p:cNvSpPr txBox="1"/>
            <p:nvPr/>
          </p:nvSpPr>
          <p:spPr>
            <a:xfrm>
              <a:off x="2824603" y="115447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0" name="TextBox 130">
              <a:extLst>
                <a:ext uri="{FF2B5EF4-FFF2-40B4-BE49-F238E27FC236}">
                  <a16:creationId xmlns:a16="http://schemas.microsoft.com/office/drawing/2014/main" id="{52B0934C-9FB0-4238-9F84-12505D123F9B}"/>
                </a:ext>
              </a:extLst>
            </p:cNvPr>
            <p:cNvSpPr txBox="1"/>
            <p:nvPr/>
          </p:nvSpPr>
          <p:spPr>
            <a:xfrm>
              <a:off x="3347181" y="35413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27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CEADE39-513A-4020-8963-2CA8C3FD0569}"/>
                </a:ext>
              </a:extLst>
            </p:cNvPr>
            <p:cNvSpPr txBox="1"/>
            <p:nvPr/>
          </p:nvSpPr>
          <p:spPr>
            <a:xfrm>
              <a:off x="2803725" y="90394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6416B2C-01B5-46E3-99ED-7F8DC19793BE}"/>
                </a:ext>
              </a:extLst>
            </p:cNvPr>
            <p:cNvSpPr txBox="1"/>
            <p:nvPr/>
          </p:nvSpPr>
          <p:spPr>
            <a:xfrm>
              <a:off x="3022932" y="96657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3" name="TextBox 130">
              <a:extLst>
                <a:ext uri="{FF2B5EF4-FFF2-40B4-BE49-F238E27FC236}">
                  <a16:creationId xmlns:a16="http://schemas.microsoft.com/office/drawing/2014/main" id="{0070E115-7407-4569-8BEF-507E8380D51F}"/>
                </a:ext>
              </a:extLst>
            </p:cNvPr>
            <p:cNvSpPr txBox="1"/>
            <p:nvPr/>
          </p:nvSpPr>
          <p:spPr>
            <a:xfrm>
              <a:off x="4388581" y="34016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29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298AAC-6744-4FAF-AB28-DE1A5FD79FE3}"/>
                </a:ext>
              </a:extLst>
            </p:cNvPr>
            <p:cNvSpPr txBox="1"/>
            <p:nvPr/>
          </p:nvSpPr>
          <p:spPr>
            <a:xfrm>
              <a:off x="2897671" y="47597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5" name="TextBox 130">
              <a:extLst>
                <a:ext uri="{FF2B5EF4-FFF2-40B4-BE49-F238E27FC236}">
                  <a16:creationId xmlns:a16="http://schemas.microsoft.com/office/drawing/2014/main" id="{AC685CFA-04D5-46EB-A6A5-9E46B5F1743F}"/>
                </a:ext>
              </a:extLst>
            </p:cNvPr>
            <p:cNvSpPr txBox="1"/>
            <p:nvPr/>
          </p:nvSpPr>
          <p:spPr>
            <a:xfrm>
              <a:off x="3988531" y="33889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29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F1BA06B-4AB2-4034-97CA-07A5D98297FB}"/>
                </a:ext>
              </a:extLst>
            </p:cNvPr>
            <p:cNvSpPr txBox="1"/>
            <p:nvPr/>
          </p:nvSpPr>
          <p:spPr>
            <a:xfrm>
              <a:off x="3043809" y="56992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C27F5B6-C548-4C3B-BC35-7295C34D7F50}"/>
                </a:ext>
              </a:extLst>
            </p:cNvPr>
            <p:cNvSpPr txBox="1"/>
            <p:nvPr/>
          </p:nvSpPr>
          <p:spPr>
            <a:xfrm>
              <a:off x="3210819" y="47597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08" name="TextBox 130">
              <a:extLst>
                <a:ext uri="{FF2B5EF4-FFF2-40B4-BE49-F238E27FC236}">
                  <a16:creationId xmlns:a16="http://schemas.microsoft.com/office/drawing/2014/main" id="{BD676C86-4A7D-48F7-A210-18DDF6155555}"/>
                </a:ext>
              </a:extLst>
            </p:cNvPr>
            <p:cNvSpPr txBox="1"/>
            <p:nvPr/>
          </p:nvSpPr>
          <p:spPr>
            <a:xfrm>
              <a:off x="4388581" y="21062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31</a:t>
              </a:r>
              <a:endParaRPr lang="en-US" sz="600" b="1"/>
            </a:p>
          </p:txBody>
        </p:sp>
        <p:sp>
          <p:nvSpPr>
            <p:cNvPr id="209" name="TextBox 130">
              <a:extLst>
                <a:ext uri="{FF2B5EF4-FFF2-40B4-BE49-F238E27FC236}">
                  <a16:creationId xmlns:a16="http://schemas.microsoft.com/office/drawing/2014/main" id="{EB809356-C940-44A4-98FD-30C68096A2D6}"/>
                </a:ext>
              </a:extLst>
            </p:cNvPr>
            <p:cNvSpPr txBox="1"/>
            <p:nvPr/>
          </p:nvSpPr>
          <p:spPr>
            <a:xfrm>
              <a:off x="4401281" y="19665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31</a:t>
              </a:r>
              <a:endParaRPr lang="en-US" sz="600" b="1"/>
            </a:p>
          </p:txBody>
        </p:sp>
        <p:sp>
          <p:nvSpPr>
            <p:cNvPr id="212" name="TextBox 130">
              <a:extLst>
                <a:ext uri="{FF2B5EF4-FFF2-40B4-BE49-F238E27FC236}">
                  <a16:creationId xmlns:a16="http://schemas.microsoft.com/office/drawing/2014/main" id="{2D27CAEC-C412-48CE-A801-42B98DD006A6}"/>
                </a:ext>
              </a:extLst>
            </p:cNvPr>
            <p:cNvSpPr txBox="1"/>
            <p:nvPr/>
          </p:nvSpPr>
          <p:spPr>
            <a:xfrm>
              <a:off x="4394930" y="180143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31</a:t>
              </a:r>
              <a:endParaRPr lang="en-US" sz="600" b="1"/>
            </a:p>
          </p:txBody>
        </p:sp>
        <p:sp>
          <p:nvSpPr>
            <p:cNvPr id="213" name="TextBox 130">
              <a:extLst>
                <a:ext uri="{FF2B5EF4-FFF2-40B4-BE49-F238E27FC236}">
                  <a16:creationId xmlns:a16="http://schemas.microsoft.com/office/drawing/2014/main" id="{B1EF7F81-70C6-41E4-83A3-EBAFD77F29E4}"/>
                </a:ext>
              </a:extLst>
            </p:cNvPr>
            <p:cNvSpPr txBox="1"/>
            <p:nvPr/>
          </p:nvSpPr>
          <p:spPr>
            <a:xfrm>
              <a:off x="4388581" y="1655383"/>
              <a:ext cx="352816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>
                  <a:highlight>
                    <a:srgbClr val="FFFF00"/>
                  </a:highlight>
                  <a:cs typeface="Calibri"/>
                </a:rPr>
                <a:t>31</a:t>
              </a:r>
              <a:endParaRPr lang="en-US" sz="600" b="1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DAF5F9-D326-447D-8CDA-9AF0CD3E96CC}"/>
                </a:ext>
              </a:extLst>
            </p:cNvPr>
            <p:cNvSpPr txBox="1"/>
            <p:nvPr/>
          </p:nvSpPr>
          <p:spPr>
            <a:xfrm>
              <a:off x="3377834" y="55948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2CC8DE3-E8D3-4267-B355-2E6C87C482A6}"/>
                </a:ext>
              </a:extLst>
            </p:cNvPr>
            <p:cNvSpPr txBox="1"/>
            <p:nvPr/>
          </p:nvSpPr>
          <p:spPr>
            <a:xfrm>
              <a:off x="3513533" y="44466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D3D7756-3A91-4A0A-BF3E-183908A1E4B6}"/>
                </a:ext>
              </a:extLst>
            </p:cNvPr>
            <p:cNvSpPr txBox="1"/>
            <p:nvPr/>
          </p:nvSpPr>
          <p:spPr>
            <a:xfrm>
              <a:off x="3628355" y="55948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1905DFC-21D9-4575-B80A-75962BEE7F9E}"/>
                </a:ext>
              </a:extLst>
            </p:cNvPr>
            <p:cNvSpPr txBox="1"/>
            <p:nvPr/>
          </p:nvSpPr>
          <p:spPr>
            <a:xfrm>
              <a:off x="3513533" y="94403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highlight>
                    <a:srgbClr val="808080"/>
                  </a:highlight>
                </a:rPr>
                <a:t>40</a:t>
              </a:r>
              <a:endParaRPr lang="en-US" sz="600" b="1" dirty="0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CBB7F30-16B8-427F-83C8-D9E76DD672D4}"/>
                </a:ext>
              </a:extLst>
            </p:cNvPr>
            <p:cNvSpPr txBox="1"/>
            <p:nvPr/>
          </p:nvSpPr>
          <p:spPr>
            <a:xfrm>
              <a:off x="3635957" y="117707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highlight>
                    <a:srgbClr val="808080"/>
                  </a:highlight>
                </a:rPr>
                <a:t>40</a:t>
              </a:r>
              <a:endParaRPr lang="en-US" sz="600" b="1" dirty="0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B03E674-6EF7-47A1-A02C-6F8270DFFF07}"/>
                </a:ext>
              </a:extLst>
            </p:cNvPr>
            <p:cNvSpPr txBox="1"/>
            <p:nvPr/>
          </p:nvSpPr>
          <p:spPr>
            <a:xfrm>
              <a:off x="2145990" y="325257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4E0E770-AF15-4D8E-B113-646C6E18693A}"/>
                </a:ext>
              </a:extLst>
            </p:cNvPr>
            <p:cNvSpPr txBox="1"/>
            <p:nvPr/>
          </p:nvSpPr>
          <p:spPr>
            <a:xfrm>
              <a:off x="1827449" y="437378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250FF5D-F891-4712-B99F-EEE05DF6BE42}"/>
                </a:ext>
              </a:extLst>
            </p:cNvPr>
            <p:cNvSpPr txBox="1"/>
            <p:nvPr/>
          </p:nvSpPr>
          <p:spPr>
            <a:xfrm>
              <a:off x="3921365" y="57808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 dirty="0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A5DFDDE-5628-4E7E-A6A5-47A968138C71}"/>
                </a:ext>
              </a:extLst>
            </p:cNvPr>
            <p:cNvSpPr txBox="1"/>
            <p:nvPr/>
          </p:nvSpPr>
          <p:spPr>
            <a:xfrm>
              <a:off x="4043235" y="57845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 dirty="0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867EED5-8052-4E41-B625-D0F8A0BA9348}"/>
                </a:ext>
              </a:extLst>
            </p:cNvPr>
            <p:cNvSpPr txBox="1"/>
            <p:nvPr/>
          </p:nvSpPr>
          <p:spPr>
            <a:xfrm>
              <a:off x="1618593" y="437071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D268BD0-18B9-4C7C-91E3-AED87423BF5E}"/>
                </a:ext>
              </a:extLst>
            </p:cNvPr>
            <p:cNvSpPr txBox="1"/>
            <p:nvPr/>
          </p:nvSpPr>
          <p:spPr>
            <a:xfrm>
              <a:off x="1402073" y="436400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E1DBA54-A8F8-4EA7-B0F8-DC8114DC90C7}"/>
                </a:ext>
              </a:extLst>
            </p:cNvPr>
            <p:cNvSpPr txBox="1"/>
            <p:nvPr/>
          </p:nvSpPr>
          <p:spPr>
            <a:xfrm>
              <a:off x="1827449" y="416410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E18D23F-57FC-4803-80FB-7777CFA2CC04}"/>
                </a:ext>
              </a:extLst>
            </p:cNvPr>
            <p:cNvSpPr txBox="1"/>
            <p:nvPr/>
          </p:nvSpPr>
          <p:spPr>
            <a:xfrm>
              <a:off x="1623812" y="416275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B38830A-1D3F-4937-9336-0084FFCA96EE}"/>
                </a:ext>
              </a:extLst>
            </p:cNvPr>
            <p:cNvSpPr txBox="1"/>
            <p:nvPr/>
          </p:nvSpPr>
          <p:spPr>
            <a:xfrm>
              <a:off x="4194951" y="58199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2A1A508-D2B1-4D8B-A6E9-5C98E28D0E95}"/>
                </a:ext>
              </a:extLst>
            </p:cNvPr>
            <p:cNvSpPr txBox="1"/>
            <p:nvPr/>
          </p:nvSpPr>
          <p:spPr>
            <a:xfrm>
              <a:off x="4326307" y="58168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 dirty="0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19" name="TextBox 225">
              <a:extLst>
                <a:ext uri="{FF2B5EF4-FFF2-40B4-BE49-F238E27FC236}">
                  <a16:creationId xmlns:a16="http://schemas.microsoft.com/office/drawing/2014/main" id="{FD7B09BF-5CD8-430C-96EA-9381B7FE7D8A}"/>
                </a:ext>
              </a:extLst>
            </p:cNvPr>
            <p:cNvSpPr txBox="1"/>
            <p:nvPr/>
          </p:nvSpPr>
          <p:spPr>
            <a:xfrm>
              <a:off x="1401778" y="416432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4319F9D-1D83-464B-8F62-32C76F1163D6}"/>
                </a:ext>
              </a:extLst>
            </p:cNvPr>
            <p:cNvSpPr txBox="1"/>
            <p:nvPr/>
          </p:nvSpPr>
          <p:spPr>
            <a:xfrm>
              <a:off x="1711019" y="3952535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4D0CE48-8D44-4E6C-BC33-0BBCC0010EEE}"/>
                </a:ext>
              </a:extLst>
            </p:cNvPr>
            <p:cNvSpPr txBox="1"/>
            <p:nvPr/>
          </p:nvSpPr>
          <p:spPr>
            <a:xfrm>
              <a:off x="1332925" y="394986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8" name="TextBox 226">
              <a:extLst>
                <a:ext uri="{FF2B5EF4-FFF2-40B4-BE49-F238E27FC236}">
                  <a16:creationId xmlns:a16="http://schemas.microsoft.com/office/drawing/2014/main" id="{0830BD7F-DF85-4C00-B4A0-B89B640807BA}"/>
                </a:ext>
              </a:extLst>
            </p:cNvPr>
            <p:cNvSpPr txBox="1"/>
            <p:nvPr/>
          </p:nvSpPr>
          <p:spPr>
            <a:xfrm>
              <a:off x="4452713" y="58168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 dirty="0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702AE0F-47B4-43C2-A63F-8465D8C7F25D}"/>
                </a:ext>
              </a:extLst>
            </p:cNvPr>
            <p:cNvSpPr txBox="1"/>
            <p:nvPr/>
          </p:nvSpPr>
          <p:spPr>
            <a:xfrm>
              <a:off x="4467615" y="9250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26FB81B-B861-4873-8F27-FDE200EBA292}"/>
                </a:ext>
              </a:extLst>
            </p:cNvPr>
            <p:cNvSpPr txBox="1"/>
            <p:nvPr/>
          </p:nvSpPr>
          <p:spPr>
            <a:xfrm>
              <a:off x="4466728" y="116380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800080"/>
                  </a:highlight>
                </a:rPr>
                <a:t>33</a:t>
              </a:r>
              <a:endParaRPr lang="en-US" sz="600" b="1">
                <a:solidFill>
                  <a:schemeClr val="bg1"/>
                </a:solidFill>
                <a:highlight>
                  <a:srgbClr val="800080"/>
                </a:highlight>
                <a:cs typeface="Calibri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2FC6FEA-0F0E-4EA8-9AE8-490190CDB3FD}"/>
                </a:ext>
              </a:extLst>
            </p:cNvPr>
            <p:cNvSpPr txBox="1"/>
            <p:nvPr/>
          </p:nvSpPr>
          <p:spPr>
            <a:xfrm>
              <a:off x="2145990" y="458874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CB9F629-6C91-4408-82D0-976448F221FC}"/>
                </a:ext>
              </a:extLst>
            </p:cNvPr>
            <p:cNvSpPr txBox="1"/>
            <p:nvPr/>
          </p:nvSpPr>
          <p:spPr>
            <a:xfrm>
              <a:off x="1944359" y="458874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2BCEDF4-1CBE-404B-BFEC-E1DCACA1A972}"/>
                </a:ext>
              </a:extLst>
            </p:cNvPr>
            <p:cNvSpPr txBox="1"/>
            <p:nvPr/>
          </p:nvSpPr>
          <p:spPr>
            <a:xfrm>
              <a:off x="1729928" y="458399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746DBEA-BB79-42B4-8A7C-EEA68C26212C}"/>
                </a:ext>
              </a:extLst>
            </p:cNvPr>
            <p:cNvSpPr txBox="1"/>
            <p:nvPr/>
          </p:nvSpPr>
          <p:spPr>
            <a:xfrm>
              <a:off x="1517241" y="458399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C7BFFF5-C74B-4C9E-B232-3D8C31319244}"/>
                </a:ext>
              </a:extLst>
            </p:cNvPr>
            <p:cNvSpPr txBox="1"/>
            <p:nvPr/>
          </p:nvSpPr>
          <p:spPr>
            <a:xfrm>
              <a:off x="1313440" y="458255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911C584-2D60-44B7-B272-8526C34E2F71}"/>
                </a:ext>
              </a:extLst>
            </p:cNvPr>
            <p:cNvSpPr txBox="1"/>
            <p:nvPr/>
          </p:nvSpPr>
          <p:spPr>
            <a:xfrm>
              <a:off x="1099240" y="457948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21A4A9F-D96C-4308-B227-EEF6D86C9A4E}"/>
                </a:ext>
              </a:extLst>
            </p:cNvPr>
            <p:cNvSpPr txBox="1"/>
            <p:nvPr/>
          </p:nvSpPr>
          <p:spPr>
            <a:xfrm>
              <a:off x="2141249" y="481131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BCFB608-82F1-4BF5-9C05-578BBA71A33A}"/>
                </a:ext>
              </a:extLst>
            </p:cNvPr>
            <p:cNvSpPr txBox="1"/>
            <p:nvPr/>
          </p:nvSpPr>
          <p:spPr>
            <a:xfrm>
              <a:off x="1939618" y="48113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B7BAD87-F184-4E5E-9012-E01B528CFF94}"/>
                </a:ext>
              </a:extLst>
            </p:cNvPr>
            <p:cNvSpPr txBox="1"/>
            <p:nvPr/>
          </p:nvSpPr>
          <p:spPr>
            <a:xfrm>
              <a:off x="1725187" y="480656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4C07592-8397-4F36-A9FB-85AF5E3B98DC}"/>
                </a:ext>
              </a:extLst>
            </p:cNvPr>
            <p:cNvSpPr txBox="1"/>
            <p:nvPr/>
          </p:nvSpPr>
          <p:spPr>
            <a:xfrm>
              <a:off x="1512500" y="480656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7ED98FD-7E75-41E5-B91F-912A03BFC841}"/>
                </a:ext>
              </a:extLst>
            </p:cNvPr>
            <p:cNvSpPr txBox="1"/>
            <p:nvPr/>
          </p:nvSpPr>
          <p:spPr>
            <a:xfrm>
              <a:off x="1308699" y="480511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87DC77D-0BFB-4D6C-8E86-BD9F8CD5A9CC}"/>
                </a:ext>
              </a:extLst>
            </p:cNvPr>
            <p:cNvSpPr txBox="1"/>
            <p:nvPr/>
          </p:nvSpPr>
          <p:spPr>
            <a:xfrm>
              <a:off x="1094499" y="480205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highlight>
                    <a:srgbClr val="808080"/>
                  </a:highlight>
                </a:rPr>
                <a:t>40</a:t>
              </a:r>
              <a:endParaRPr lang="en-US" sz="600" b="1">
                <a:highlight>
                  <a:srgbClr val="808080"/>
                </a:highlight>
                <a:cs typeface="Calibri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FE076E4-F9F9-4521-B956-780477EAB2D9}"/>
                </a:ext>
              </a:extLst>
            </p:cNvPr>
            <p:cNvSpPr txBox="1"/>
            <p:nvPr/>
          </p:nvSpPr>
          <p:spPr>
            <a:xfrm>
              <a:off x="2144141" y="349056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7575AEE-3AC1-4330-B793-66BFDF5EC298}"/>
                </a:ext>
              </a:extLst>
            </p:cNvPr>
            <p:cNvSpPr txBox="1"/>
            <p:nvPr/>
          </p:nvSpPr>
          <p:spPr>
            <a:xfrm>
              <a:off x="2142329" y="370288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2E1BF53-B41B-4435-9305-21DB1998A0C8}"/>
                </a:ext>
              </a:extLst>
            </p:cNvPr>
            <p:cNvSpPr txBox="1"/>
            <p:nvPr/>
          </p:nvSpPr>
          <p:spPr>
            <a:xfrm>
              <a:off x="1937345" y="370526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E0B8D9B-8905-4B8A-86B7-C34D41CD4B49}"/>
                </a:ext>
              </a:extLst>
            </p:cNvPr>
            <p:cNvSpPr txBox="1"/>
            <p:nvPr/>
          </p:nvSpPr>
          <p:spPr>
            <a:xfrm>
              <a:off x="1717604" y="370914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CD8C034-38E2-408C-9E12-9444615C510A}"/>
                </a:ext>
              </a:extLst>
            </p:cNvPr>
            <p:cNvSpPr txBox="1"/>
            <p:nvPr/>
          </p:nvSpPr>
          <p:spPr>
            <a:xfrm>
              <a:off x="1498424" y="370762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FC51E11-9531-4738-ACD1-CF3358407302}"/>
                </a:ext>
              </a:extLst>
            </p:cNvPr>
            <p:cNvSpPr txBox="1"/>
            <p:nvPr/>
          </p:nvSpPr>
          <p:spPr>
            <a:xfrm>
              <a:off x="1294045" y="372023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BE29D0B-4C88-4393-A74E-A3C15F55D03F}"/>
                </a:ext>
              </a:extLst>
            </p:cNvPr>
            <p:cNvSpPr txBox="1"/>
            <p:nvPr/>
          </p:nvSpPr>
          <p:spPr>
            <a:xfrm>
              <a:off x="1081375" y="373646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>
                  <a:solidFill>
                    <a:schemeClr val="bg1"/>
                  </a:solidFill>
                  <a:highlight>
                    <a:srgbClr val="FF0000"/>
                  </a:highlight>
                </a:rPr>
                <a:t>35</a:t>
              </a:r>
              <a:endParaRPr lang="en-US" sz="600" b="1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939BC12-6279-4A92-B3C8-DB0F505D50A2}"/>
                </a:ext>
              </a:extLst>
            </p:cNvPr>
            <p:cNvSpPr txBox="1"/>
            <p:nvPr/>
          </p:nvSpPr>
          <p:spPr>
            <a:xfrm>
              <a:off x="3829357" y="115119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37</a:t>
              </a:r>
              <a:endParaRPr lang="en-US" sz="600" b="1" dirty="0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AF25E88-38A3-470A-AB2D-ADCE1F9C03AF}"/>
                </a:ext>
              </a:extLst>
            </p:cNvPr>
            <p:cNvSpPr txBox="1"/>
            <p:nvPr/>
          </p:nvSpPr>
          <p:spPr>
            <a:xfrm>
              <a:off x="4401281" y="280992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39</a:t>
              </a:r>
              <a:endParaRPr lang="en-US" sz="600" b="1" dirty="0">
                <a:solidFill>
                  <a:schemeClr val="bg1"/>
                </a:solidFill>
                <a:highlight>
                  <a:srgbClr val="FF0000"/>
                </a:highlight>
                <a:cs typeface="Calibri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CC3CE78-543C-4C5B-84FD-7012DA43A832}"/>
                </a:ext>
              </a:extLst>
            </p:cNvPr>
            <p:cNvSpPr txBox="1"/>
            <p:nvPr/>
          </p:nvSpPr>
          <p:spPr>
            <a:xfrm>
              <a:off x="4800812" y="48418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DD3AA68-9111-45D5-9AA2-55273B241311}"/>
                </a:ext>
              </a:extLst>
            </p:cNvPr>
            <p:cNvSpPr txBox="1"/>
            <p:nvPr/>
          </p:nvSpPr>
          <p:spPr>
            <a:xfrm>
              <a:off x="5035891" y="60944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C202BF1-AF35-41A0-9E7E-9E1AFCCA790D}"/>
                </a:ext>
              </a:extLst>
            </p:cNvPr>
            <p:cNvSpPr txBox="1"/>
            <p:nvPr/>
          </p:nvSpPr>
          <p:spPr>
            <a:xfrm>
              <a:off x="5253734" y="492279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0543FB4-A8C4-4676-8791-E74FB7533705}"/>
                </a:ext>
              </a:extLst>
            </p:cNvPr>
            <p:cNvSpPr txBox="1"/>
            <p:nvPr/>
          </p:nvSpPr>
          <p:spPr>
            <a:xfrm>
              <a:off x="5581751" y="484180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3A56437-A713-423D-A433-3988251E7605}"/>
                </a:ext>
              </a:extLst>
            </p:cNvPr>
            <p:cNvSpPr txBox="1"/>
            <p:nvPr/>
          </p:nvSpPr>
          <p:spPr>
            <a:xfrm>
              <a:off x="5811528" y="60944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2FB0E36-8F58-4B7D-86EA-F26AA735346A}"/>
                </a:ext>
              </a:extLst>
            </p:cNvPr>
            <p:cNvSpPr txBox="1"/>
            <p:nvPr/>
          </p:nvSpPr>
          <p:spPr>
            <a:xfrm>
              <a:off x="6027983" y="49495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B87548-253C-4A6E-83B2-CD4148B2A75B}"/>
                </a:ext>
              </a:extLst>
            </p:cNvPr>
            <p:cNvSpPr txBox="1"/>
            <p:nvPr/>
          </p:nvSpPr>
          <p:spPr>
            <a:xfrm>
              <a:off x="4854265" y="86715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6B78C7-DD00-4DD7-B0A6-54B3ED8650DE}"/>
                </a:ext>
              </a:extLst>
            </p:cNvPr>
            <p:cNvSpPr txBox="1"/>
            <p:nvPr/>
          </p:nvSpPr>
          <p:spPr>
            <a:xfrm>
              <a:off x="5027931" y="86715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B53E86D4-FAED-4823-8601-C5141823B2D4}"/>
                </a:ext>
              </a:extLst>
            </p:cNvPr>
            <p:cNvSpPr txBox="1"/>
            <p:nvPr/>
          </p:nvSpPr>
          <p:spPr>
            <a:xfrm>
              <a:off x="5198640" y="86715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8F6DB15-1DAE-4654-832A-6FFADBBDDCCE}"/>
                </a:ext>
              </a:extLst>
            </p:cNvPr>
            <p:cNvSpPr txBox="1"/>
            <p:nvPr/>
          </p:nvSpPr>
          <p:spPr>
            <a:xfrm>
              <a:off x="4854265" y="118512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CD4F4CD-3A09-46E2-9A35-79D555A2F29A}"/>
                </a:ext>
              </a:extLst>
            </p:cNvPr>
            <p:cNvSpPr txBox="1"/>
            <p:nvPr/>
          </p:nvSpPr>
          <p:spPr>
            <a:xfrm>
              <a:off x="5027931" y="118908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77A65EC-A063-43C2-A74D-E262004817B7}"/>
                </a:ext>
              </a:extLst>
            </p:cNvPr>
            <p:cNvSpPr txBox="1"/>
            <p:nvPr/>
          </p:nvSpPr>
          <p:spPr>
            <a:xfrm>
              <a:off x="5198640" y="118908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A362078-39F2-4BCC-97C4-E34AEC11F040}"/>
                </a:ext>
              </a:extLst>
            </p:cNvPr>
            <p:cNvSpPr txBox="1"/>
            <p:nvPr/>
          </p:nvSpPr>
          <p:spPr>
            <a:xfrm>
              <a:off x="5642791" y="86715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35C0EFD-9C3E-4617-89D7-34A78FD99CF0}"/>
                </a:ext>
              </a:extLst>
            </p:cNvPr>
            <p:cNvSpPr txBox="1"/>
            <p:nvPr/>
          </p:nvSpPr>
          <p:spPr>
            <a:xfrm>
              <a:off x="5811528" y="87141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2CD3CD-BAA0-4195-9CF6-A798CEA0F50D}"/>
                </a:ext>
              </a:extLst>
            </p:cNvPr>
            <p:cNvSpPr txBox="1"/>
            <p:nvPr/>
          </p:nvSpPr>
          <p:spPr>
            <a:xfrm>
              <a:off x="5980266" y="86715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BD6B7D3-2711-4FC2-B73C-929F01F2C9BA}"/>
                </a:ext>
              </a:extLst>
            </p:cNvPr>
            <p:cNvSpPr txBox="1"/>
            <p:nvPr/>
          </p:nvSpPr>
          <p:spPr>
            <a:xfrm>
              <a:off x="5624607" y="112701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6966CF7-43CF-4F52-9AB0-A4C853ADE8A7}"/>
                </a:ext>
              </a:extLst>
            </p:cNvPr>
            <p:cNvSpPr txBox="1"/>
            <p:nvPr/>
          </p:nvSpPr>
          <p:spPr>
            <a:xfrm>
              <a:off x="5796796" y="113127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33870F10-EA09-4956-9633-5E74747379C8}"/>
                </a:ext>
              </a:extLst>
            </p:cNvPr>
            <p:cNvSpPr txBox="1"/>
            <p:nvPr/>
          </p:nvSpPr>
          <p:spPr>
            <a:xfrm>
              <a:off x="5968982" y="112701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23A711BE-DD70-4232-829A-212B06C832D0}"/>
                </a:ext>
              </a:extLst>
            </p:cNvPr>
            <p:cNvSpPr txBox="1"/>
            <p:nvPr/>
          </p:nvSpPr>
          <p:spPr>
            <a:xfrm>
              <a:off x="5626032" y="1309774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9B4FCA3-6AB8-4760-8782-AEEF77012535}"/>
                </a:ext>
              </a:extLst>
            </p:cNvPr>
            <p:cNvSpPr txBox="1"/>
            <p:nvPr/>
          </p:nvSpPr>
          <p:spPr>
            <a:xfrm>
              <a:off x="5796082" y="131304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C9644B4-421F-4BE6-84A6-4F8328B42281}"/>
                </a:ext>
              </a:extLst>
            </p:cNvPr>
            <p:cNvSpPr txBox="1"/>
            <p:nvPr/>
          </p:nvSpPr>
          <p:spPr>
            <a:xfrm>
              <a:off x="5968982" y="131106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B1F90067-CA68-4AA0-BCB0-698A2F348709}"/>
                </a:ext>
              </a:extLst>
            </p:cNvPr>
            <p:cNvSpPr txBox="1"/>
            <p:nvPr/>
          </p:nvSpPr>
          <p:spPr>
            <a:xfrm>
              <a:off x="5640087" y="156586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C9D424F-7586-447C-BA4D-8EE47228BA7A}"/>
                </a:ext>
              </a:extLst>
            </p:cNvPr>
            <p:cNvSpPr txBox="1"/>
            <p:nvPr/>
          </p:nvSpPr>
          <p:spPr>
            <a:xfrm>
              <a:off x="5811993" y="156176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8B27BFB-6F32-417C-9BC7-88C534C91707}"/>
                </a:ext>
              </a:extLst>
            </p:cNvPr>
            <p:cNvSpPr txBox="1"/>
            <p:nvPr/>
          </p:nvSpPr>
          <p:spPr>
            <a:xfrm>
              <a:off x="5983899" y="1562746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DF2CB73-F0FB-404E-BFA0-0CA8EAD6C7AB}"/>
                </a:ext>
              </a:extLst>
            </p:cNvPr>
            <p:cNvSpPr txBox="1"/>
            <p:nvPr/>
          </p:nvSpPr>
          <p:spPr>
            <a:xfrm>
              <a:off x="5636761" y="1733408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9CE4D5D-3EC6-4938-96CE-720AECA89F71}"/>
                </a:ext>
              </a:extLst>
            </p:cNvPr>
            <p:cNvSpPr txBox="1"/>
            <p:nvPr/>
          </p:nvSpPr>
          <p:spPr>
            <a:xfrm>
              <a:off x="5806233" y="173340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902E8A7-F218-4102-8C7B-9C3962C107F8}"/>
                </a:ext>
              </a:extLst>
            </p:cNvPr>
            <p:cNvSpPr txBox="1"/>
            <p:nvPr/>
          </p:nvSpPr>
          <p:spPr>
            <a:xfrm>
              <a:off x="5977707" y="1733841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45A88C9-7CAC-4932-AB48-692FAADE018F}"/>
                </a:ext>
              </a:extLst>
            </p:cNvPr>
            <p:cNvSpPr txBox="1"/>
            <p:nvPr/>
          </p:nvSpPr>
          <p:spPr>
            <a:xfrm>
              <a:off x="5636761" y="197539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868CFB5-15D5-4F9B-B986-B532F2AA6B52}"/>
                </a:ext>
              </a:extLst>
            </p:cNvPr>
            <p:cNvSpPr txBox="1"/>
            <p:nvPr/>
          </p:nvSpPr>
          <p:spPr>
            <a:xfrm>
              <a:off x="5811528" y="1974412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F7F5972-C049-4B61-95A8-7D78253846D2}"/>
                </a:ext>
              </a:extLst>
            </p:cNvPr>
            <p:cNvSpPr txBox="1"/>
            <p:nvPr/>
          </p:nvSpPr>
          <p:spPr>
            <a:xfrm>
              <a:off x="5983042" y="1966533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FF0000"/>
                  </a:highlight>
                  <a:cs typeface="Calibri"/>
                </a:rPr>
                <a:t>39</a:t>
              </a:r>
            </a:p>
          </p:txBody>
        </p:sp>
        <p:sp>
          <p:nvSpPr>
            <p:cNvPr id="282" name="TextBox 59">
              <a:extLst>
                <a:ext uri="{FF2B5EF4-FFF2-40B4-BE49-F238E27FC236}">
                  <a16:creationId xmlns:a16="http://schemas.microsoft.com/office/drawing/2014/main" id="{88881FF6-EB7A-449F-9E22-BE431C0A22B5}"/>
                </a:ext>
              </a:extLst>
            </p:cNvPr>
            <p:cNvSpPr txBox="1"/>
            <p:nvPr/>
          </p:nvSpPr>
          <p:spPr>
            <a:xfrm>
              <a:off x="10940829" y="5631879"/>
              <a:ext cx="258871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0000FF"/>
                  </a:highlight>
                  <a:cs typeface="Calibri"/>
                </a:rPr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834292-C95E-4D6E-A0B2-9A9A6B7855FD}"/>
                </a:ext>
              </a:extLst>
            </p:cNvPr>
            <p:cNvSpPr txBox="1"/>
            <p:nvPr/>
          </p:nvSpPr>
          <p:spPr>
            <a:xfrm>
              <a:off x="1930508" y="3252367"/>
              <a:ext cx="363252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b="1" dirty="0">
                  <a:solidFill>
                    <a:schemeClr val="bg1"/>
                  </a:solidFill>
                  <a:highlight>
                    <a:srgbClr val="800080"/>
                  </a:highlight>
                </a:rPr>
                <a:t>21</a:t>
              </a:r>
            </a:p>
          </p:txBody>
        </p:sp>
      </p:grpSp>
      <p:graphicFrame>
        <p:nvGraphicFramePr>
          <p:cNvPr id="285" name="Object 284">
            <a:extLst>
              <a:ext uri="{FF2B5EF4-FFF2-40B4-BE49-F238E27FC236}">
                <a16:creationId xmlns:a16="http://schemas.microsoft.com/office/drawing/2014/main" id="{454B3A8C-8ACB-4DEC-8993-B7099349D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25897"/>
              </p:ext>
            </p:extLst>
          </p:nvPr>
        </p:nvGraphicFramePr>
        <p:xfrm>
          <a:off x="9625895" y="576513"/>
          <a:ext cx="204787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4" imgW="4438835" imgH="7308725" progId="Excel.Sheet.12">
                  <p:embed/>
                </p:oleObj>
              </mc:Choice>
              <mc:Fallback>
                <p:oleObj name="Worksheet" r:id="rId4" imgW="4438835" imgH="7308725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BB3A69B-D305-4B32-BEB7-B2EF49DA5D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5895" y="576513"/>
                        <a:ext cx="2047875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ct 287">
            <a:extLst>
              <a:ext uri="{FF2B5EF4-FFF2-40B4-BE49-F238E27FC236}">
                <a16:creationId xmlns:a16="http://schemas.microsoft.com/office/drawing/2014/main" id="{4A247812-F9EC-4D4E-A5F2-A2C6318DB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34691"/>
              </p:ext>
            </p:extLst>
          </p:nvPr>
        </p:nvGraphicFramePr>
        <p:xfrm>
          <a:off x="9629288" y="3845999"/>
          <a:ext cx="2047875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6" imgW="4438835" imgH="6039004" progId="Excel.Sheet.12">
                  <p:embed/>
                </p:oleObj>
              </mc:Choice>
              <mc:Fallback>
                <p:oleObj name="Worksheet" r:id="rId6" imgW="4438835" imgH="6039004" progId="Excel.Sheet.12">
                  <p:embed/>
                  <p:pic>
                    <p:nvPicPr>
                      <p:cNvPr id="285" name="Object 284">
                        <a:extLst>
                          <a:ext uri="{FF2B5EF4-FFF2-40B4-BE49-F238E27FC236}">
                            <a16:creationId xmlns:a16="http://schemas.microsoft.com/office/drawing/2014/main" id="{454B3A8C-8ACB-4DEC-8993-B7099349D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29288" y="3845999"/>
                        <a:ext cx="2047875" cy="271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14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266</Words>
  <Application>Microsoft Office PowerPoint</Application>
  <PresentationFormat>Widescreen</PresentationFormat>
  <Paragraphs>266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Chua, Dazzlyn R.</cp:lastModifiedBy>
  <cp:revision>14</cp:revision>
  <dcterms:created xsi:type="dcterms:W3CDTF">2013-07-15T20:26:40Z</dcterms:created>
  <dcterms:modified xsi:type="dcterms:W3CDTF">2019-07-24T09:55:31Z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dazzlyn.r.chua@accenture.com</vt:lpwstr>
  </property>
  <property fmtid="{D5CDD505-2E9C-101B-9397-08002B2CF9AE}" pid="5" name="MSIP_Label_1bc0f418-96a4-4caf-9d7c-ccc5ec7f9d91_SetDate">
    <vt:lpwstr>2019-07-24T07:55:31.7774351Z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