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4" r:id="rId2"/>
  </p:sldMasterIdLst>
  <p:notesMasterIdLst>
    <p:notesMasterId r:id="rId45"/>
  </p:notesMasterIdLst>
  <p:handoutMasterIdLst>
    <p:handoutMasterId r:id="rId46"/>
  </p:handoutMasterIdLst>
  <p:sldIdLst>
    <p:sldId id="334" r:id="rId3"/>
    <p:sldId id="421" r:id="rId4"/>
    <p:sldId id="422" r:id="rId5"/>
    <p:sldId id="297" r:id="rId6"/>
    <p:sldId id="271" r:id="rId7"/>
    <p:sldId id="259" r:id="rId8"/>
    <p:sldId id="279" r:id="rId9"/>
    <p:sldId id="260" r:id="rId10"/>
    <p:sldId id="265" r:id="rId11"/>
    <p:sldId id="266" r:id="rId12"/>
    <p:sldId id="329" r:id="rId13"/>
    <p:sldId id="333" r:id="rId14"/>
    <p:sldId id="332" r:id="rId15"/>
    <p:sldId id="331" r:id="rId16"/>
    <p:sldId id="320" r:id="rId17"/>
    <p:sldId id="281" r:id="rId18"/>
    <p:sldId id="321" r:id="rId19"/>
    <p:sldId id="322" r:id="rId20"/>
    <p:sldId id="282" r:id="rId21"/>
    <p:sldId id="283" r:id="rId22"/>
    <p:sldId id="323" r:id="rId23"/>
    <p:sldId id="270" r:id="rId24"/>
    <p:sldId id="327" r:id="rId25"/>
    <p:sldId id="324" r:id="rId26"/>
    <p:sldId id="272" r:id="rId27"/>
    <p:sldId id="328" r:id="rId28"/>
    <p:sldId id="325" r:id="rId29"/>
    <p:sldId id="275" r:id="rId30"/>
    <p:sldId id="276" r:id="rId31"/>
    <p:sldId id="277" r:id="rId32"/>
    <p:sldId id="326" r:id="rId33"/>
    <p:sldId id="285" r:id="rId34"/>
    <p:sldId id="287" r:id="rId35"/>
    <p:sldId id="294" r:id="rId36"/>
    <p:sldId id="289" r:id="rId37"/>
    <p:sldId id="290" r:id="rId38"/>
    <p:sldId id="295" r:id="rId39"/>
    <p:sldId id="261" r:id="rId40"/>
    <p:sldId id="278" r:id="rId41"/>
    <p:sldId id="284" r:id="rId42"/>
    <p:sldId id="338" r:id="rId43"/>
    <p:sldId id="280" r:id="rId4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B57D9-F737-4D9E-B774-DA3BA4D75A8B}" v="1" dt="2025-01-28T07:34:18.994"/>
    <p1510:client id="{85682E0E-5E3C-4E17-B9AE-75B798474165}" v="1" dt="2025-01-28T07:18:05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4" d="100"/>
          <a:sy n="134" d="100"/>
        </p:scale>
        <p:origin x="348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22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4908D451-6859-430B-936D-9DF16AE1036A}"/>
    <pc:docChg chg="modSld">
      <pc:chgData name="Uwe Ricken" userId="f02567aecbed924b" providerId="LiveId" clId="{4908D451-6859-430B-936D-9DF16AE1036A}" dt="2019-10-08T06:48:55.844" v="8" actId="20577"/>
      <pc:docMkLst>
        <pc:docMk/>
      </pc:docMkLst>
      <pc:sldChg chg="modSp">
        <pc:chgData name="Uwe Ricken" userId="f02567aecbed924b" providerId="LiveId" clId="{4908D451-6859-430B-936D-9DF16AE1036A}" dt="2019-10-08T06:48:55.844" v="8" actId="20577"/>
        <pc:sldMkLst>
          <pc:docMk/>
          <pc:sldMk cId="3203706696" sldId="297"/>
        </pc:sldMkLst>
      </pc:sldChg>
    </pc:docChg>
  </pc:docChgLst>
  <pc:docChgLst>
    <pc:chgData name="Uwe Ricken" userId="f02567aecbed924b" providerId="LiveId" clId="{85682E0E-5E3C-4E17-B9AE-75B798474165}"/>
    <pc:docChg chg="custSel modSld">
      <pc:chgData name="Uwe Ricken" userId="f02567aecbed924b" providerId="LiveId" clId="{85682E0E-5E3C-4E17-B9AE-75B798474165}" dt="2025-01-28T07:18:05.968" v="4" actId="27636"/>
      <pc:docMkLst>
        <pc:docMk/>
      </pc:docMkLst>
      <pc:sldChg chg="modSp">
        <pc:chgData name="Uwe Ricken" userId="f02567aecbed924b" providerId="LiveId" clId="{85682E0E-5E3C-4E17-B9AE-75B798474165}" dt="2025-01-28T07:18:05.829" v="0"/>
        <pc:sldMkLst>
          <pc:docMk/>
          <pc:sldMk cId="401083080" sldId="259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01083080" sldId="259"/>
            <ac:spMk id="4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401083080" sldId="259"/>
            <ac:spMk id="5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881204533" sldId="260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881204533" sldId="260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12796315" sldId="261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12796315" sldId="261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12796315" sldId="261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801603410" sldId="264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801603410" sldId="264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801603410" sldId="264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989097517" sldId="26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989097517" sldId="265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989097517" sldId="265"/>
            <ac:spMk id="3" creationId="{00000000-0000-0000-0000-000000000000}"/>
          </ac:spMkLst>
        </pc:spChg>
      </pc:sldChg>
      <pc:sldChg chg="modSp mod">
        <pc:chgData name="Uwe Ricken" userId="f02567aecbed924b" providerId="LiveId" clId="{85682E0E-5E3C-4E17-B9AE-75B798474165}" dt="2025-01-28T07:18:05.919" v="1" actId="27636"/>
        <pc:sldMkLst>
          <pc:docMk/>
          <pc:sldMk cId="1284402571" sldId="266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284402571" sldId="266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919" v="1" actId="27636"/>
          <ac:spMkLst>
            <pc:docMk/>
            <pc:sldMk cId="1284402571" sldId="266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412829661" sldId="268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12829661" sldId="268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412829661" sldId="268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45312366" sldId="270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45312366" sldId="270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45312366" sldId="270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984774271" sldId="271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984774271" sldId="271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984774271" sldId="271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82362016" sldId="272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82362016" sldId="272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835754711" sldId="27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835754711" sldId="275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033280865" sldId="276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033280865" sldId="276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495785545" sldId="277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95785545" sldId="277"/>
            <ac:spMk id="2" creationId="{00000000-0000-0000-0000-000000000000}"/>
          </ac:spMkLst>
        </pc:spChg>
      </pc:sldChg>
      <pc:sldChg chg="modSp mod">
        <pc:chgData name="Uwe Ricken" userId="f02567aecbed924b" providerId="LiveId" clId="{85682E0E-5E3C-4E17-B9AE-75B798474165}" dt="2025-01-28T07:18:05.968" v="4" actId="27636"/>
        <pc:sldMkLst>
          <pc:docMk/>
          <pc:sldMk cId="4291921113" sldId="278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291921113" sldId="278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968" v="4" actId="27636"/>
          <ac:spMkLst>
            <pc:docMk/>
            <pc:sldMk cId="4291921113" sldId="278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675169697" sldId="279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675169697" sldId="279"/>
            <ac:spMk id="4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675169697" sldId="279"/>
            <ac:spMk id="5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554191269" sldId="280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554191269" sldId="280"/>
            <ac:spMk id="3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554191269" sldId="280"/>
            <ac:spMk id="5" creationId="{00000000-0000-0000-0000-000000000000}"/>
          </ac:spMkLst>
        </pc:spChg>
      </pc:sldChg>
      <pc:sldChg chg="modSp mod">
        <pc:chgData name="Uwe Ricken" userId="f02567aecbed924b" providerId="LiveId" clId="{85682E0E-5E3C-4E17-B9AE-75B798474165}" dt="2025-01-28T07:18:05.937" v="2" actId="27636"/>
        <pc:sldMkLst>
          <pc:docMk/>
          <pc:sldMk cId="45301623" sldId="281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5301623" sldId="281"/>
            <ac:spMk id="9218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937" v="2" actId="27636"/>
          <ac:spMkLst>
            <pc:docMk/>
            <pc:sldMk cId="45301623" sldId="281"/>
            <ac:spMk id="9219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794354731" sldId="282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794354731" sldId="282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913996198" sldId="283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913996198" sldId="283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913996198" sldId="283"/>
            <ac:spMk id="5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405332794" sldId="284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405332794" sldId="284"/>
            <ac:spMk id="4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405332794" sldId="284"/>
            <ac:spMk id="5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103338401" sldId="28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103338401" sldId="285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103338401" sldId="285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36350287" sldId="287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36350287" sldId="287"/>
            <ac:spMk id="4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789194405" sldId="289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789194405" sldId="289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869222998" sldId="290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869222998" sldId="290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621382483" sldId="294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621382483" sldId="294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749785119" sldId="29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749785119" sldId="295"/>
            <ac:spMk id="2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203706696" sldId="297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203706696" sldId="297"/>
            <ac:spMk id="5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203706696" sldId="297"/>
            <ac:spMk id="6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226193176" sldId="320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226193176" sldId="320"/>
            <ac:spMk id="4" creationId="{7708559A-A970-4D38-8D46-294D44DC23E8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226193176" sldId="320"/>
            <ac:spMk id="5" creationId="{0B2D9047-59B3-414C-895D-C2A8354F3E33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850651415" sldId="321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850651415" sldId="321"/>
            <ac:spMk id="2" creationId="{D73660CA-72B8-4DE1-8C0B-C1F124D03FFC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850651415" sldId="321"/>
            <ac:spMk id="4" creationId="{7708559A-A970-4D38-8D46-294D44DC23E8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693721244" sldId="322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693721244" sldId="322"/>
            <ac:spMk id="2" creationId="{BDCB6770-BBFB-420B-B187-EBC2C8B9168C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693721244" sldId="322"/>
            <ac:spMk id="3" creationId="{5D1B87EC-2A65-416C-9A18-A26A8FA10CB9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614848259" sldId="323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614848259" sldId="323"/>
            <ac:spMk id="3" creationId="{B336E870-6FB1-4BC6-A705-CD147B5413C3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614848259" sldId="323"/>
            <ac:spMk id="4" creationId="{7708559A-A970-4D38-8D46-294D44DC23E8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133465320" sldId="324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133465320" sldId="324"/>
            <ac:spMk id="3" creationId="{AA0D9F2C-D107-4EF0-8C91-E2F563E1F26A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133465320" sldId="324"/>
            <ac:spMk id="4" creationId="{7708559A-A970-4D38-8D46-294D44DC23E8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171865100" sldId="32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171865100" sldId="325"/>
            <ac:spMk id="3" creationId="{AA0D9F2C-D107-4EF0-8C91-E2F563E1F26A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3171865100" sldId="325"/>
            <ac:spMk id="4" creationId="{7708559A-A970-4D38-8D46-294D44DC23E8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315707456" sldId="326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315707456" sldId="326"/>
            <ac:spMk id="3" creationId="{AA0D9F2C-D107-4EF0-8C91-E2F563E1F26A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315707456" sldId="326"/>
            <ac:spMk id="4" creationId="{7708559A-A970-4D38-8D46-294D44DC23E8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981684676" sldId="327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981684676" sldId="327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981684676" sldId="327"/>
            <ac:spMk id="3" creationId="{00000000-0000-0000-0000-000000000000}"/>
          </ac:spMkLst>
        </pc:spChg>
      </pc:sldChg>
      <pc:sldChg chg="modSp mod">
        <pc:chgData name="Uwe Ricken" userId="f02567aecbed924b" providerId="LiveId" clId="{85682E0E-5E3C-4E17-B9AE-75B798474165}" dt="2025-01-28T07:18:05.962" v="3" actId="27636"/>
        <pc:sldMkLst>
          <pc:docMk/>
          <pc:sldMk cId="380161468" sldId="328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380161468" sldId="328"/>
            <ac:spMk id="2" creationId="{BC0C3469-6AAC-4BCB-B01D-939DE05DEBAE}"/>
          </ac:spMkLst>
        </pc:spChg>
        <pc:spChg chg="mod">
          <ac:chgData name="Uwe Ricken" userId="f02567aecbed924b" providerId="LiveId" clId="{85682E0E-5E3C-4E17-B9AE-75B798474165}" dt="2025-01-28T07:18:05.962" v="3" actId="27636"/>
          <ac:spMkLst>
            <pc:docMk/>
            <pc:sldMk cId="380161468" sldId="328"/>
            <ac:spMk id="3" creationId="{9B6608AE-7379-4875-9628-2A48704B6B35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010691935" sldId="329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2010691935" sldId="329"/>
            <ac:spMk id="4" creationId="{070D86CE-2762-40C3-84F9-942936D852D2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2010691935" sldId="329"/>
            <ac:spMk id="5" creationId="{5732849E-F847-456C-97F2-ABB300565F5D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633857260" sldId="331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633857260" sldId="331"/>
            <ac:spMk id="2" creationId="{FBF4FDF0-5474-4CD7-AAE5-219CF271E25D}"/>
          </ac:spMkLst>
        </pc:spChg>
        <pc:picChg chg="mod">
          <ac:chgData name="Uwe Ricken" userId="f02567aecbed924b" providerId="LiveId" clId="{85682E0E-5E3C-4E17-B9AE-75B798474165}" dt="2025-01-28T07:18:05.829" v="0"/>
          <ac:picMkLst>
            <pc:docMk/>
            <pc:sldMk cId="1633857260" sldId="331"/>
            <ac:picMk id="1026" creationId="{3D2C398E-910D-40D4-8702-8D95B7936B36}"/>
          </ac:picMkLst>
        </pc:pic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4081351665" sldId="332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081351665" sldId="332"/>
            <ac:spMk id="2" creationId="{693515B6-6E1E-480C-B8C4-33085C520391}"/>
          </ac:spMkLst>
        </pc:spChg>
        <pc:picChg chg="mod">
          <ac:chgData name="Uwe Ricken" userId="f02567aecbed924b" providerId="LiveId" clId="{85682E0E-5E3C-4E17-B9AE-75B798474165}" dt="2025-01-28T07:18:05.829" v="0"/>
          <ac:picMkLst>
            <pc:docMk/>
            <pc:sldMk cId="4081351665" sldId="332"/>
            <ac:picMk id="3074" creationId="{B401A04E-90DD-4842-B4DD-C968259EE7D7}"/>
          </ac:picMkLst>
        </pc:pic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219873223" sldId="333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219873223" sldId="333"/>
            <ac:spMk id="2" creationId="{EC8B542D-E0F9-472A-9F6A-A86886B0236D}"/>
          </ac:spMkLst>
        </pc:spChg>
        <pc:picChg chg="mod">
          <ac:chgData name="Uwe Ricken" userId="f02567aecbed924b" providerId="LiveId" clId="{85682E0E-5E3C-4E17-B9AE-75B798474165}" dt="2025-01-28T07:18:05.829" v="0"/>
          <ac:picMkLst>
            <pc:docMk/>
            <pc:sldMk cId="1219873223" sldId="333"/>
            <ac:picMk id="4098" creationId="{9FAED805-2C1E-44A4-ABB0-A84630FDFDD9}"/>
          </ac:picMkLst>
        </pc:pic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4067710344" sldId="334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4067710344" sldId="334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4067710344" sldId="334"/>
            <ac:spMk id="3" creationId="{00000000-0000-0000-0000-000000000000}"/>
          </ac:spMkLst>
        </pc:spChg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681187469" sldId="335"/>
        </pc:sldMkLst>
        <pc:spChg chg="mod">
          <ac:chgData name="Uwe Ricken" userId="f02567aecbed924b" providerId="LiveId" clId="{85682E0E-5E3C-4E17-B9AE-75B798474165}" dt="2025-01-28T07:18:05.829" v="0"/>
          <ac:spMkLst>
            <pc:docMk/>
            <pc:sldMk cId="1681187469" sldId="335"/>
            <ac:spMk id="2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681187469" sldId="335"/>
            <ac:spMk id="4" creationId="{00000000-0000-0000-0000-000000000000}"/>
          </ac:spMkLst>
        </pc:spChg>
        <pc:spChg chg="mod">
          <ac:chgData name="Uwe Ricken" userId="f02567aecbed924b" providerId="LiveId" clId="{85682E0E-5E3C-4E17-B9AE-75B798474165}" dt="2025-01-28T07:18:05.829" v="0"/>
          <ac:spMkLst>
            <pc:docMk/>
            <pc:sldMk cId="1681187469" sldId="335"/>
            <ac:spMk id="6" creationId="{00000000-0000-0000-0000-000000000000}"/>
          </ac:spMkLst>
        </pc:spChg>
      </pc:sldChg>
    </pc:docChg>
  </pc:docChgLst>
  <pc:docChgLst>
    <pc:chgData name="Uwe Ricken" userId="f02567aecbed924b" providerId="LiveId" clId="{0428C880-DED4-4BDC-A5DE-9779DDEDA2BE}"/>
    <pc:docChg chg="modMainMaster">
      <pc:chgData name="Uwe Ricken" userId="f02567aecbed924b" providerId="LiveId" clId="{0428C880-DED4-4BDC-A5DE-9779DDEDA2BE}" dt="2023-06-21T09:21:30.695" v="0" actId="735"/>
      <pc:docMkLst>
        <pc:docMk/>
      </pc:docMkLst>
      <pc:sldMasterChg chg="modSldLayout">
        <pc:chgData name="Uwe Ricken" userId="f02567aecbed924b" providerId="LiveId" clId="{0428C880-DED4-4BDC-A5DE-9779DDEDA2BE}" dt="2023-06-21T09:21:30.695" v="0" actId="735"/>
        <pc:sldMasterMkLst>
          <pc:docMk/>
          <pc:sldMasterMk cId="938951242" sldId="2147483685"/>
        </pc:sldMasterMkLst>
        <pc:sldLayoutChg chg="modSp">
          <pc:chgData name="Uwe Ricken" userId="f02567aecbed924b" providerId="LiveId" clId="{0428C880-DED4-4BDC-A5DE-9779DDEDA2BE}" dt="2023-06-21T09:21:30.695" v="0" actId="735"/>
          <pc:sldLayoutMkLst>
            <pc:docMk/>
            <pc:sldMasterMk cId="938951242" sldId="2147483685"/>
            <pc:sldLayoutMk cId="3325060322" sldId="2147483688"/>
          </pc:sldLayoutMkLst>
        </pc:sldLayoutChg>
      </pc:sldMasterChg>
    </pc:docChg>
  </pc:docChgLst>
  <pc:docChgLst>
    <pc:chgData name="Uwe Ricken" userId="f02567aecbed924b" providerId="LiveId" clId="{57FBC562-8EAB-425F-B861-8BEE82E826A1}"/>
    <pc:docChg chg="modMainMaster">
      <pc:chgData name="Uwe Ricken" userId="f02567aecbed924b" providerId="LiveId" clId="{57FBC562-8EAB-425F-B861-8BEE82E826A1}" dt="2023-04-17T06:56:52.687" v="1" actId="20577"/>
      <pc:docMkLst>
        <pc:docMk/>
      </pc:docMkLst>
      <pc:sldMasterChg chg="modSp mod modSldLayout">
        <pc:chgData name="Uwe Ricken" userId="f02567aecbed924b" providerId="LiveId" clId="{57FBC562-8EAB-425F-B861-8BEE82E826A1}" dt="2023-04-17T06:56:52.687" v="1" actId="20577"/>
        <pc:sldMasterMkLst>
          <pc:docMk/>
          <pc:sldMasterMk cId="938951242" sldId="2147483685"/>
        </pc:sldMasterMkLst>
        <pc:sldLayoutChg chg="modSp">
          <pc:chgData name="Uwe Ricken" userId="f02567aecbed924b" providerId="LiveId" clId="{57FBC562-8EAB-425F-B861-8BEE82E826A1}" dt="2023-04-17T06:56:48.077" v="0" actId="735"/>
          <pc:sldLayoutMkLst>
            <pc:docMk/>
            <pc:sldMasterMk cId="938951242" sldId="2147483685"/>
            <pc:sldLayoutMk cId="2230649120" sldId="2147483686"/>
          </pc:sldLayoutMkLst>
        </pc:sldLayoutChg>
      </pc:sldMasterChg>
    </pc:docChg>
  </pc:docChgLst>
  <pc:docChgLst>
    <pc:chgData name="Uwe Ricken" userId="f02567aecbed924b" providerId="LiveId" clId="{112112A4-3556-41DD-AF44-C4700485C082}"/>
    <pc:docChg chg="modMainMaster">
      <pc:chgData name="Uwe Ricken" userId="f02567aecbed924b" providerId="LiveId" clId="{112112A4-3556-41DD-AF44-C4700485C082}" dt="2022-05-09T07:38:25.881" v="0" actId="20577"/>
      <pc:docMkLst>
        <pc:docMk/>
      </pc:docMkLst>
      <pc:sldMasterChg chg="modSp mod">
        <pc:chgData name="Uwe Ricken" userId="f02567aecbed924b" providerId="LiveId" clId="{112112A4-3556-41DD-AF44-C4700485C082}" dt="2022-05-09T07:38:25.881" v="0" actId="20577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46BA8443-A3DA-42B7-966A-195BA130152F}"/>
    <pc:docChg chg="undo custSel delSld modSld">
      <pc:chgData name="Uwe Ricken" userId="f02567aecbed924b" providerId="LiveId" clId="{46BA8443-A3DA-42B7-966A-195BA130152F}" dt="2022-09-22T12:28:25.809" v="14" actId="2696"/>
      <pc:docMkLst>
        <pc:docMk/>
      </pc:docMkLst>
      <pc:sldChg chg="delSp modSp del mod">
        <pc:chgData name="Uwe Ricken" userId="f02567aecbed924b" providerId="LiveId" clId="{46BA8443-A3DA-42B7-966A-195BA130152F}" dt="2022-09-22T12:28:25.809" v="14" actId="2696"/>
        <pc:sldMkLst>
          <pc:docMk/>
          <pc:sldMk cId="1177038433" sldId="256"/>
        </pc:sldMkLst>
      </pc:sldChg>
      <pc:sldChg chg="modSp mod">
        <pc:chgData name="Uwe Ricken" userId="f02567aecbed924b" providerId="LiveId" clId="{46BA8443-A3DA-42B7-966A-195BA130152F}" dt="2022-09-19T11:16:06.438" v="12" actId="20577"/>
        <pc:sldMkLst>
          <pc:docMk/>
          <pc:sldMk cId="3203706696" sldId="297"/>
        </pc:sldMkLst>
      </pc:sldChg>
    </pc:docChg>
  </pc:docChgLst>
  <pc:docChgLst>
    <pc:chgData name="Uwe Ricken" userId="f02567aecbed924b" providerId="LiveId" clId="{10A1DDC4-041F-47C0-8DBE-83B94FC400ED}"/>
    <pc:docChg chg="custSel delSld modSld modMainMaster">
      <pc:chgData name="Uwe Ricken" userId="f02567aecbed924b" providerId="LiveId" clId="{10A1DDC4-041F-47C0-8DBE-83B94FC400ED}" dt="2020-03-17T08:50:52.991" v="14" actId="2696"/>
      <pc:docMkLst>
        <pc:docMk/>
      </pc:docMkLst>
      <pc:sldChg chg="modTransition">
        <pc:chgData name="Uwe Ricken" userId="f02567aecbed924b" providerId="LiveId" clId="{10A1DDC4-041F-47C0-8DBE-83B94FC400ED}" dt="2020-03-17T08:50:35.999" v="6"/>
        <pc:sldMkLst>
          <pc:docMk/>
          <pc:sldMk cId="1177038433" sldId="25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01083080" sldId="259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881204533" sldId="260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12796315" sldId="261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704235409" sldId="262"/>
        </pc:sldMkLst>
      </pc:sldChg>
      <pc:sldChg chg="modSp modTransition">
        <pc:chgData name="Uwe Ricken" userId="f02567aecbed924b" providerId="LiveId" clId="{10A1DDC4-041F-47C0-8DBE-83B94FC400ED}" dt="2020-03-17T08:50:36.215" v="8" actId="27636"/>
        <pc:sldMkLst>
          <pc:docMk/>
          <pc:sldMk cId="3801603410" sldId="264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989097517" sldId="26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284402571" sldId="26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688792588" sldId="267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12829661" sldId="268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45312366" sldId="270"/>
        </pc:sldMkLst>
      </pc:sldChg>
      <pc:sldChg chg="modSp modTransition">
        <pc:chgData name="Uwe Ricken" userId="f02567aecbed924b" providerId="LiveId" clId="{10A1DDC4-041F-47C0-8DBE-83B94FC400ED}" dt="2020-03-17T08:50:36.199" v="7" actId="27636"/>
        <pc:sldMkLst>
          <pc:docMk/>
          <pc:sldMk cId="984774271" sldId="271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82362016" sldId="272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835754711" sldId="27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033280865" sldId="27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95785545" sldId="277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291921113" sldId="278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675169697" sldId="279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554191269" sldId="280"/>
        </pc:sldMkLst>
      </pc:sldChg>
      <pc:sldChg chg="modSp">
        <pc:chgData name="Uwe Ricken" userId="f02567aecbed924b" providerId="LiveId" clId="{10A1DDC4-041F-47C0-8DBE-83B94FC400ED}" dt="2020-03-17T08:50:36.232" v="9" actId="27636"/>
        <pc:sldMkLst>
          <pc:docMk/>
          <pc:sldMk cId="1794354731" sldId="282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405332794" sldId="284"/>
        </pc:sldMkLst>
      </pc:sldChg>
      <pc:sldChg chg="modSp modTransition">
        <pc:chgData name="Uwe Ricken" userId="f02567aecbed924b" providerId="LiveId" clId="{10A1DDC4-041F-47C0-8DBE-83B94FC400ED}" dt="2020-03-17T08:50:36.263" v="10" actId="27636"/>
        <pc:sldMkLst>
          <pc:docMk/>
          <pc:sldMk cId="2103338401" sldId="28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36350287" sldId="287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131241855" sldId="288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789194405" sldId="289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869222998" sldId="290"/>
        </pc:sldMkLst>
      </pc:sldChg>
      <pc:sldChg chg="modSp modTransition">
        <pc:chgData name="Uwe Ricken" userId="f02567aecbed924b" providerId="LiveId" clId="{10A1DDC4-041F-47C0-8DBE-83B94FC400ED}" dt="2020-03-17T08:50:36.268" v="11" actId="27636"/>
        <pc:sldMkLst>
          <pc:docMk/>
          <pc:sldMk cId="621382483" sldId="294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749785119" sldId="29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653740681" sldId="29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203706696" sldId="297"/>
        </pc:sldMkLst>
      </pc:sldChg>
      <pc:sldChg chg="del modTransition">
        <pc:chgData name="Uwe Ricken" userId="f02567aecbed924b" providerId="LiveId" clId="{10A1DDC4-041F-47C0-8DBE-83B94FC400ED}" dt="2020-03-17T08:50:52.991" v="14" actId="2696"/>
        <pc:sldMkLst>
          <pc:docMk/>
          <pc:sldMk cId="3017845301" sldId="298"/>
        </pc:sldMkLst>
      </pc:sldChg>
      <pc:sldMasterChg chg="modSp">
        <pc:chgData name="Uwe Ricken" userId="f02567aecbed924b" providerId="LiveId" clId="{10A1DDC4-041F-47C0-8DBE-83B94FC400ED}" dt="2020-03-17T08:50:45.654" v="13" actId="20577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AB619734-B7CB-4786-AF21-7655BD9A507B}"/>
    <pc:docChg chg="custSel modSld">
      <pc:chgData name="Uwe Ricken" userId="f02567aecbed924b" providerId="LiveId" clId="{AB619734-B7CB-4786-AF21-7655BD9A507B}" dt="2020-11-06T10:07:14.357" v="4" actId="11529"/>
      <pc:docMkLst>
        <pc:docMk/>
      </pc:docMkLst>
      <pc:sldChg chg="addSp delSp modSp">
        <pc:chgData name="Uwe Ricken" userId="f02567aecbed924b" providerId="LiveId" clId="{AB619734-B7CB-4786-AF21-7655BD9A507B}" dt="2020-11-06T10:07:14.357" v="4" actId="11529"/>
        <pc:sldMkLst>
          <pc:docMk/>
          <pc:sldMk cId="3749785119" sldId="295"/>
        </pc:sldMkLst>
      </pc:sldChg>
    </pc:docChg>
  </pc:docChgLst>
  <pc:docChgLst>
    <pc:chgData name="Uwe Ricken" userId="f02567aecbed924b" providerId="LiveId" clId="{3F0B57D9-F737-4D9E-B774-DA3BA4D75A8B}"/>
    <pc:docChg chg="custSel delSld modSld">
      <pc:chgData name="Uwe Ricken" userId="f02567aecbed924b" providerId="LiveId" clId="{3F0B57D9-F737-4D9E-B774-DA3BA4D75A8B}" dt="2025-01-28T07:35:31.124" v="73" actId="20577"/>
      <pc:docMkLst>
        <pc:docMk/>
      </pc:docMkLst>
      <pc:sldChg chg="addSp delSp modSp mod chgLayout">
        <pc:chgData name="Uwe Ricken" userId="f02567aecbed924b" providerId="LiveId" clId="{3F0B57D9-F737-4D9E-B774-DA3BA4D75A8B}" dt="2025-01-28T07:35:31.124" v="73" actId="20577"/>
        <pc:sldMkLst>
          <pc:docMk/>
          <pc:sldMk cId="401083080" sldId="259"/>
        </pc:sldMkLst>
        <pc:spChg chg="add del mod">
          <ac:chgData name="Uwe Ricken" userId="f02567aecbed924b" providerId="LiveId" clId="{3F0B57D9-F737-4D9E-B774-DA3BA4D75A8B}" dt="2025-01-28T07:35:17.319" v="35" actId="6264"/>
          <ac:spMkLst>
            <pc:docMk/>
            <pc:sldMk cId="401083080" sldId="259"/>
            <ac:spMk id="2" creationId="{AFB43BD9-AC2B-45F9-9808-1CF32938839A}"/>
          </ac:spMkLst>
        </pc:spChg>
        <pc:spChg chg="add del mod">
          <ac:chgData name="Uwe Ricken" userId="f02567aecbed924b" providerId="LiveId" clId="{3F0B57D9-F737-4D9E-B774-DA3BA4D75A8B}" dt="2025-01-28T07:35:17.319" v="35" actId="6264"/>
          <ac:spMkLst>
            <pc:docMk/>
            <pc:sldMk cId="401083080" sldId="259"/>
            <ac:spMk id="3" creationId="{63F98B51-E716-DAEE-BB7B-E113E514C99A}"/>
          </ac:spMkLst>
        </pc:spChg>
        <pc:spChg chg="mod ord">
          <ac:chgData name="Uwe Ricken" userId="f02567aecbed924b" providerId="LiveId" clId="{3F0B57D9-F737-4D9E-B774-DA3BA4D75A8B}" dt="2025-01-28T07:35:17.319" v="35" actId="6264"/>
          <ac:spMkLst>
            <pc:docMk/>
            <pc:sldMk cId="401083080" sldId="259"/>
            <ac:spMk id="4" creationId="{00000000-0000-0000-0000-000000000000}"/>
          </ac:spMkLst>
        </pc:spChg>
        <pc:spChg chg="mod ord">
          <ac:chgData name="Uwe Ricken" userId="f02567aecbed924b" providerId="LiveId" clId="{3F0B57D9-F737-4D9E-B774-DA3BA4D75A8B}" dt="2025-01-28T07:35:31.124" v="73" actId="20577"/>
          <ac:spMkLst>
            <pc:docMk/>
            <pc:sldMk cId="401083080" sldId="259"/>
            <ac:spMk id="5" creationId="{00000000-0000-0000-0000-000000000000}"/>
          </ac:spMkLst>
        </pc:spChg>
      </pc:sldChg>
      <pc:sldChg chg="del">
        <pc:chgData name="Uwe Ricken" userId="f02567aecbed924b" providerId="LiveId" clId="{3F0B57D9-F737-4D9E-B774-DA3BA4D75A8B}" dt="2025-01-28T07:34:59.620" v="17" actId="2696"/>
        <pc:sldMkLst>
          <pc:docMk/>
          <pc:sldMk cId="3801603410" sldId="264"/>
        </pc:sldMkLst>
      </pc:sldChg>
      <pc:sldChg chg="del">
        <pc:chgData name="Uwe Ricken" userId="f02567aecbed924b" providerId="LiveId" clId="{3F0B57D9-F737-4D9E-B774-DA3BA4D75A8B}" dt="2025-01-28T07:35:03.059" v="18" actId="2696"/>
        <pc:sldMkLst>
          <pc:docMk/>
          <pc:sldMk cId="412829661" sldId="268"/>
        </pc:sldMkLst>
      </pc:sldChg>
      <pc:sldChg chg="del">
        <pc:chgData name="Uwe Ricken" userId="f02567aecbed924b" providerId="LiveId" clId="{3F0B57D9-F737-4D9E-B774-DA3BA4D75A8B}" dt="2025-01-28T07:34:27.917" v="0" actId="2696"/>
        <pc:sldMkLst>
          <pc:docMk/>
          <pc:sldMk cId="1681187469" sldId="335"/>
        </pc:sldMkLst>
      </pc:sldChg>
    </pc:docChg>
  </pc:docChgLst>
  <pc:docChgLst>
    <pc:chgData name="Uwe Ricken" userId="f02567aecbed924b" providerId="LiveId" clId="{0C1A3A20-A8A1-4F49-BF6D-38FBEE2EC316}"/>
    <pc:docChg chg="modSld">
      <pc:chgData name="Uwe Ricken" userId="f02567aecbed924b" providerId="LiveId" clId="{0C1A3A20-A8A1-4F49-BF6D-38FBEE2EC316}" dt="2023-09-11T06:19:31.399" v="0" actId="255"/>
      <pc:docMkLst>
        <pc:docMk/>
      </pc:docMkLst>
      <pc:sldChg chg="modSp mod">
        <pc:chgData name="Uwe Ricken" userId="f02567aecbed924b" providerId="LiveId" clId="{0C1A3A20-A8A1-4F49-BF6D-38FBEE2EC316}" dt="2023-09-11T06:19:31.399" v="0" actId="255"/>
        <pc:sldMkLst>
          <pc:docMk/>
          <pc:sldMk cId="4067710344" sldId="334"/>
        </pc:sldMkLst>
      </pc:sldChg>
    </pc:docChg>
  </pc:docChgLst>
  <pc:docChgLst>
    <pc:chgData name="Uwe Ricken" userId="f02567aecbed924b" providerId="LiveId" clId="{F74B8397-C38B-4376-A4D1-47CB9C9C69A5}"/>
    <pc:docChg chg="addSld delSld modSld sldOrd modMainMaster">
      <pc:chgData name="Uwe Ricken" userId="f02567aecbed924b" providerId="LiveId" clId="{F74B8397-C38B-4376-A4D1-47CB9C9C69A5}" dt="2024-06-08T06:13:05.474" v="4" actId="2696"/>
      <pc:docMkLst>
        <pc:docMk/>
      </pc:docMkLst>
      <pc:sldChg chg="add del">
        <pc:chgData name="Uwe Ricken" userId="f02567aecbed924b" providerId="LiveId" clId="{F74B8397-C38B-4376-A4D1-47CB9C9C69A5}" dt="2024-06-08T06:13:05.474" v="4" actId="2696"/>
        <pc:sldMkLst>
          <pc:docMk/>
          <pc:sldMk cId="2446779925" sldId="336"/>
        </pc:sldMkLst>
      </pc:sldChg>
      <pc:sldChg chg="add del">
        <pc:chgData name="Uwe Ricken" userId="f02567aecbed924b" providerId="LiveId" clId="{F74B8397-C38B-4376-A4D1-47CB9C9C69A5}" dt="2024-06-08T06:13:05.474" v="4" actId="2696"/>
        <pc:sldMkLst>
          <pc:docMk/>
          <pc:sldMk cId="3738767928" sldId="337"/>
        </pc:sldMkLst>
      </pc:sldChg>
      <pc:sldChg chg="add ord">
        <pc:chgData name="Uwe Ricken" userId="f02567aecbed924b" providerId="LiveId" clId="{F74B8397-C38B-4376-A4D1-47CB9C9C69A5}" dt="2024-06-03T06:32:16.558" v="2"/>
        <pc:sldMkLst>
          <pc:docMk/>
          <pc:sldMk cId="559564968" sldId="338"/>
        </pc:sldMkLst>
      </pc:sldChg>
      <pc:sldMasterChg chg="modSp mod">
        <pc:chgData name="Uwe Ricken" userId="f02567aecbed924b" providerId="LiveId" clId="{F74B8397-C38B-4376-A4D1-47CB9C9C69A5}" dt="2024-06-07T06:50:23.738" v="3" actId="20577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75D60E79-8FA2-4A36-9C23-C82B5820BEED}"/>
    <pc:docChg chg="custSel addSld delSld modSld sldOrd">
      <pc:chgData name="Uwe Ricken" userId="f02567aecbed924b" providerId="LiveId" clId="{75D60E79-8FA2-4A36-9C23-C82B5820BEED}" dt="2021-06-17T05:43:21.898" v="236"/>
      <pc:docMkLst>
        <pc:docMk/>
      </pc:docMkLst>
      <pc:sldChg chg="del">
        <pc:chgData name="Uwe Ricken" userId="f02567aecbed924b" providerId="LiveId" clId="{75D60E79-8FA2-4A36-9C23-C82B5820BEED}" dt="2021-06-17T05:43:11.727" v="234" actId="2696"/>
        <pc:sldMkLst>
          <pc:docMk/>
          <pc:sldMk cId="2547874749" sldId="257"/>
        </pc:sldMkLst>
      </pc:sldChg>
      <pc:sldChg chg="delSp">
        <pc:chgData name="Uwe Ricken" userId="f02567aecbed924b" providerId="LiveId" clId="{75D60E79-8FA2-4A36-9C23-C82B5820BEED}" dt="2021-06-16T11:27:28.476" v="187"/>
        <pc:sldMkLst>
          <pc:docMk/>
          <pc:sldMk cId="1284402571" sldId="266"/>
        </pc:sldMkLst>
      </pc:sldChg>
      <pc:sldChg chg="modSp mod">
        <pc:chgData name="Uwe Ricken" userId="f02567aecbed924b" providerId="LiveId" clId="{75D60E79-8FA2-4A36-9C23-C82B5820BEED}" dt="2021-06-16T06:52:35.515" v="155" actId="20577"/>
        <pc:sldMkLst>
          <pc:docMk/>
          <pc:sldMk cId="3203706696" sldId="297"/>
        </pc:sldMkLst>
      </pc:sldChg>
      <pc:sldChg chg="ord">
        <pc:chgData name="Uwe Ricken" userId="f02567aecbed924b" providerId="LiveId" clId="{75D60E79-8FA2-4A36-9C23-C82B5820BEED}" dt="2021-06-17T05:43:21.898" v="236"/>
        <pc:sldMkLst>
          <pc:docMk/>
          <pc:sldMk cId="2010691935" sldId="329"/>
        </pc:sldMkLst>
      </pc:sldChg>
      <pc:sldChg chg="del">
        <pc:chgData name="Uwe Ricken" userId="f02567aecbed924b" providerId="LiveId" clId="{75D60E79-8FA2-4A36-9C23-C82B5820BEED}" dt="2021-06-17T05:43:09.333" v="233" actId="2696"/>
        <pc:sldMkLst>
          <pc:docMk/>
          <pc:sldMk cId="46906248" sldId="330"/>
        </pc:sldMkLst>
      </pc:sldChg>
      <pc:sldChg chg="addSp delSp modSp new mod">
        <pc:chgData name="Uwe Ricken" userId="f02567aecbed924b" providerId="LiveId" clId="{75D60E79-8FA2-4A36-9C23-C82B5820BEED}" dt="2021-06-16T11:24:58.312" v="186" actId="1038"/>
        <pc:sldMkLst>
          <pc:docMk/>
          <pc:sldMk cId="1633857260" sldId="331"/>
        </pc:sldMkLst>
      </pc:sldChg>
      <pc:sldChg chg="addSp delSp modSp new mod">
        <pc:chgData name="Uwe Ricken" userId="f02567aecbed924b" providerId="LiveId" clId="{75D60E79-8FA2-4A36-9C23-C82B5820BEED}" dt="2021-06-16T11:27:58.386" v="210" actId="20577"/>
        <pc:sldMkLst>
          <pc:docMk/>
          <pc:sldMk cId="4081351665" sldId="332"/>
        </pc:sldMkLst>
      </pc:sldChg>
      <pc:sldChg chg="addSp delSp modSp new mod">
        <pc:chgData name="Uwe Ricken" userId="f02567aecbed924b" providerId="LiveId" clId="{75D60E79-8FA2-4A36-9C23-C82B5820BEED}" dt="2021-06-16T11:28:24.891" v="232" actId="20577"/>
        <pc:sldMkLst>
          <pc:docMk/>
          <pc:sldMk cId="1219873223" sldId="333"/>
        </pc:sldMkLst>
      </pc:sldChg>
    </pc:docChg>
  </pc:docChgLst>
  <pc:docChgLst>
    <pc:chgData name="Uwe Ricken" userId="f02567aecbed924b" providerId="LiveId" clId="{0E154C6F-0A7B-476F-95CC-94F8F9E62D89}"/>
    <pc:docChg chg="custSel addSld modSld modMainMaster">
      <pc:chgData name="Uwe Ricken" userId="f02567aecbed924b" providerId="LiveId" clId="{0E154C6F-0A7B-476F-95CC-94F8F9E62D89}" dt="2021-02-12T07:50:59.174" v="14" actId="20577"/>
      <pc:docMkLst>
        <pc:docMk/>
      </pc:docMkLst>
      <pc:sldChg chg="addSp delSp modSp new mod modClrScheme chgLayout">
        <pc:chgData name="Uwe Ricken" userId="f02567aecbed924b" providerId="LiveId" clId="{0E154C6F-0A7B-476F-95CC-94F8F9E62D89}" dt="2021-02-12T07:50:59.174" v="14" actId="20577"/>
        <pc:sldMkLst>
          <pc:docMk/>
          <pc:sldMk cId="2010691935" sldId="329"/>
        </pc:sldMkLst>
      </pc:sldChg>
      <pc:sldMasterChg chg="modSp mod">
        <pc:chgData name="Uwe Ricken" userId="f02567aecbed924b" providerId="LiveId" clId="{0E154C6F-0A7B-476F-95CC-94F8F9E62D89}" dt="2021-02-11T07:53:02.595" v="0" actId="20577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95C2F1D9-64A5-4C9E-A36E-D8FBAD9B88EF}"/>
    <pc:docChg chg="modSld">
      <pc:chgData name="Uwe Ricken" userId="f02567aecbed924b" providerId="LiveId" clId="{95C2F1D9-64A5-4C9E-A36E-D8FBAD9B88EF}" dt="2022-06-07T07:03:29.147" v="4" actId="1076"/>
      <pc:docMkLst>
        <pc:docMk/>
      </pc:docMkLst>
      <pc:sldChg chg="addSp modSp mod">
        <pc:chgData name="Uwe Ricken" userId="f02567aecbed924b" providerId="LiveId" clId="{95C2F1D9-64A5-4C9E-A36E-D8FBAD9B88EF}" dt="2022-06-07T07:03:29.147" v="4" actId="1076"/>
        <pc:sldMkLst>
          <pc:docMk/>
          <pc:sldMk cId="1177038433" sldId="256"/>
        </pc:sldMkLst>
      </pc:sldChg>
    </pc:docChg>
  </pc:docChgLst>
  <pc:docChgLst>
    <pc:chgData name="Uwe Ricken" userId="f02567aecbed924b" providerId="LiveId" clId="{E89B5C80-42B7-44D8-A723-48072C466BC9}"/>
    <pc:docChg chg="custSel modSld">
      <pc:chgData name="Uwe Ricken" userId="f02567aecbed924b" providerId="LiveId" clId="{E89B5C80-42B7-44D8-A723-48072C466BC9}" dt="2021-10-14T07:00:51.842" v="104" actId="5793"/>
      <pc:docMkLst>
        <pc:docMk/>
      </pc:docMkLst>
      <pc:sldChg chg="modSp mod">
        <pc:chgData name="Uwe Ricken" userId="f02567aecbed924b" providerId="LiveId" clId="{E89B5C80-42B7-44D8-A723-48072C466BC9}" dt="2021-10-14T07:00:51.842" v="104" actId="5793"/>
        <pc:sldMkLst>
          <pc:docMk/>
          <pc:sldMk cId="3203706696" sldId="297"/>
        </pc:sldMkLst>
      </pc:sldChg>
    </pc:docChg>
  </pc:docChgLst>
  <pc:docChgLst>
    <pc:chgData name="Uwe Ricken" userId="f02567aecbed924b" providerId="LiveId" clId="{2D7BA69C-8088-4DE1-8143-9D330154855B}"/>
    <pc:docChg chg="undo custSel addSld delSld modSld sldOrd modMainMaster">
      <pc:chgData name="Uwe Ricken" userId="f02567aecbed924b" providerId="LiveId" clId="{2D7BA69C-8088-4DE1-8143-9D330154855B}" dt="2020-12-15T06:27:19.960" v="1888" actId="478"/>
      <pc:docMkLst>
        <pc:docMk/>
      </pc:docMkLst>
      <pc:sldChg chg="addSp delSp modSp">
        <pc:chgData name="Uwe Ricken" userId="f02567aecbed924b" providerId="LiveId" clId="{2D7BA69C-8088-4DE1-8143-9D330154855B}" dt="2020-12-05T11:19:14.656" v="1771" actId="113"/>
        <pc:sldMkLst>
          <pc:docMk/>
          <pc:sldMk cId="881204533" sldId="260"/>
        </pc:sldMkLst>
      </pc:sldChg>
      <pc:sldChg chg="del">
        <pc:chgData name="Uwe Ricken" userId="f02567aecbed924b" providerId="LiveId" clId="{2D7BA69C-8088-4DE1-8143-9D330154855B}" dt="2020-12-05T11:03:17.999" v="429" actId="2696"/>
        <pc:sldMkLst>
          <pc:docMk/>
          <pc:sldMk cId="2704235409" sldId="262"/>
        </pc:sldMkLst>
      </pc:sldChg>
      <pc:sldChg chg="modSp">
        <pc:chgData name="Uwe Ricken" userId="f02567aecbed924b" providerId="LiveId" clId="{2D7BA69C-8088-4DE1-8143-9D330154855B}" dt="2020-12-07T04:36:11.705" v="1805" actId="20577"/>
        <pc:sldMkLst>
          <pc:docMk/>
          <pc:sldMk cId="2989097517" sldId="265"/>
        </pc:sldMkLst>
      </pc:sldChg>
      <pc:sldChg chg="modSp">
        <pc:chgData name="Uwe Ricken" userId="f02567aecbed924b" providerId="LiveId" clId="{2D7BA69C-8088-4DE1-8143-9D330154855B}" dt="2020-12-05T10:30:40.056" v="103" actId="27636"/>
        <pc:sldMkLst>
          <pc:docMk/>
          <pc:sldMk cId="1284402571" sldId="266"/>
        </pc:sldMkLst>
      </pc:sldChg>
      <pc:sldChg chg="modSp del">
        <pc:chgData name="Uwe Ricken" userId="f02567aecbed924b" providerId="LiveId" clId="{2D7BA69C-8088-4DE1-8143-9D330154855B}" dt="2020-12-05T10:58:59.526" v="272" actId="2696"/>
        <pc:sldMkLst>
          <pc:docMk/>
          <pc:sldMk cId="1688792588" sldId="267"/>
        </pc:sldMkLst>
      </pc:sldChg>
      <pc:sldChg chg="ord">
        <pc:chgData name="Uwe Ricken" userId="f02567aecbed924b" providerId="LiveId" clId="{2D7BA69C-8088-4DE1-8143-9D330154855B}" dt="2020-12-05T10:59:10.036" v="273"/>
        <pc:sldMkLst>
          <pc:docMk/>
          <pc:sldMk cId="145312366" sldId="270"/>
        </pc:sldMkLst>
      </pc:sldChg>
      <pc:sldChg chg="addSp modSp">
        <pc:chgData name="Uwe Ricken" userId="f02567aecbed924b" providerId="LiveId" clId="{2D7BA69C-8088-4DE1-8143-9D330154855B}" dt="2020-12-05T10:28:21.987" v="78" actId="207"/>
        <pc:sldMkLst>
          <pc:docMk/>
          <pc:sldMk cId="2675169697" sldId="279"/>
        </pc:sldMkLst>
      </pc:sldChg>
      <pc:sldChg chg="modSp">
        <pc:chgData name="Uwe Ricken" userId="f02567aecbed924b" providerId="LiveId" clId="{2D7BA69C-8088-4DE1-8143-9D330154855B}" dt="2020-12-05T10:58:34.262" v="271" actId="113"/>
        <pc:sldMkLst>
          <pc:docMk/>
          <pc:sldMk cId="45301623" sldId="281"/>
        </pc:sldMkLst>
      </pc:sldChg>
      <pc:sldChg chg="addSp modSp modAnim">
        <pc:chgData name="Uwe Ricken" userId="f02567aecbed924b" providerId="LiveId" clId="{2D7BA69C-8088-4DE1-8143-9D330154855B}" dt="2020-12-07T04:39:52.498" v="1873"/>
        <pc:sldMkLst>
          <pc:docMk/>
          <pc:sldMk cId="3913996198" sldId="283"/>
        </pc:sldMkLst>
      </pc:sldChg>
      <pc:sldChg chg="modSp">
        <pc:chgData name="Uwe Ricken" userId="f02567aecbed924b" providerId="LiveId" clId="{2D7BA69C-8088-4DE1-8143-9D330154855B}" dt="2020-12-07T04:42:13.629" v="1881" actId="20577"/>
        <pc:sldMkLst>
          <pc:docMk/>
          <pc:sldMk cId="2103338401" sldId="285"/>
        </pc:sldMkLst>
      </pc:sldChg>
      <pc:sldChg chg="delSp modSp">
        <pc:chgData name="Uwe Ricken" userId="f02567aecbed924b" providerId="LiveId" clId="{2D7BA69C-8088-4DE1-8143-9D330154855B}" dt="2020-12-05T11:02:28.707" v="426" actId="20577"/>
        <pc:sldMkLst>
          <pc:docMk/>
          <pc:sldMk cId="136350287" sldId="287"/>
        </pc:sldMkLst>
      </pc:sldChg>
      <pc:sldChg chg="del">
        <pc:chgData name="Uwe Ricken" userId="f02567aecbed924b" providerId="LiveId" clId="{2D7BA69C-8088-4DE1-8143-9D330154855B}" dt="2020-12-05T11:02:39.096" v="427" actId="2696"/>
        <pc:sldMkLst>
          <pc:docMk/>
          <pc:sldMk cId="4131241855" sldId="288"/>
        </pc:sldMkLst>
      </pc:sldChg>
      <pc:sldChg chg="modSp ord">
        <pc:chgData name="Uwe Ricken" userId="f02567aecbed924b" providerId="LiveId" clId="{2D7BA69C-8088-4DE1-8143-9D330154855B}" dt="2020-12-08T09:47:52.736" v="1887" actId="14100"/>
        <pc:sldMkLst>
          <pc:docMk/>
          <pc:sldMk cId="621382483" sldId="294"/>
        </pc:sldMkLst>
      </pc:sldChg>
      <pc:sldChg chg="modSp">
        <pc:chgData name="Uwe Ricken" userId="f02567aecbed924b" providerId="LiveId" clId="{2D7BA69C-8088-4DE1-8143-9D330154855B}" dt="2020-12-05T10:24:43.349" v="58" actId="20577"/>
        <pc:sldMkLst>
          <pc:docMk/>
          <pc:sldMk cId="3203706696" sldId="297"/>
        </pc:sldMkLst>
      </pc:sldChg>
      <pc:sldChg chg="modSp add">
        <pc:chgData name="Uwe Ricken" userId="f02567aecbed924b" providerId="LiveId" clId="{2D7BA69C-8088-4DE1-8143-9D330154855B}" dt="2020-12-05T10:33:30.988" v="173" actId="179"/>
        <pc:sldMkLst>
          <pc:docMk/>
          <pc:sldMk cId="3226193176" sldId="320"/>
        </pc:sldMkLst>
      </pc:sldChg>
      <pc:sldChg chg="addSp delSp modSp">
        <pc:chgData name="Uwe Ricken" userId="f02567aecbed924b" providerId="LiveId" clId="{2D7BA69C-8088-4DE1-8143-9D330154855B}" dt="2020-12-05T10:55:06.491" v="210" actId="6549"/>
        <pc:sldMkLst>
          <pc:docMk/>
          <pc:sldMk cId="850651415" sldId="321"/>
        </pc:sldMkLst>
      </pc:sldChg>
      <pc:sldChg chg="modSp add">
        <pc:chgData name="Uwe Ricken" userId="f02567aecbed924b" providerId="LiveId" clId="{2D7BA69C-8088-4DE1-8143-9D330154855B}" dt="2020-12-05T10:58:06.750" v="269" actId="6549"/>
        <pc:sldMkLst>
          <pc:docMk/>
          <pc:sldMk cId="2693721244" sldId="322"/>
        </pc:sldMkLst>
      </pc:sldChg>
      <pc:sldChg chg="addSp delSp modSp add">
        <pc:chgData name="Uwe Ricken" userId="f02567aecbed924b" providerId="LiveId" clId="{2D7BA69C-8088-4DE1-8143-9D330154855B}" dt="2020-12-07T04:40:17.833" v="1874"/>
        <pc:sldMkLst>
          <pc:docMk/>
          <pc:sldMk cId="1614848259" sldId="323"/>
        </pc:sldMkLst>
      </pc:sldChg>
      <pc:sldChg chg="addSp delSp modSp">
        <pc:chgData name="Uwe Ricken" userId="f02567aecbed924b" providerId="LiveId" clId="{2D7BA69C-8088-4DE1-8143-9D330154855B}" dt="2020-12-05T11:00:06.172" v="329"/>
        <pc:sldMkLst>
          <pc:docMk/>
          <pc:sldMk cId="3133465320" sldId="324"/>
        </pc:sldMkLst>
      </pc:sldChg>
      <pc:sldChg chg="add del">
        <pc:chgData name="Uwe Ricken" userId="f02567aecbed924b" providerId="LiveId" clId="{2D7BA69C-8088-4DE1-8143-9D330154855B}" dt="2020-12-05T11:00:25.391" v="331" actId="2696"/>
        <pc:sldMkLst>
          <pc:docMk/>
          <pc:sldMk cId="3144710180" sldId="325"/>
        </pc:sldMkLst>
      </pc:sldChg>
      <pc:sldChg chg="modSp">
        <pc:chgData name="Uwe Ricken" userId="f02567aecbed924b" providerId="LiveId" clId="{2D7BA69C-8088-4DE1-8143-9D330154855B}" dt="2020-12-05T11:00:41.876" v="379" actId="20577"/>
        <pc:sldMkLst>
          <pc:docMk/>
          <pc:sldMk cId="3171865100" sldId="325"/>
        </pc:sldMkLst>
      </pc:sldChg>
      <pc:sldChg chg="modSp">
        <pc:chgData name="Uwe Ricken" userId="f02567aecbed924b" providerId="LiveId" clId="{2D7BA69C-8088-4DE1-8143-9D330154855B}" dt="2020-12-05T11:01:33.876" v="419" actId="20577"/>
        <pc:sldMkLst>
          <pc:docMk/>
          <pc:sldMk cId="1315707456" sldId="326"/>
        </pc:sldMkLst>
      </pc:sldChg>
      <pc:sldChg chg="modSp add">
        <pc:chgData name="Uwe Ricken" userId="f02567aecbed924b" providerId="LiveId" clId="{2D7BA69C-8088-4DE1-8143-9D330154855B}" dt="2020-12-05T11:11:14.212" v="1064" actId="20577"/>
        <pc:sldMkLst>
          <pc:docMk/>
          <pc:sldMk cId="1981684676" sldId="327"/>
        </pc:sldMkLst>
      </pc:sldChg>
      <pc:sldChg chg="modSp add">
        <pc:chgData name="Uwe Ricken" userId="f02567aecbed924b" providerId="LiveId" clId="{2D7BA69C-8088-4DE1-8143-9D330154855B}" dt="2020-12-07T04:41:49.629" v="1880" actId="20577"/>
        <pc:sldMkLst>
          <pc:docMk/>
          <pc:sldMk cId="380161468" sldId="328"/>
        </pc:sldMkLst>
      </pc:sldChg>
      <pc:sldMasterChg chg="addSp delSp modSp mod">
        <pc:chgData name="Uwe Ricken" userId="f02567aecbed924b" providerId="LiveId" clId="{2D7BA69C-8088-4DE1-8143-9D330154855B}" dt="2020-12-15T06:27:19.960" v="1888" actId="478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8D82F5CD-D0FB-4172-9879-4D8F592A10EB}"/>
    <pc:docChg chg="delSld">
      <pc:chgData name="Uwe Ricken" userId="f02567aecbed924b" providerId="LiveId" clId="{8D82F5CD-D0FB-4172-9879-4D8F592A10EB}" dt="2022-10-28T13:56:40.528" v="0" actId="2696"/>
      <pc:docMkLst>
        <pc:docMk/>
      </pc:docMkLst>
      <pc:sldChg chg="del">
        <pc:chgData name="Uwe Ricken" userId="f02567aecbed924b" providerId="LiveId" clId="{8D82F5CD-D0FB-4172-9879-4D8F592A10EB}" dt="2022-10-28T13:56:40.528" v="0" actId="2696"/>
        <pc:sldMkLst>
          <pc:docMk/>
          <pc:sldMk cId="653740681" sldId="296"/>
        </pc:sldMkLst>
      </pc:sldChg>
    </pc:docChg>
  </pc:docChgLst>
  <pc:docChgLst>
    <pc:chgData name="Uwe Ricken" userId="f02567aecbed924b" providerId="LiveId" clId="{326ED9FE-B8B1-40B2-B53D-24B849D2824C}"/>
    <pc:docChg chg="modSld">
      <pc:chgData name="Uwe Ricken" userId="f02567aecbed924b" providerId="LiveId" clId="{326ED9FE-B8B1-40B2-B53D-24B849D2824C}" dt="2021-12-07T07:11:01.862" v="0" actId="1076"/>
      <pc:docMkLst>
        <pc:docMk/>
      </pc:docMkLst>
      <pc:sldChg chg="modSp mod">
        <pc:chgData name="Uwe Ricken" userId="f02567aecbed924b" providerId="LiveId" clId="{326ED9FE-B8B1-40B2-B53D-24B849D2824C}" dt="2021-12-07T07:11:01.862" v="0" actId="1076"/>
        <pc:sldMkLst>
          <pc:docMk/>
          <pc:sldMk cId="1177038433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80A9A-F6A8-4CDC-A533-D2F99D274615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C526-7882-4688-8DA2-45597F61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71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40506-DC8F-44E3-9202-63AB498A0C98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3F98B-DCFC-47FF-B222-63D8297F32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3F98B-DCFC-47FF-B222-63D8297F32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6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95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74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85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5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184" y="1218304"/>
            <a:ext cx="8633012" cy="1414169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184" y="2701531"/>
            <a:ext cx="8633012" cy="1508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649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4" y="330995"/>
            <a:ext cx="6778227" cy="83701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224" y="1248966"/>
            <a:ext cx="8641556" cy="3429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892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4" y="330995"/>
            <a:ext cx="6778226" cy="83701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225" y="1248966"/>
            <a:ext cx="4186307" cy="3429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03782" y="1248969"/>
            <a:ext cx="4188998" cy="3428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98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5" y="330995"/>
            <a:ext cx="6480571" cy="8370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67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6050" y="1259057"/>
            <a:ext cx="4866731" cy="341891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ucida Console" panose="020B0609040504020204" pitchFamily="49" charset="0"/>
              </a:defRPr>
            </a:lvl1pPr>
            <a:lvl2pPr marL="342866" indent="0">
              <a:buNone/>
              <a:defRPr sz="1200">
                <a:latin typeface="Lucida Console" panose="020B0609040504020204" pitchFamily="49" charset="0"/>
              </a:defRPr>
            </a:lvl2pPr>
            <a:lvl3pPr marL="685731" indent="0">
              <a:buNone/>
              <a:defRPr sz="1200">
                <a:latin typeface="Lucida Console" panose="020B0609040504020204" pitchFamily="49" charset="0"/>
              </a:defRPr>
            </a:lvl3pPr>
            <a:lvl4pPr marL="1028597" indent="0">
              <a:buNone/>
              <a:defRPr sz="1200">
                <a:latin typeface="Lucida Console" panose="020B0609040504020204" pitchFamily="49" charset="0"/>
              </a:defRPr>
            </a:lvl4pPr>
            <a:lvl5pPr marL="1371464" indent="0">
              <a:buNone/>
              <a:defRPr sz="1200">
                <a:latin typeface="Lucida Console" panose="020B0609040504020204" pitchFamily="49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223" y="1259057"/>
            <a:ext cx="3774826" cy="3418911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1200"/>
            </a:lvl1pPr>
            <a:lvl2pPr marL="342857" indent="0">
              <a:buNone/>
              <a:defRPr sz="1100"/>
            </a:lvl2pPr>
            <a:lvl3pPr marL="685715" indent="0">
              <a:buNone/>
              <a:defRPr sz="9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  <a:lvl6pPr marL="1714289" indent="0">
              <a:buNone/>
              <a:defRPr sz="800"/>
            </a:lvl6pPr>
            <a:lvl7pPr marL="2057144" indent="0">
              <a:buNone/>
              <a:defRPr sz="800"/>
            </a:lvl7pPr>
            <a:lvl8pPr marL="2400000" indent="0">
              <a:buNone/>
              <a:defRPr sz="800"/>
            </a:lvl8pPr>
            <a:lvl9pPr marL="2742857" indent="0">
              <a:buNone/>
              <a:defRPr sz="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3" y="330995"/>
            <a:ext cx="6778228" cy="83701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853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336775"/>
            <a:ext cx="6777930" cy="831230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48966"/>
            <a:ext cx="4248472" cy="348302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9" y="1248966"/>
            <a:ext cx="4248472" cy="348302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070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51570"/>
            <a:ext cx="8640960" cy="3780420"/>
          </a:xfrm>
        </p:spPr>
        <p:txBody>
          <a:bodyPr/>
          <a:lstStyle>
            <a:lvl1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1pPr>
            <a:lvl2pPr defTabSz="333375">
              <a:tabLst>
                <a:tab pos="266700" algn="l"/>
                <a:tab pos="571500" algn="l"/>
                <a:tab pos="876300" algn="l"/>
                <a:tab pos="1209675" algn="l"/>
                <a:tab pos="1543050" algn="l"/>
              </a:tabLst>
              <a:defRPr/>
            </a:lvl2pPr>
            <a:lvl3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3pPr>
            <a:lvl4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4pPr>
            <a:lvl5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84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2" y="222648"/>
            <a:ext cx="6477687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223" y="1248966"/>
            <a:ext cx="8641556" cy="3429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911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3" y="222648"/>
            <a:ext cx="6480571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223" y="1248966"/>
            <a:ext cx="4186307" cy="3429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03781" y="1248967"/>
            <a:ext cx="4188998" cy="342899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2506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3" y="222648"/>
            <a:ext cx="6480571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3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2" y="234750"/>
            <a:ext cx="3774827" cy="933254"/>
          </a:xfr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6048" y="1259055"/>
            <a:ext cx="4866731" cy="34189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223" y="1259055"/>
            <a:ext cx="3774826" cy="341891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0267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31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51570"/>
            <a:ext cx="8640960" cy="3780420"/>
          </a:xfrm>
        </p:spPr>
        <p:txBody>
          <a:bodyPr/>
          <a:lstStyle>
            <a:lvl1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1pPr>
            <a:lvl2pPr defTabSz="333375">
              <a:tabLst>
                <a:tab pos="266700" algn="l"/>
                <a:tab pos="571500" algn="l"/>
                <a:tab pos="876300" algn="l"/>
                <a:tab pos="1209675" algn="l"/>
                <a:tab pos="1543050" algn="l"/>
              </a:tabLst>
              <a:defRPr/>
            </a:lvl2pPr>
            <a:lvl3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3pPr>
            <a:lvl4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4pPr>
            <a:lvl5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7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005576"/>
            <a:ext cx="4248472" cy="37264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9" y="1005576"/>
            <a:ext cx="4248472" cy="37264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2447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184" y="1248967"/>
            <a:ext cx="8633012" cy="1322784"/>
          </a:xfrm>
        </p:spPr>
        <p:txBody>
          <a:bodyPr anchor="b">
            <a:normAutofit/>
          </a:bodyPr>
          <a:lstStyle>
            <a:lvl1pPr algn="ctr">
              <a:defRPr sz="3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184" y="2701533"/>
            <a:ext cx="8633012" cy="1508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57" indent="0" algn="ctr">
              <a:buNone/>
              <a:defRPr sz="1500"/>
            </a:lvl2pPr>
            <a:lvl3pPr marL="685715" indent="0" algn="ctr">
              <a:buNone/>
              <a:defRPr sz="1400"/>
            </a:lvl3pPr>
            <a:lvl4pPr marL="1028573" indent="0" algn="ctr">
              <a:buNone/>
              <a:defRPr sz="1200"/>
            </a:lvl4pPr>
            <a:lvl5pPr marL="1371430" indent="0" algn="ctr">
              <a:buNone/>
              <a:defRPr sz="1200"/>
            </a:lvl5pPr>
            <a:lvl6pPr marL="1714289" indent="0" algn="ctr">
              <a:buNone/>
              <a:defRPr sz="1200"/>
            </a:lvl6pPr>
            <a:lvl7pPr marL="2057144" indent="0" algn="ctr">
              <a:buNone/>
              <a:defRPr sz="1200"/>
            </a:lvl7pPr>
            <a:lvl8pPr marL="2400000" indent="0" algn="ctr">
              <a:buNone/>
              <a:defRPr sz="1200"/>
            </a:lvl8pPr>
            <a:lvl9pPr marL="2742857" indent="0" algn="ctr">
              <a:buNone/>
              <a:defRPr sz="12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9154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32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3840">
          <p15:clr>
            <a:srgbClr val="FBAE40"/>
          </p15:clr>
        </p15:guide>
        <p15:guide id="8" orient="horz" pos="1620" userDrawn="1">
          <p15:clr>
            <a:srgbClr val="FBAE40"/>
          </p15:clr>
        </p15:guide>
        <p15:guide id="9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db-berater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hyperlink" Target="http://www.db-berater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5580" y="241572"/>
            <a:ext cx="6463329" cy="92333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5579" y="1258645"/>
            <a:ext cx="8617547" cy="3404795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28908" y="241572"/>
            <a:ext cx="2154218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800" b="1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de-DE" sz="1800" b="1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de-DE" sz="750" b="1" dirty="0"/>
              <a:t>Planung – Installation</a:t>
            </a:r>
            <a:r>
              <a:rPr lang="de-DE" sz="750" b="1" baseline="0" dirty="0"/>
              <a:t> – Optimierung</a:t>
            </a:r>
            <a:br>
              <a:rPr lang="de-DE" sz="750" b="1" baseline="0" dirty="0"/>
            </a:br>
            <a:br>
              <a:rPr lang="de-DE" sz="750" b="1" baseline="0" dirty="0"/>
            </a:br>
            <a:endParaRPr lang="de-DE" sz="750" b="1" dirty="0"/>
          </a:p>
          <a:p>
            <a:pPr algn="r"/>
            <a:r>
              <a:rPr lang="de-DE" sz="750" b="1" dirty="0">
                <a:hlinkClick r:id="rId10"/>
              </a:rPr>
              <a:t>http://www.db-berater.de</a:t>
            </a:r>
            <a:endParaRPr lang="de-DE" sz="750" b="1" dirty="0"/>
          </a:p>
          <a:p>
            <a:pPr algn="r"/>
            <a:r>
              <a:rPr lang="de-DE" sz="750" b="1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265579" y="4727986"/>
            <a:ext cx="86175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65579" y="4792532"/>
            <a:ext cx="1606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chemeClr val="accent1"/>
                </a:solidFill>
              </a:rPr>
              <a:t>Autor: </a:t>
            </a:r>
            <a:r>
              <a:rPr lang="de-DE" sz="900" b="1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728909" y="4792532"/>
            <a:ext cx="2154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1" dirty="0">
                <a:solidFill>
                  <a:schemeClr val="accent1"/>
                </a:solidFill>
              </a:rPr>
              <a:t>©: </a:t>
            </a:r>
            <a:r>
              <a:rPr lang="de-DE" sz="900" b="1" dirty="0"/>
              <a:t>db</a:t>
            </a:r>
            <a:r>
              <a:rPr lang="de-DE" sz="900" b="1" baseline="0" dirty="0"/>
              <a:t> Berater GmbH (2024)</a:t>
            </a:r>
            <a:endParaRPr lang="de-DE" sz="900" b="1" dirty="0"/>
          </a:p>
        </p:txBody>
      </p:sp>
    </p:spTree>
    <p:extLst>
      <p:ext uri="{BB962C8B-B14F-4D97-AF65-F5344CB8AC3E}">
        <p14:creationId xmlns:p14="http://schemas.microsoft.com/office/powerpoint/2010/main" val="93895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5580" y="338139"/>
            <a:ext cx="6763869" cy="826765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5581" y="1248968"/>
            <a:ext cx="8617547" cy="3428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029450" y="338136"/>
            <a:ext cx="1853676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18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750" b="1" noProof="0" dirty="0" err="1"/>
              <a:t>Planung</a:t>
            </a:r>
            <a:r>
              <a:rPr lang="en-US" sz="750" b="1" noProof="0" dirty="0"/>
              <a:t> – Installation</a:t>
            </a:r>
            <a:r>
              <a:rPr lang="en-US" sz="750" b="1" baseline="0" noProof="0" dirty="0"/>
              <a:t> – </a:t>
            </a:r>
            <a:r>
              <a:rPr lang="en-US" sz="750" b="1" baseline="0" noProof="0" dirty="0" err="1"/>
              <a:t>Optimierung</a:t>
            </a:r>
            <a:br>
              <a:rPr lang="en-US" sz="750" b="1" baseline="0" noProof="0" dirty="0"/>
            </a:br>
            <a:br>
              <a:rPr lang="en-US" sz="750" b="1" baseline="0" noProof="0" dirty="0"/>
            </a:br>
            <a:endParaRPr lang="en-US" sz="750" b="1" noProof="0" dirty="0"/>
          </a:p>
          <a:p>
            <a:pPr algn="r"/>
            <a:r>
              <a:rPr lang="en-US" sz="750" b="1" noProof="0" dirty="0">
                <a:hlinkClick r:id="rId9"/>
              </a:rPr>
              <a:t>http://www.db-berater.de</a:t>
            </a:r>
            <a:endParaRPr lang="en-US" sz="750" b="1" noProof="0" dirty="0"/>
          </a:p>
          <a:p>
            <a:pPr algn="r"/>
            <a:r>
              <a:rPr lang="en-US" sz="750" b="1" noProof="0" dirty="0"/>
              <a:t>info@db-berater.de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090C9-CD56-60CA-9231-B8662A341995}"/>
              </a:ext>
            </a:extLst>
          </p:cNvPr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feld 7"/>
          <p:cNvSpPr txBox="1"/>
          <p:nvPr/>
        </p:nvSpPr>
        <p:spPr>
          <a:xfrm>
            <a:off x="7236297" y="4822330"/>
            <a:ext cx="1722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noProof="0" dirty="0">
                <a:solidFill>
                  <a:schemeClr val="bg1"/>
                </a:solidFill>
              </a:rPr>
              <a:t>© db</a:t>
            </a:r>
            <a:r>
              <a:rPr lang="en-US" sz="900" b="1" baseline="0" noProof="0" dirty="0">
                <a:solidFill>
                  <a:schemeClr val="bg1"/>
                </a:solidFill>
              </a:rPr>
              <a:t> Berater GmbH (</a:t>
            </a:r>
            <a:fld id="{918F7804-3F46-47BC-B8F6-F601438D5C89}" type="datetimeyyyy">
              <a:rPr lang="en-US" sz="900" b="1" baseline="0" noProof="0" smtClean="0">
                <a:solidFill>
                  <a:schemeClr val="bg1"/>
                </a:solidFill>
              </a:rPr>
              <a:t>2025</a:t>
            </a:fld>
            <a:r>
              <a:rPr lang="en-US" sz="900" b="1" baseline="0" noProof="0" dirty="0">
                <a:solidFill>
                  <a:schemeClr val="bg1"/>
                </a:solidFill>
              </a:rPr>
              <a:t>)</a:t>
            </a:r>
            <a:endParaRPr lang="en-US" sz="900" b="1" noProof="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7938" y="4822330"/>
            <a:ext cx="3633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>
                <a:solidFill>
                  <a:schemeClr val="bg2"/>
                </a:solidFill>
              </a:rPr>
              <a:t>Author</a:t>
            </a:r>
            <a:r>
              <a:rPr lang="en-US" sz="900" b="1" noProof="0" dirty="0">
                <a:solidFill>
                  <a:schemeClr val="bg1"/>
                </a:solidFill>
              </a:rPr>
              <a:t>: Uwe Ricken (Data Platform MVP / MCM)</a:t>
            </a:r>
          </a:p>
        </p:txBody>
      </p:sp>
    </p:spTree>
    <p:extLst>
      <p:ext uri="{BB962C8B-B14F-4D97-AF65-F5344CB8AC3E}">
        <p14:creationId xmlns:p14="http://schemas.microsoft.com/office/powerpoint/2010/main" val="336951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171434" indent="-171434" algn="l" defTabSz="68573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01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1p.de/SQLAnalys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microsoft.com/download/d/b/d/dbde7972-1eb9-470a-ba18-58849db3eb3b/ftrarefconfigguide.docx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hyperlink" Target="https://bsky.app/profile/sqlbambi.bsky.social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challenges.d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ola.hallengren.com/" TargetMode="Externa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usanu.com/2013/08/01/understanding-how-sql-server-executes-a-query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your</a:t>
            </a:r>
            <a:br>
              <a:rPr lang="en-US" dirty="0"/>
            </a:br>
            <a:r>
              <a:rPr lang="en-US" dirty="0"/>
              <a:t>SQL Server like a PRO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Uwe Ricken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52804" y="3291830"/>
            <a:ext cx="849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u="none" strike="noStrike" dirty="0">
                <a:solidFill>
                  <a:srgbClr val="165364"/>
                </a:solidFill>
                <a:effectLst/>
                <a:latin typeface="verdana" panose="020B0604030504040204" pitchFamily="34" charset="0"/>
                <a:hlinkClick r:id="rId3"/>
              </a:rPr>
              <a:t>https://t1p.de/SQLAnalysis</a:t>
            </a:r>
            <a:endParaRPr lang="de-DE" sz="24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74BC38-F392-68B4-0F6F-88B8A8B24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26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1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of Microsoft SQL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34560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much RAM does Microsoft SQL Server use?</a:t>
            </a:r>
          </a:p>
          <a:p>
            <a:r>
              <a:rPr lang="en-US" dirty="0"/>
              <a:t>Can Microsoft SQL Server use all CPU Cores?</a:t>
            </a:r>
          </a:p>
          <a:p>
            <a:r>
              <a:rPr lang="en-US" dirty="0"/>
              <a:t>What Security Model is configured?</a:t>
            </a:r>
          </a:p>
          <a:p>
            <a:pPr lvl="1"/>
            <a:r>
              <a:rPr lang="en-US" dirty="0"/>
              <a:t>Windows Authentication</a:t>
            </a:r>
          </a:p>
          <a:p>
            <a:pPr lvl="1"/>
            <a:r>
              <a:rPr lang="en-US" dirty="0"/>
              <a:t>Mixed Authentication</a:t>
            </a:r>
          </a:p>
          <a:p>
            <a:r>
              <a:rPr lang="en-US" dirty="0"/>
              <a:t>Are the following trace flags enabled (</a:t>
            </a:r>
            <a:r>
              <a:rPr lang="en-US" b="1" dirty="0">
                <a:solidFill>
                  <a:srgbClr val="FF0000"/>
                </a:solidFill>
              </a:rPr>
              <a:t>not for SQL Server &gt;=2016!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TF 1117:	all files of a file group grow at the same time</a:t>
            </a:r>
          </a:p>
          <a:p>
            <a:pPr lvl="1"/>
            <a:r>
              <a:rPr lang="en-US" dirty="0"/>
              <a:t>TF 1118:	disable usage of mixed extents</a:t>
            </a:r>
          </a:p>
          <a:p>
            <a:pPr lvl="1"/>
            <a:r>
              <a:rPr lang="en-US" dirty="0"/>
              <a:t>TF 2371:	change the threshold for statistics update</a:t>
            </a:r>
          </a:p>
          <a:p>
            <a:r>
              <a:rPr lang="en-US" dirty="0"/>
              <a:t>Advanced configuration options</a:t>
            </a:r>
          </a:p>
          <a:p>
            <a:pPr lvl="1"/>
            <a:r>
              <a:rPr lang="en-US" dirty="0"/>
              <a:t>Max Degree of Parallelism</a:t>
            </a:r>
          </a:p>
          <a:p>
            <a:pPr lvl="1"/>
            <a:r>
              <a:rPr lang="en-US" dirty="0"/>
              <a:t>Cost Threshold for Parallelism</a:t>
            </a:r>
          </a:p>
          <a:p>
            <a:pPr lvl="1"/>
            <a:r>
              <a:rPr lang="en-US" dirty="0" err="1"/>
              <a:t>AdHoc</a:t>
            </a:r>
            <a:r>
              <a:rPr lang="en-US" dirty="0"/>
              <a:t> Workloads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0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70D86CE-2762-40C3-84F9-942936D85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NUMA-Nodes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732849E-F847-456C-97F2-ABB300565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9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B542D-E0F9-472A-9F6A-A86886B0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(N)UMA Configuration</a:t>
            </a:r>
          </a:p>
        </p:txBody>
      </p:sp>
      <p:pic>
        <p:nvPicPr>
          <p:cNvPr id="4098" name="Picture 2" descr="02-02-UMA Architecture">
            <a:extLst>
              <a:ext uri="{FF2B5EF4-FFF2-40B4-BE49-F238E27FC236}">
                <a16:creationId xmlns:a16="http://schemas.microsoft.com/office/drawing/2014/main" id="{9FAED805-2C1E-44A4-ABB0-A84630FDFD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5795" y="1249363"/>
            <a:ext cx="459241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87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515B6-6E1E-480C-B8C4-33085C52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(N)UMA Configuration</a:t>
            </a:r>
          </a:p>
        </p:txBody>
      </p:sp>
      <p:pic>
        <p:nvPicPr>
          <p:cNvPr id="3074" name="Picture 2" descr="02-01-System_Bus">
            <a:extLst>
              <a:ext uri="{FF2B5EF4-FFF2-40B4-BE49-F238E27FC236}">
                <a16:creationId xmlns:a16="http://schemas.microsoft.com/office/drawing/2014/main" id="{B401A04E-90DD-4842-B4DD-C968259EE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125" y="1625600"/>
            <a:ext cx="71437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35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4FDF0-5474-4CD7-AAE5-219CF271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NUMA Configuration</a:t>
            </a:r>
          </a:p>
        </p:txBody>
      </p:sp>
      <p:pic>
        <p:nvPicPr>
          <p:cNvPr id="1026" name="Picture 2" descr="Figure 1 A simple, abstracted two-socket NUMA layout.">
            <a:extLst>
              <a:ext uri="{FF2B5EF4-FFF2-40B4-BE49-F238E27FC236}">
                <a16:creationId xmlns:a16="http://schemas.microsoft.com/office/drawing/2014/main" id="{3D2C398E-910D-40D4-8702-8D95B7936B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8250" y="1668463"/>
            <a:ext cx="6667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5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additional Traceflags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B2D9047-59B3-414C-895D-C2A8354F3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767138" algn="l"/>
            <a:r>
              <a:rPr lang="de-DE" dirty="0"/>
              <a:t>TF:	1117</a:t>
            </a:r>
          </a:p>
          <a:p>
            <a:pPr marL="3767138" algn="l"/>
            <a:r>
              <a:rPr lang="de-DE" dirty="0"/>
              <a:t>TF:	1118</a:t>
            </a:r>
          </a:p>
          <a:p>
            <a:pPr marL="3767138" algn="l"/>
            <a:r>
              <a:rPr lang="de-DE" dirty="0"/>
              <a:t>TF:	2371</a:t>
            </a:r>
          </a:p>
        </p:txBody>
      </p:sp>
    </p:spTree>
    <p:extLst>
      <p:ext uri="{BB962C8B-B14F-4D97-AF65-F5344CB8AC3E}">
        <p14:creationId xmlns:p14="http://schemas.microsoft.com/office/powerpoint/2010/main" val="322619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Magnetplattenspeicher 4"/>
          <p:cNvSpPr/>
          <p:nvPr/>
        </p:nvSpPr>
        <p:spPr bwMode="auto">
          <a:xfrm>
            <a:off x="5120015" y="1005576"/>
            <a:ext cx="2423786" cy="3654107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1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 err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Datenbank</a:t>
            </a:r>
            <a:endParaRPr lang="en-US" sz="21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System- und User data will be stored in data pages.</a:t>
            </a:r>
          </a:p>
          <a:p>
            <a:r>
              <a:rPr lang="en-US" dirty="0"/>
              <a:t>Every data page has a fixed size of 8.192 Bytes:</a:t>
            </a:r>
          </a:p>
          <a:p>
            <a:pPr lvl="1"/>
            <a:r>
              <a:rPr lang="en-US" dirty="0"/>
              <a:t>96 Bytes for the Page Header</a:t>
            </a:r>
          </a:p>
          <a:p>
            <a:pPr lvl="1"/>
            <a:r>
              <a:rPr lang="en-US" dirty="0"/>
              <a:t>8.060 Bytes for data</a:t>
            </a:r>
          </a:p>
          <a:p>
            <a:pPr lvl="1"/>
            <a:r>
              <a:rPr lang="en-US" dirty="0"/>
              <a:t>36 Bytes for the Slot-Array</a:t>
            </a:r>
          </a:p>
          <a:p>
            <a:r>
              <a:rPr lang="en-US" dirty="0"/>
              <a:t>8 continuous data pages will be stored in an extent:</a:t>
            </a:r>
          </a:p>
          <a:p>
            <a:pPr lvl="1"/>
            <a:r>
              <a:rPr lang="en-US" dirty="0"/>
              <a:t>Mixed Extents can store data from different objects</a:t>
            </a:r>
          </a:p>
          <a:p>
            <a:pPr lvl="1"/>
            <a:r>
              <a:rPr lang="en-US" dirty="0"/>
              <a:t>Uniform Extents store data from only ONE object</a:t>
            </a:r>
          </a:p>
          <a:p>
            <a: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System relevant Data Pages: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b="1" dirty="0">
                <a:solidFill>
                  <a:srgbClr val="FF0000"/>
                </a:solidFill>
              </a:rPr>
              <a:t>PFS</a:t>
            </a:r>
            <a:r>
              <a:rPr lang="en-US" dirty="0">
                <a:solidFill>
                  <a:srgbClr val="FF0000"/>
                </a:solidFill>
              </a:rPr>
              <a:t> (Page Free Space):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SGAM (Shared Global Allocation Map):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GAM (Global Allocation Map):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IAM (Index Allocation Map):</a:t>
            </a:r>
          </a:p>
          <a:p>
            <a:pPr lvl="2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endParaRPr lang="en-US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5187342" y="2589365"/>
            <a:ext cx="2254685" cy="1580628"/>
          </a:xfrm>
          <a:prstGeom prst="roundRect">
            <a:avLst/>
          </a:prstGeom>
          <a:noFill/>
          <a:ln w="539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3" name="Gefaltete Ecke 2"/>
          <p:cNvSpPr/>
          <p:nvPr/>
        </p:nvSpPr>
        <p:spPr bwMode="auto">
          <a:xfrm>
            <a:off x="5326693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112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5854352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113</a:t>
            </a:r>
          </a:p>
        </p:txBody>
      </p:sp>
      <p:sp>
        <p:nvSpPr>
          <p:cNvPr id="8" name="Gefaltete Ecke 7"/>
          <p:cNvSpPr/>
          <p:nvPr/>
        </p:nvSpPr>
        <p:spPr bwMode="auto">
          <a:xfrm>
            <a:off x="6382012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114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6909671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115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5331376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116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5837129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117</a:t>
            </a:r>
          </a:p>
        </p:txBody>
      </p:sp>
      <p:sp>
        <p:nvSpPr>
          <p:cNvPr id="13" name="Gefaltete Ecke 12"/>
          <p:cNvSpPr/>
          <p:nvPr/>
        </p:nvSpPr>
        <p:spPr bwMode="auto">
          <a:xfrm>
            <a:off x="6371085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118</a:t>
            </a:r>
          </a:p>
        </p:txBody>
      </p:sp>
      <p:sp>
        <p:nvSpPr>
          <p:cNvPr id="14" name="Gefaltete Ecke 13"/>
          <p:cNvSpPr/>
          <p:nvPr/>
        </p:nvSpPr>
        <p:spPr bwMode="auto">
          <a:xfrm>
            <a:off x="6905041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4530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Traceflag 1117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73660CA-72B8-4DE1-8C0B-C1F124D0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 flag 1117 changes the behavior of file growth: if one data file in a filegroup grows, it forces other files in that filegroup to grow, too</a:t>
            </a:r>
          </a:p>
          <a:p>
            <a:r>
              <a:rPr lang="en-US" dirty="0"/>
              <a:t>Useful for </a:t>
            </a:r>
            <a:r>
              <a:rPr lang="en-US" dirty="0" err="1"/>
              <a:t>tempdb</a:t>
            </a:r>
            <a:r>
              <a:rPr lang="en-US" dirty="0"/>
              <a:t>, which is commonly configured with multiple data files</a:t>
            </a:r>
          </a:p>
          <a:p>
            <a:r>
              <a:rPr lang="en-US" dirty="0"/>
              <a:t>Trace Flag 1117 is recommended in the </a:t>
            </a:r>
            <a:r>
              <a:rPr lang="en-US" dirty="0">
                <a:hlinkClick r:id="rId2"/>
              </a:rPr>
              <a:t>Fast Track Architecture Guide </a:t>
            </a:r>
            <a:r>
              <a:rPr lang="en-US" dirty="0"/>
              <a:t>from Microsoft.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65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B6770-BBFB-420B-B187-EBC2C8B9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TF 1118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B87EC-2A65-416C-9A18-A26A8FA1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 1118 avoid “mixed extents” and use “full extents”.</a:t>
            </a:r>
          </a:p>
          <a:p>
            <a:r>
              <a:rPr lang="en-US" dirty="0"/>
              <a:t>Each newly allocated object in </a:t>
            </a:r>
            <a:r>
              <a:rPr lang="en-US" b="1" dirty="0"/>
              <a:t>every </a:t>
            </a:r>
            <a:r>
              <a:rPr lang="en-US" dirty="0"/>
              <a:t>database gets its own 64KB of data.</a:t>
            </a:r>
          </a:p>
          <a:p>
            <a:r>
              <a:rPr lang="en-US" dirty="0"/>
              <a:t>It makes the most difference in system database TEMPDB.</a:t>
            </a:r>
          </a:p>
        </p:txBody>
      </p:sp>
    </p:spTree>
    <p:extLst>
      <p:ext uri="{BB962C8B-B14F-4D97-AF65-F5344CB8AC3E}">
        <p14:creationId xmlns:p14="http://schemas.microsoft.com/office/powerpoint/2010/main" val="2693721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Extents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1520" y="951571"/>
            <a:ext cx="8640960" cy="369230"/>
          </a:xfrm>
        </p:spPr>
        <p:txBody>
          <a:bodyPr>
            <a:normAutofit/>
          </a:bodyPr>
          <a:lstStyle/>
          <a:p>
            <a:r>
              <a:rPr lang="en-US" dirty="0"/>
              <a:t>Mixed Extents store data from different objects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71377"/>
              </p:ext>
            </p:extLst>
          </p:nvPr>
        </p:nvGraphicFramePr>
        <p:xfrm>
          <a:off x="701944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1624"/>
              </p:ext>
            </p:extLst>
          </p:nvPr>
        </p:nvGraphicFramePr>
        <p:xfrm>
          <a:off x="2763577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2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6453"/>
              </p:ext>
            </p:extLst>
          </p:nvPr>
        </p:nvGraphicFramePr>
        <p:xfrm>
          <a:off x="4825211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15781"/>
              </p:ext>
            </p:extLst>
          </p:nvPr>
        </p:nvGraphicFramePr>
        <p:xfrm>
          <a:off x="6886845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4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59331"/>
              </p:ext>
            </p:extLst>
          </p:nvPr>
        </p:nvGraphicFramePr>
        <p:xfrm>
          <a:off x="701944" y="3014137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35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1350" b="0" dirty="0"/>
              <a:t>db </a:t>
            </a:r>
            <a:r>
              <a:rPr lang="de-DE" sz="1350" b="0" dirty="0">
                <a:solidFill>
                  <a:schemeClr val="tx1"/>
                </a:solidFill>
              </a:rPr>
              <a:t>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I am working with IT-systems since early 1990's and with the main focus on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050" dirty="0"/>
              <a:t>since version 6.0. I started with development of database applications in 1998 with a professional CRM-System based on Microsoft products (Microsoft Office and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).</a:t>
            </a:r>
          </a:p>
          <a:p>
            <a:pPr marL="0" indent="0">
              <a:buNone/>
            </a:pPr>
            <a:br>
              <a:rPr lang="en-US" sz="1050" dirty="0"/>
            </a:br>
            <a:r>
              <a:rPr lang="en-US" sz="1050" dirty="0"/>
              <a:t>Since 2008 I'm focused exclusively on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 and working in 3rd level support teams for banks, insurances and global industries.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Since May 2013 I am a </a:t>
            </a:r>
            <a:r>
              <a:rPr lang="en-US" sz="105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050" dirty="0"/>
              <a:t>which was an amazing way into the depth of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In July 2013 I have been awarded with the MVP Award for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.</a:t>
            </a:r>
            <a:endParaRPr lang="de-DE" sz="105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677432" algn="l"/>
              </a:tabLst>
            </a:pPr>
            <a:r>
              <a:rPr lang="de-DE" sz="1050" b="1" dirty="0" err="1"/>
              <a:t>www</a:t>
            </a:r>
            <a:r>
              <a:rPr lang="de-DE" sz="1050" dirty="0"/>
              <a:t>:	</a:t>
            </a:r>
            <a:r>
              <a:rPr lang="de-DE" sz="1050" dirty="0">
                <a:hlinkClick r:id="rId2"/>
              </a:rPr>
              <a:t>http://www.db-berater.de</a:t>
            </a:r>
            <a:endParaRPr lang="de-DE" sz="1050" dirty="0"/>
          </a:p>
          <a:p>
            <a:pPr marL="0" indent="0">
              <a:buNone/>
              <a:tabLst>
                <a:tab pos="677432" algn="l"/>
              </a:tabLst>
            </a:pPr>
            <a:r>
              <a:rPr lang="de-DE" sz="1050" b="1" dirty="0"/>
              <a:t>email</a:t>
            </a:r>
            <a:r>
              <a:rPr lang="de-DE" sz="1050" dirty="0"/>
              <a:t>:	</a:t>
            </a:r>
            <a:r>
              <a:rPr lang="de-DE" sz="1050" dirty="0">
                <a:hlinkClick r:id="rId3"/>
              </a:rPr>
              <a:t>uwe.ricken@db-berater.de</a:t>
            </a:r>
            <a:endParaRPr lang="de-DE" sz="1050" dirty="0"/>
          </a:p>
          <a:p>
            <a:pPr marL="0" indent="0">
              <a:buNone/>
              <a:tabLst>
                <a:tab pos="677432" algn="l"/>
              </a:tabLst>
            </a:pPr>
            <a:r>
              <a:rPr lang="de-DE" sz="1050" b="1" dirty="0" err="1"/>
              <a:t>blog</a:t>
            </a:r>
            <a:r>
              <a:rPr lang="de-DE" sz="1050" dirty="0"/>
              <a:t>:	</a:t>
            </a:r>
            <a:r>
              <a:rPr lang="de-DE" sz="1050" dirty="0">
                <a:hlinkClick r:id="rId4"/>
              </a:rPr>
              <a:t>http://www.sqlmaster.de</a:t>
            </a:r>
            <a:endParaRPr lang="de-DE" sz="1050" dirty="0"/>
          </a:p>
          <a:p>
            <a:pPr marL="0" indent="0">
              <a:buNone/>
              <a:tabLst>
                <a:tab pos="677432" algn="l"/>
              </a:tabLst>
            </a:pPr>
            <a:r>
              <a:rPr lang="de-DE" sz="1050" b="1" dirty="0" err="1"/>
              <a:t>BlueSky</a:t>
            </a:r>
            <a:r>
              <a:rPr lang="de-DE" sz="1050" dirty="0"/>
              <a:t>:	</a:t>
            </a:r>
            <a:r>
              <a:rPr lang="de-DE" sz="1050" dirty="0">
                <a:hlinkClick r:id="rId5"/>
              </a:rPr>
              <a:t>@sqlbambi</a:t>
            </a:r>
            <a:endParaRPr lang="de-DE" sz="105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2620942"/>
            <a:ext cx="857250" cy="62686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54" y="2620942"/>
            <a:ext cx="857250" cy="64293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5" y="3511750"/>
            <a:ext cx="1094216" cy="448909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4874732" y="2571750"/>
            <a:ext cx="1286305" cy="13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8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Extents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Extents store data of a single object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75649"/>
              </p:ext>
            </p:extLst>
          </p:nvPr>
        </p:nvGraphicFramePr>
        <p:xfrm>
          <a:off x="701944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12532"/>
              </p:ext>
            </p:extLst>
          </p:nvPr>
        </p:nvGraphicFramePr>
        <p:xfrm>
          <a:off x="2763577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2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77421"/>
              </p:ext>
            </p:extLst>
          </p:nvPr>
        </p:nvGraphicFramePr>
        <p:xfrm>
          <a:off x="4825211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3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57376"/>
              </p:ext>
            </p:extLst>
          </p:nvPr>
        </p:nvGraphicFramePr>
        <p:xfrm>
          <a:off x="6886845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4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12702"/>
              </p:ext>
            </p:extLst>
          </p:nvPr>
        </p:nvGraphicFramePr>
        <p:xfrm>
          <a:off x="701944" y="2859782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88941"/>
              </p:ext>
            </p:extLst>
          </p:nvPr>
        </p:nvGraphicFramePr>
        <p:xfrm>
          <a:off x="701944" y="4099912"/>
          <a:ext cx="6096000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UNIFORM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121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59BDFB4-8F5E-4D0A-937F-F4CC911D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60982"/>
              </p:ext>
            </p:extLst>
          </p:nvPr>
        </p:nvGraphicFramePr>
        <p:xfrm>
          <a:off x="701944" y="3462643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113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117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119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9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Database </a:t>
            </a:r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6E870-6FB1-4BC6-A705-CD147B541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84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Databases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databases distributed on the disks?</a:t>
            </a:r>
          </a:p>
          <a:p>
            <a:r>
              <a:rPr lang="en-US" dirty="0"/>
              <a:t>Segregation of DATA und LOG?</a:t>
            </a:r>
          </a:p>
          <a:p>
            <a:r>
              <a:rPr lang="en-US" dirty="0"/>
              <a:t>What is the default value for the Growth of a database?</a:t>
            </a:r>
          </a:p>
          <a:p>
            <a:r>
              <a:rPr lang="en-US" dirty="0"/>
              <a:t>What is the size of the databases?</a:t>
            </a:r>
          </a:p>
          <a:p>
            <a:r>
              <a:rPr lang="en-US" dirty="0"/>
              <a:t>What space is available in the database?</a:t>
            </a:r>
          </a:p>
          <a:p>
            <a:r>
              <a:rPr lang="en-US" dirty="0"/>
              <a:t>What is the recovery model?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312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Databases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your database with a sufficient initial size</a:t>
            </a:r>
            <a:br>
              <a:rPr lang="en-US" dirty="0"/>
            </a:br>
            <a:r>
              <a:rPr lang="en-US" dirty="0"/>
              <a:t>(we recommend at least 1.024 MB)</a:t>
            </a:r>
          </a:p>
          <a:p>
            <a:r>
              <a:rPr lang="en-US" dirty="0"/>
              <a:t>make sure that the growth value is also sufficiently dimensioned</a:t>
            </a:r>
            <a:br>
              <a:rPr lang="en-US" dirty="0"/>
            </a:br>
            <a:r>
              <a:rPr lang="en-US" dirty="0"/>
              <a:t>(we start with at least 1.024 MB)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but we have customers with an </a:t>
            </a:r>
            <a:r>
              <a:rPr lang="en-US" b="1" dirty="0" err="1">
                <a:solidFill>
                  <a:srgbClr val="FF0000"/>
                </a:solidFill>
              </a:rPr>
              <a:t>autogrowth</a:t>
            </a:r>
            <a:r>
              <a:rPr lang="en-US" b="1" dirty="0">
                <a:solidFill>
                  <a:srgbClr val="FF0000"/>
                </a:solidFill>
              </a:rPr>
              <a:t> value for their databases of 102.400 MB</a:t>
            </a:r>
          </a:p>
          <a:p>
            <a:r>
              <a:rPr lang="en-US" dirty="0"/>
              <a:t>If your database has multiple files in ONE filegroup, make sure that all files have the same size and same </a:t>
            </a:r>
            <a:r>
              <a:rPr lang="en-US" dirty="0" err="1"/>
              <a:t>autogrowth</a:t>
            </a:r>
            <a:r>
              <a:rPr lang="en-US" dirty="0"/>
              <a:t> value configured</a:t>
            </a:r>
          </a:p>
          <a:p>
            <a:r>
              <a:rPr lang="en-US" dirty="0"/>
              <a:t>If you run SQL Server before 2016, activate TF 1117 for an automatic growth of all files in ONE filegroup at the same time!</a:t>
            </a:r>
          </a:p>
        </p:txBody>
      </p:sp>
    </p:spTree>
    <p:extLst>
      <p:ext uri="{BB962C8B-B14F-4D97-AF65-F5344CB8AC3E}">
        <p14:creationId xmlns:p14="http://schemas.microsoft.com/office/powerpoint/2010/main" val="1981684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System Database TempDB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D9F2C-D107-4EF0-8C91-E2F563E1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465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Vulnerability: TEMPDB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3960141"/>
          </a:xfrm>
        </p:spPr>
        <p:txBody>
          <a:bodyPr>
            <a:normAutofit/>
          </a:bodyPr>
          <a:lstStyle/>
          <a:p>
            <a:r>
              <a:rPr lang="en-US" dirty="0"/>
              <a:t>Usage patterns for TEMPDB</a:t>
            </a:r>
          </a:p>
          <a:p>
            <a:pPr lvl="1"/>
            <a:r>
              <a:rPr lang="en-US" dirty="0"/>
              <a:t>READ COMMITTED SNAPSHOT ISOLATION</a:t>
            </a:r>
          </a:p>
          <a:p>
            <a:pPr lvl="1"/>
            <a:r>
              <a:rPr lang="en-US" dirty="0"/>
              <a:t>HASH- /SORT-Operations</a:t>
            </a:r>
          </a:p>
          <a:p>
            <a:pPr lvl="1"/>
            <a:r>
              <a:rPr lang="en-US" dirty="0"/>
              <a:t>User defined temporary Tables</a:t>
            </a:r>
          </a:p>
          <a:p>
            <a:pPr lvl="1"/>
            <a:r>
              <a:rPr lang="en-US" dirty="0"/>
              <a:t>Table variables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All operations want to allocate space in TEMPDB</a:t>
            </a:r>
          </a:p>
          <a:p>
            <a:r>
              <a:rPr lang="en-US" dirty="0"/>
              <a:t>Reservation / Contention of PFS / GAM / SGAM</a:t>
            </a:r>
          </a:p>
        </p:txBody>
      </p:sp>
    </p:spTree>
    <p:extLst>
      <p:ext uri="{BB962C8B-B14F-4D97-AF65-F5344CB8AC3E}">
        <p14:creationId xmlns:p14="http://schemas.microsoft.com/office/powerpoint/2010/main" val="8236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C3469-6AAC-4BCB-B01D-939DE05D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TempDB best practice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608AE-7379-4875-9628-2A48704B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TEMPDB on its own drive</a:t>
            </a:r>
          </a:p>
          <a:p>
            <a:r>
              <a:rPr lang="en-GB" dirty="0"/>
              <a:t>Format the drive with at least 64 KBytes</a:t>
            </a:r>
          </a:p>
          <a:p>
            <a:r>
              <a:rPr lang="en-GB" dirty="0"/>
              <a:t>Have multiple files for TEMPDB</a:t>
            </a:r>
          </a:p>
          <a:p>
            <a:pPr lvl="1"/>
            <a:r>
              <a:rPr lang="en-GB" dirty="0"/>
              <a:t>&lt;=8 Cores:	1 File / Core</a:t>
            </a:r>
          </a:p>
          <a:p>
            <a:pPr lvl="1"/>
            <a:r>
              <a:rPr lang="en-GB" dirty="0"/>
              <a:t>&gt; 8 Cores:	8 Files*</a:t>
            </a:r>
          </a:p>
          <a:p>
            <a:r>
              <a:rPr lang="en-GB" dirty="0"/>
              <a:t>All files are configured with the same size and </a:t>
            </a:r>
            <a:r>
              <a:rPr lang="en-GB" dirty="0" err="1"/>
              <a:t>autogrowth</a:t>
            </a:r>
            <a:r>
              <a:rPr lang="en-GB" dirty="0"/>
              <a:t> value</a:t>
            </a:r>
          </a:p>
          <a:p>
            <a:r>
              <a:rPr lang="en-GB" dirty="0"/>
              <a:t>Use 80% of your available disk space for the initial size of the TEMPDB files</a:t>
            </a:r>
          </a:p>
          <a:p>
            <a:r>
              <a:rPr lang="en-GB" dirty="0">
                <a:solidFill>
                  <a:srgbClr val="FF0000"/>
                </a:solidFill>
              </a:rPr>
              <a:t>The Log File does not need a separate drive!</a:t>
            </a:r>
          </a:p>
          <a:p>
            <a:r>
              <a:rPr lang="en-GB" dirty="0">
                <a:solidFill>
                  <a:srgbClr val="FF0000"/>
                </a:solidFill>
              </a:rPr>
              <a:t>If you run SQL Server before 2016, make sure that TF 1118 is enabled!</a:t>
            </a:r>
          </a:p>
          <a:p>
            <a:pPr marL="449263" indent="-449263">
              <a:buNone/>
            </a:pPr>
            <a:r>
              <a:rPr lang="en-GB" sz="1400" b="1" dirty="0"/>
              <a:t>*	If you detect Latch Contention on TEMPDB system pages (PFS, SGAM, GAM)</a:t>
            </a:r>
            <a:br>
              <a:rPr lang="en-GB" sz="1400" b="1" dirty="0"/>
            </a:br>
            <a:r>
              <a:rPr lang="en-GB" sz="1400" b="1" dirty="0"/>
              <a:t>add more files  to TEMPDB until the Latch Contention stops</a:t>
            </a:r>
          </a:p>
        </p:txBody>
      </p:sp>
    </p:spTree>
    <p:extLst>
      <p:ext uri="{BB962C8B-B14F-4D97-AF65-F5344CB8AC3E}">
        <p14:creationId xmlns:p14="http://schemas.microsoft.com/office/powerpoint/2010/main" val="380161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SQL Server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wait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D9F2C-D107-4EF0-8C91-E2F563E1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Stats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171865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60: RUNNING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1" y="2785017"/>
            <a:ext cx="1318469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54: WAITFOR</a:t>
            </a:r>
          </a:p>
          <a:p>
            <a:r>
              <a:rPr lang="en-US" sz="1350" dirty="0"/>
              <a:t>56: ASYNC_...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68: LCK_M_S</a:t>
            </a:r>
          </a:p>
          <a:p>
            <a:r>
              <a:rPr lang="en-US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002060"/>
                </a:solidFill>
              </a:rPr>
              <a:t>55: RUNNABLE</a:t>
            </a:r>
            <a:br>
              <a:rPr lang="en-US" sz="1350" b="1" dirty="0">
                <a:solidFill>
                  <a:srgbClr val="002060"/>
                </a:solidFill>
              </a:rPr>
            </a:br>
            <a:r>
              <a:rPr lang="en-US" sz="1350" b="1" dirty="0">
                <a:solidFill>
                  <a:srgbClr val="FFFF00"/>
                </a:solidFill>
              </a:rPr>
              <a:t>59: RUNNABLE</a:t>
            </a:r>
          </a:p>
          <a:p>
            <a:r>
              <a:rPr lang="en-US" sz="1350" dirty="0"/>
              <a:t>72: RUNNABLE</a:t>
            </a:r>
          </a:p>
          <a:p>
            <a:r>
              <a:rPr lang="en-US" sz="1350" dirty="0"/>
              <a:t>51: RUNNABLE</a:t>
            </a:r>
          </a:p>
        </p:txBody>
      </p:sp>
    </p:spTree>
    <p:extLst>
      <p:ext uri="{BB962C8B-B14F-4D97-AF65-F5344CB8AC3E}">
        <p14:creationId xmlns:p14="http://schemas.microsoft.com/office/powerpoint/2010/main" val="28357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002060"/>
                </a:solidFill>
              </a:rPr>
              <a:t>55: RUNNING</a:t>
            </a:r>
            <a:br>
              <a:rPr lang="en-US" sz="1350" b="1" dirty="0">
                <a:solidFill>
                  <a:srgbClr val="002060"/>
                </a:solidFill>
              </a:rPr>
            </a:br>
            <a:r>
              <a:rPr lang="en-US" sz="1350" b="1" dirty="0">
                <a:solidFill>
                  <a:schemeClr val="bg1"/>
                </a:solidFill>
              </a:rPr>
              <a:t>&gt;4ms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1" y="2785017"/>
            <a:ext cx="1318469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54: WAITFOR</a:t>
            </a:r>
          </a:p>
          <a:p>
            <a:r>
              <a:rPr lang="en-US" sz="1350" dirty="0"/>
              <a:t>56: ASYNC_...</a:t>
            </a:r>
          </a:p>
          <a:p>
            <a:r>
              <a:rPr lang="en-US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FFFF00"/>
                </a:solidFill>
              </a:rPr>
              <a:t>59: RUNNABLE</a:t>
            </a:r>
          </a:p>
          <a:p>
            <a:r>
              <a:rPr lang="en-US" sz="1350" dirty="0"/>
              <a:t>72: RUNNABLE</a:t>
            </a:r>
          </a:p>
          <a:p>
            <a:r>
              <a:rPr lang="en-US" sz="1350" dirty="0"/>
              <a:t>51: RUNNABLE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68: RUNNABLE</a:t>
            </a:r>
          </a:p>
        </p:txBody>
      </p:sp>
    </p:spTree>
    <p:extLst>
      <p:ext uri="{BB962C8B-B14F-4D97-AF65-F5344CB8AC3E}">
        <p14:creationId xmlns:p14="http://schemas.microsoft.com/office/powerpoint/2010/main" val="303328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341E920-2BA9-C6AC-D645-F3BC0BFB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50" y="1611911"/>
            <a:ext cx="4866731" cy="2713202"/>
          </a:xfrm>
          <a:prstGeom prst="rect">
            <a:avLst/>
          </a:prstGeom>
          <a:noFill/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D5F1E84-96EA-2FC2-EB23-C97E371D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223" y="1259057"/>
            <a:ext cx="3774826" cy="3418911"/>
          </a:xfrm>
        </p:spPr>
        <p:txBody>
          <a:bodyPr/>
          <a:lstStyle/>
          <a:p>
            <a:r>
              <a:rPr lang="en-US" dirty="0"/>
              <a:t>Get a challenge at least once a month</a:t>
            </a:r>
          </a:p>
          <a:p>
            <a:r>
              <a:rPr lang="en-US" dirty="0"/>
              <a:t>Connect to a provided SQL Server Instance</a:t>
            </a:r>
          </a:p>
          <a:p>
            <a:r>
              <a:rPr lang="en-US" dirty="0"/>
              <a:t>Load the challenge scenario</a:t>
            </a:r>
          </a:p>
          <a:p>
            <a:r>
              <a:rPr lang="en-US" dirty="0"/>
              <a:t>Try to solve it</a:t>
            </a:r>
          </a:p>
          <a:p>
            <a:r>
              <a:rPr lang="en-US" dirty="0"/>
              <a:t>Blog about your solution</a:t>
            </a:r>
          </a:p>
          <a:p>
            <a:r>
              <a:rPr lang="en-US" dirty="0"/>
              <a:t>Leave a link in the comments of the challenge to your blog post.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https://sqlchallenges</a:t>
            </a:r>
            <a:r>
              <a:rPr lang="en-US">
                <a:hlinkClick r:id="rId3"/>
              </a:rPr>
              <a:t>.de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F77BBF-034A-A53E-C4B8-E4039AC9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3" y="330995"/>
            <a:ext cx="6778228" cy="837011"/>
          </a:xfrm>
        </p:spPr>
        <p:txBody>
          <a:bodyPr anchor="ctr">
            <a:normAutofit/>
          </a:bodyPr>
          <a:lstStyle/>
          <a:p>
            <a:r>
              <a:rPr lang="en-US" dirty="0"/>
              <a:t>Challenge SQL Server real world scenarios</a:t>
            </a:r>
          </a:p>
        </p:txBody>
      </p:sp>
    </p:spTree>
    <p:extLst>
      <p:ext uri="{BB962C8B-B14F-4D97-AF65-F5344CB8AC3E}">
        <p14:creationId xmlns:p14="http://schemas.microsoft.com/office/powerpoint/2010/main" val="92011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b="1" dirty="0">
                <a:solidFill>
                  <a:srgbClr val="FFFF00"/>
                </a:solidFill>
              </a:rPr>
              <a:t>59: RUNNING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0" y="2785017"/>
            <a:ext cx="1310495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54: WAITFOR</a:t>
            </a:r>
          </a:p>
          <a:p>
            <a:r>
              <a:rPr lang="de-DE" sz="1350" dirty="0"/>
              <a:t>56: ASYNC_...</a:t>
            </a:r>
          </a:p>
          <a:p>
            <a:r>
              <a:rPr lang="de-DE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72: RUNNABLE</a:t>
            </a:r>
          </a:p>
          <a:p>
            <a:r>
              <a:rPr lang="de-DE" sz="1350" dirty="0"/>
              <a:t>51: RUNNABLE</a:t>
            </a:r>
          </a:p>
          <a:p>
            <a:r>
              <a:rPr lang="de-DE" sz="1350" b="1" dirty="0">
                <a:solidFill>
                  <a:srgbClr val="FF0000"/>
                </a:solidFill>
              </a:rPr>
              <a:t>68: RUNNABLE</a:t>
            </a:r>
          </a:p>
          <a:p>
            <a:r>
              <a:rPr lang="de-DE" sz="1350" b="1" dirty="0">
                <a:solidFill>
                  <a:srgbClr val="002060"/>
                </a:solidFill>
              </a:rPr>
              <a:t>55: RUNNABLE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154011" y="1875099"/>
            <a:ext cx="2180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dirty="0">
                <a:solidFill>
                  <a:srgbClr val="FF0000"/>
                </a:solidFill>
              </a:rPr>
              <a:t>Quantum: 4ms</a:t>
            </a:r>
            <a:br>
              <a:rPr lang="de-DE" sz="1350" b="1" dirty="0">
                <a:solidFill>
                  <a:srgbClr val="FF0000"/>
                </a:solidFill>
              </a:rPr>
            </a:br>
            <a:r>
              <a:rPr lang="de-DE" sz="1350" b="1" dirty="0">
                <a:solidFill>
                  <a:srgbClr val="FF0000"/>
                </a:solidFill>
              </a:rPr>
              <a:t>SOS_SCHEDULER_YIELD</a:t>
            </a:r>
          </a:p>
        </p:txBody>
      </p:sp>
    </p:spTree>
    <p:extLst>
      <p:ext uri="{BB962C8B-B14F-4D97-AF65-F5344CB8AC3E}">
        <p14:creationId xmlns:p14="http://schemas.microsoft.com/office/powerpoint/2010/main" val="495785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Index Maintenance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D9F2C-D107-4EF0-8C91-E2F563E1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Speed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indexes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707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and Statistics Maintenance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are important for the performance of your queries</a:t>
            </a:r>
          </a:p>
          <a:p>
            <a:r>
              <a:rPr lang="en-US" dirty="0"/>
              <a:t>Consider the workloads for a good maintenance balance!</a:t>
            </a:r>
          </a:p>
          <a:p>
            <a:pPr lvl="1"/>
            <a:r>
              <a:rPr lang="en-US" dirty="0"/>
              <a:t>Does the application read data heavily</a:t>
            </a:r>
          </a:p>
          <a:p>
            <a:pPr lvl="1"/>
            <a:r>
              <a:rPr lang="en-US" dirty="0"/>
              <a:t>Does the application write data heavily</a:t>
            </a:r>
          </a:p>
          <a:p>
            <a:pPr lvl="1"/>
            <a:r>
              <a:rPr lang="en-US" dirty="0"/>
              <a:t>Check the index usage stats to get a picture of the workloads</a:t>
            </a:r>
          </a:p>
          <a:p>
            <a:r>
              <a:rPr lang="en-US" dirty="0"/>
              <a:t>Without maintained statistics a bad execution plan can be used by Microsoft SQL Server</a:t>
            </a:r>
          </a:p>
          <a:p>
            <a:r>
              <a:rPr lang="en-US" dirty="0"/>
              <a:t>Use the scripts from Ola Hallengren (</a:t>
            </a:r>
            <a:r>
              <a:rPr lang="en-US" dirty="0">
                <a:hlinkClick r:id="rId2"/>
              </a:rPr>
              <a:t>https://ola.Hallengren.com</a:t>
            </a:r>
            <a:r>
              <a:rPr lang="en-US" dirty="0"/>
              <a:t>) for a periodically index and statistics maintenance</a:t>
            </a:r>
          </a:p>
          <a:p>
            <a:r>
              <a:rPr lang="en-US" dirty="0"/>
              <a:t>With Microsoft SQL Server 2016 you can use maintenance plans, too</a:t>
            </a:r>
          </a:p>
        </p:txBody>
      </p:sp>
    </p:spTree>
    <p:extLst>
      <p:ext uri="{BB962C8B-B14F-4D97-AF65-F5344CB8AC3E}">
        <p14:creationId xmlns:p14="http://schemas.microsoft.com/office/powerpoint/2010/main" val="2103338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Heaps</a:t>
            </a:r>
          </a:p>
        </p:txBody>
      </p:sp>
      <p:sp>
        <p:nvSpPr>
          <p:cNvPr id="7" name="Rechteck 6"/>
          <p:cNvSpPr/>
          <p:nvPr/>
        </p:nvSpPr>
        <p:spPr>
          <a:xfrm>
            <a:off x="487252" y="1131888"/>
            <a:ext cx="720080" cy="119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IAM</a:t>
            </a:r>
            <a:br>
              <a:rPr lang="en-US" sz="1400" dirty="0"/>
            </a:br>
            <a:r>
              <a:rPr lang="en-US" sz="1400" dirty="0"/>
              <a:t>110</a:t>
            </a:r>
            <a:br>
              <a:rPr lang="en-US" sz="1400" dirty="0"/>
            </a:br>
            <a:r>
              <a:rPr lang="en-US" sz="1400" dirty="0"/>
              <a:t>123</a:t>
            </a:r>
            <a:br>
              <a:rPr lang="en-US" sz="1400" dirty="0"/>
            </a:br>
            <a:r>
              <a:rPr lang="en-US" sz="1400" dirty="0"/>
              <a:t>150</a:t>
            </a:r>
            <a:br>
              <a:rPr lang="en-US" sz="1400" dirty="0"/>
            </a:br>
            <a:r>
              <a:rPr lang="en-US" sz="1400" dirty="0"/>
              <a:t>…</a:t>
            </a:r>
          </a:p>
        </p:txBody>
      </p:sp>
      <p:sp>
        <p:nvSpPr>
          <p:cNvPr id="8" name="Rechteck 7"/>
          <p:cNvSpPr/>
          <p:nvPr/>
        </p:nvSpPr>
        <p:spPr>
          <a:xfrm>
            <a:off x="487251" y="3120343"/>
            <a:ext cx="709954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9" name="Rechteck 8"/>
          <p:cNvSpPr/>
          <p:nvPr/>
        </p:nvSpPr>
        <p:spPr>
          <a:xfrm>
            <a:off x="1315900" y="3120343"/>
            <a:ext cx="720080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10" name="Rechteck 9"/>
          <p:cNvSpPr/>
          <p:nvPr/>
        </p:nvSpPr>
        <p:spPr>
          <a:xfrm>
            <a:off x="215920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150</a:t>
            </a:r>
          </a:p>
        </p:txBody>
      </p:sp>
      <p:cxnSp>
        <p:nvCxnSpPr>
          <p:cNvPr id="20" name="Gerade Verbindung mit Pfeil 19"/>
          <p:cNvCxnSpPr>
            <a:stCxn id="7" idx="2"/>
            <a:endCxn id="8" idx="0"/>
          </p:cNvCxnSpPr>
          <p:nvPr/>
        </p:nvCxnSpPr>
        <p:spPr>
          <a:xfrm flipH="1">
            <a:off x="842228" y="2322352"/>
            <a:ext cx="5064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2"/>
            <a:endCxn id="9" idx="0"/>
          </p:cNvCxnSpPr>
          <p:nvPr/>
        </p:nvCxnSpPr>
        <p:spPr>
          <a:xfrm>
            <a:off x="847292" y="2322352"/>
            <a:ext cx="828648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2"/>
            <a:endCxn id="10" idx="0"/>
          </p:cNvCxnSpPr>
          <p:nvPr/>
        </p:nvCxnSpPr>
        <p:spPr>
          <a:xfrm>
            <a:off x="847292" y="2322352"/>
            <a:ext cx="1669417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9743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151</a:t>
            </a:r>
          </a:p>
        </p:txBody>
      </p:sp>
      <p:sp>
        <p:nvSpPr>
          <p:cNvPr id="19" name="Rechteck 18"/>
          <p:cNvSpPr/>
          <p:nvPr/>
        </p:nvSpPr>
        <p:spPr>
          <a:xfrm>
            <a:off x="3835673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cxnSp>
        <p:nvCxnSpPr>
          <p:cNvPr id="23" name="Gerade Verbindung mit Pfeil 22"/>
          <p:cNvCxnSpPr>
            <a:stCxn id="7" idx="2"/>
            <a:endCxn id="18" idx="0"/>
          </p:cNvCxnSpPr>
          <p:nvPr/>
        </p:nvCxnSpPr>
        <p:spPr>
          <a:xfrm>
            <a:off x="847292" y="2322352"/>
            <a:ext cx="2507654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7" idx="2"/>
            <a:endCxn id="19" idx="0"/>
          </p:cNvCxnSpPr>
          <p:nvPr/>
        </p:nvCxnSpPr>
        <p:spPr>
          <a:xfrm>
            <a:off x="847292" y="2322352"/>
            <a:ext cx="3345890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67391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6" name="Rechteck 25"/>
          <p:cNvSpPr/>
          <p:nvPr/>
        </p:nvSpPr>
        <p:spPr>
          <a:xfrm>
            <a:off x="551214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7" name="Rechteck 26"/>
          <p:cNvSpPr/>
          <p:nvPr/>
        </p:nvSpPr>
        <p:spPr>
          <a:xfrm>
            <a:off x="6350384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8" name="Rechteck 27"/>
          <p:cNvSpPr/>
          <p:nvPr/>
        </p:nvSpPr>
        <p:spPr>
          <a:xfrm>
            <a:off x="718862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9" name="Rechteck 28"/>
          <p:cNvSpPr/>
          <p:nvPr/>
        </p:nvSpPr>
        <p:spPr>
          <a:xfrm>
            <a:off x="802685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</p:spTree>
    <p:extLst>
      <p:ext uri="{BB962C8B-B14F-4D97-AF65-F5344CB8AC3E}">
        <p14:creationId xmlns:p14="http://schemas.microsoft.com/office/powerpoint/2010/main" val="13635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ehrere Dokumente 3"/>
          <p:cNvSpPr/>
          <p:nvPr/>
        </p:nvSpPr>
        <p:spPr>
          <a:xfrm>
            <a:off x="27860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119</a:t>
            </a:r>
          </a:p>
          <a:p>
            <a:r>
              <a:rPr lang="en-US" sz="900" dirty="0">
                <a:solidFill>
                  <a:schemeClr val="tx1"/>
                </a:solidFill>
              </a:rPr>
              <a:t>1 = 156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Flussdiagramm: Dokument 4"/>
          <p:cNvSpPr/>
          <p:nvPr/>
        </p:nvSpPr>
        <p:spPr>
          <a:xfrm>
            <a:off x="278606" y="1248965"/>
            <a:ext cx="692994" cy="1242139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IAM</a:t>
            </a:r>
            <a:br>
              <a:rPr lang="en-US" sz="900" dirty="0">
                <a:solidFill>
                  <a:schemeClr val="tx1"/>
                </a:solidFill>
              </a:rPr>
            </a:b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119</a:t>
            </a:r>
          </a:p>
          <a:p>
            <a:r>
              <a:rPr lang="en-US" sz="900" dirty="0">
                <a:solidFill>
                  <a:schemeClr val="tx1"/>
                </a:solidFill>
              </a:rPr>
              <a:t>121</a:t>
            </a:r>
          </a:p>
          <a:p>
            <a:r>
              <a:rPr lang="en-US" sz="900" dirty="0">
                <a:solidFill>
                  <a:schemeClr val="tx1"/>
                </a:solidFill>
              </a:rPr>
              <a:t>126</a:t>
            </a:r>
          </a:p>
          <a:p>
            <a:r>
              <a:rPr lang="en-US" sz="900" dirty="0">
                <a:solidFill>
                  <a:schemeClr val="tx1"/>
                </a:solidFill>
              </a:rPr>
              <a:t>127</a:t>
            </a:r>
          </a:p>
          <a:p>
            <a:r>
              <a:rPr lang="en-US" sz="900" dirty="0">
                <a:solidFill>
                  <a:schemeClr val="tx1"/>
                </a:solidFill>
              </a:rPr>
              <a:t>142</a:t>
            </a:r>
          </a:p>
          <a:p>
            <a:r>
              <a:rPr lang="en-US" sz="900" dirty="0">
                <a:solidFill>
                  <a:schemeClr val="tx1"/>
                </a:solidFill>
              </a:rPr>
              <a:t>156</a:t>
            </a:r>
          </a:p>
        </p:txBody>
      </p:sp>
      <p:sp>
        <p:nvSpPr>
          <p:cNvPr id="6" name="Flussdiagramm: Mehrere Dokumente 5"/>
          <p:cNvSpPr/>
          <p:nvPr/>
        </p:nvSpPr>
        <p:spPr>
          <a:xfrm>
            <a:off x="108869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121</a:t>
            </a:r>
          </a:p>
          <a:p>
            <a:r>
              <a:rPr lang="en-US" sz="900" dirty="0">
                <a:solidFill>
                  <a:schemeClr val="tx1"/>
                </a:solidFill>
              </a:rPr>
              <a:t>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6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7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Flussdiagramm: Mehrere Dokumente 6"/>
          <p:cNvSpPr/>
          <p:nvPr/>
        </p:nvSpPr>
        <p:spPr>
          <a:xfrm>
            <a:off x="189878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126</a:t>
            </a:r>
          </a:p>
          <a:p>
            <a:r>
              <a:rPr lang="en-US" sz="900" dirty="0">
                <a:solidFill>
                  <a:schemeClr val="tx1"/>
                </a:solidFill>
              </a:rPr>
              <a:t>9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10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11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" name="Flussdiagramm: Mehrere Dokumente 7"/>
          <p:cNvSpPr/>
          <p:nvPr/>
        </p:nvSpPr>
        <p:spPr>
          <a:xfrm>
            <a:off x="270887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127</a:t>
            </a:r>
          </a:p>
          <a:p>
            <a:r>
              <a:rPr lang="en-US" sz="900" dirty="0">
                <a:solidFill>
                  <a:schemeClr val="tx1"/>
                </a:solidFill>
              </a:rPr>
              <a:t>13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14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Flussdiagramm: Mehrere Dokumente 8"/>
          <p:cNvSpPr/>
          <p:nvPr/>
        </p:nvSpPr>
        <p:spPr>
          <a:xfrm>
            <a:off x="351896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142</a:t>
            </a:r>
          </a:p>
          <a:p>
            <a:r>
              <a:rPr lang="en-US" sz="900" dirty="0">
                <a:solidFill>
                  <a:schemeClr val="tx1"/>
                </a:solidFill>
              </a:rPr>
              <a:t>17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18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19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1" name="Gekrümmte Verbindung 10"/>
          <p:cNvCxnSpPr>
            <a:stCxn id="4" idx="0"/>
            <a:endCxn id="37" idx="0"/>
          </p:cNvCxnSpPr>
          <p:nvPr/>
        </p:nvCxnSpPr>
        <p:spPr>
          <a:xfrm rot="5400000" flipH="1" flipV="1">
            <a:off x="2665568" y="560149"/>
            <a:ext cx="5228" cy="4072707"/>
          </a:xfrm>
          <a:prstGeom prst="curvedConnector3">
            <a:avLst>
              <a:gd name="adj1" fmla="val 337977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37" idx="2"/>
            <a:endCxn id="4" idx="2"/>
          </p:cNvCxnSpPr>
          <p:nvPr/>
        </p:nvCxnSpPr>
        <p:spPr>
          <a:xfrm rot="5400000">
            <a:off x="2579663" y="1625226"/>
            <a:ext cx="5228" cy="4072707"/>
          </a:xfrm>
          <a:prstGeom prst="curvedConnector3">
            <a:avLst>
              <a:gd name="adj1" fmla="val 418173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560170" y="228647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Ellipse 14"/>
          <p:cNvSpPr/>
          <p:nvPr/>
        </p:nvSpPr>
        <p:spPr>
          <a:xfrm>
            <a:off x="2560170" y="381412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Gerade Verbindung mit Pfeil 16"/>
          <p:cNvCxnSpPr>
            <a:stCxn id="4" idx="3"/>
            <a:endCxn id="6" idx="1"/>
          </p:cNvCxnSpPr>
          <p:nvPr/>
        </p:nvCxnSpPr>
        <p:spPr>
          <a:xfrm>
            <a:off x="89960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3"/>
            <a:endCxn id="7" idx="1"/>
          </p:cNvCxnSpPr>
          <p:nvPr/>
        </p:nvCxnSpPr>
        <p:spPr>
          <a:xfrm>
            <a:off x="170969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8" idx="1"/>
          </p:cNvCxnSpPr>
          <p:nvPr/>
        </p:nvCxnSpPr>
        <p:spPr>
          <a:xfrm>
            <a:off x="251978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3"/>
            <a:endCxn id="9" idx="1"/>
          </p:cNvCxnSpPr>
          <p:nvPr/>
        </p:nvCxnSpPr>
        <p:spPr>
          <a:xfrm>
            <a:off x="332987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719669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Ellipse 32"/>
          <p:cNvSpPr/>
          <p:nvPr/>
        </p:nvSpPr>
        <p:spPr>
          <a:xfrm>
            <a:off x="1504589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Ellipse 33"/>
          <p:cNvSpPr/>
          <p:nvPr/>
        </p:nvSpPr>
        <p:spPr>
          <a:xfrm>
            <a:off x="2337987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Ellipse 34"/>
          <p:cNvSpPr/>
          <p:nvPr/>
        </p:nvSpPr>
        <p:spPr>
          <a:xfrm>
            <a:off x="3140786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Ellipse 35"/>
          <p:cNvSpPr/>
          <p:nvPr/>
        </p:nvSpPr>
        <p:spPr>
          <a:xfrm>
            <a:off x="3980087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Flussdiagramm: Mehrere Dokumente 36"/>
          <p:cNvSpPr/>
          <p:nvPr/>
        </p:nvSpPr>
        <p:spPr>
          <a:xfrm>
            <a:off x="4351313" y="2593889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156</a:t>
            </a:r>
          </a:p>
          <a:p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9" name="Gerade Verbindung mit Pfeil 38"/>
          <p:cNvCxnSpPr>
            <a:stCxn id="36" idx="6"/>
            <a:endCxn id="37" idx="1"/>
          </p:cNvCxnSpPr>
          <p:nvPr/>
        </p:nvCxnSpPr>
        <p:spPr>
          <a:xfrm flipV="1">
            <a:off x="4196112" y="3147388"/>
            <a:ext cx="155203" cy="52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Heaps: Forwarded Records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161403" y="1248966"/>
            <a:ext cx="3731375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IAM page will be read first to know which data pages belong to the heap!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Record on page 119 points to page 156 (forwarded record)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page 156 has been read the read process will get back to page 119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Reading pages 121, 126, 127, 142, 156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Page 156 will be read 2x!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8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/>
              <a:t>an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7640" y="1248966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endParaRPr lang="en-US" sz="1050" b="1" dirty="0"/>
          </a:p>
          <a:p>
            <a:pPr algn="ctr"/>
            <a:r>
              <a:rPr lang="en-US" sz="1050" b="1" dirty="0"/>
              <a:t>1 – 1.000.000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7846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1 – 500.000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7434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500.001 – 1.000.000</a:t>
            </a:r>
          </a:p>
        </p:txBody>
      </p:sp>
      <p:cxnSp>
        <p:nvCxnSpPr>
          <p:cNvPr id="9" name="Elbow Connector 8"/>
          <p:cNvCxnSpPr>
            <a:stCxn id="4" idx="1"/>
            <a:endCxn id="6" idx="0"/>
          </p:cNvCxnSpPr>
          <p:nvPr/>
        </p:nvCxnSpPr>
        <p:spPr>
          <a:xfrm rot="10800000" flipV="1">
            <a:off x="2412207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5166360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657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360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042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104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807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1451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" name="Elbow Connector 18"/>
          <p:cNvCxnSpPr>
            <a:stCxn id="6" idx="1"/>
            <a:endCxn id="12" idx="0"/>
          </p:cNvCxnSpPr>
          <p:nvPr/>
        </p:nvCxnSpPr>
        <p:spPr>
          <a:xfrm rot="10800000" flipV="1">
            <a:off x="1190293" y="2510647"/>
            <a:ext cx="627554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3" idx="0"/>
          </p:cNvCxnSpPr>
          <p:nvPr/>
        </p:nvCxnSpPr>
        <p:spPr>
          <a:xfrm rot="16200000" flipH="1">
            <a:off x="2312776" y="2952977"/>
            <a:ext cx="203978" cy="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4" idx="0"/>
          </p:cNvCxnSpPr>
          <p:nvPr/>
        </p:nvCxnSpPr>
        <p:spPr>
          <a:xfrm>
            <a:off x="3006567" y="2510647"/>
            <a:ext cx="637196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15" idx="0"/>
          </p:cNvCxnSpPr>
          <p:nvPr/>
        </p:nvCxnSpPr>
        <p:spPr>
          <a:xfrm rot="10800000" flipV="1">
            <a:off x="5504763" y="2510647"/>
            <a:ext cx="632672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6" idx="0"/>
          </p:cNvCxnSpPr>
          <p:nvPr/>
        </p:nvCxnSpPr>
        <p:spPr>
          <a:xfrm rot="5400000">
            <a:off x="6629805" y="2955536"/>
            <a:ext cx="203978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7" idx="0"/>
          </p:cNvCxnSpPr>
          <p:nvPr/>
        </p:nvCxnSpPr>
        <p:spPr>
          <a:xfrm>
            <a:off x="7326154" y="2510647"/>
            <a:ext cx="632078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6136" y="1487993"/>
            <a:ext cx="590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4633" y="2406773"/>
            <a:ext cx="601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067" y="3277765"/>
            <a:ext cx="60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3789194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7640" y="1248966"/>
            <a:ext cx="118872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endParaRPr lang="en-US" sz="1050" b="1" dirty="0"/>
          </a:p>
          <a:p>
            <a:pPr algn="ctr"/>
            <a:r>
              <a:rPr lang="en-US" sz="1050" b="1" dirty="0"/>
              <a:t>1 – 1.000.000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7846" y="2167748"/>
            <a:ext cx="118872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1 – 500.000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7434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500.001 – 1.000.000</a:t>
            </a:r>
          </a:p>
        </p:txBody>
      </p:sp>
      <p:cxnSp>
        <p:nvCxnSpPr>
          <p:cNvPr id="9" name="Elbow Connector 8"/>
          <p:cNvCxnSpPr>
            <a:stCxn id="4" idx="1"/>
            <a:endCxn id="6" idx="0"/>
          </p:cNvCxnSpPr>
          <p:nvPr/>
        </p:nvCxnSpPr>
        <p:spPr>
          <a:xfrm rot="10800000" flipV="1">
            <a:off x="2412207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5166360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657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3603" y="3057525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042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104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807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1451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" name="Elbow Connector 18"/>
          <p:cNvCxnSpPr>
            <a:stCxn id="6" idx="1"/>
            <a:endCxn id="12" idx="0"/>
          </p:cNvCxnSpPr>
          <p:nvPr/>
        </p:nvCxnSpPr>
        <p:spPr>
          <a:xfrm rot="10800000" flipV="1">
            <a:off x="1190293" y="2510647"/>
            <a:ext cx="627554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3" idx="0"/>
          </p:cNvCxnSpPr>
          <p:nvPr/>
        </p:nvCxnSpPr>
        <p:spPr>
          <a:xfrm rot="16200000" flipH="1">
            <a:off x="2312776" y="2952977"/>
            <a:ext cx="203978" cy="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4" idx="0"/>
          </p:cNvCxnSpPr>
          <p:nvPr/>
        </p:nvCxnSpPr>
        <p:spPr>
          <a:xfrm>
            <a:off x="3006567" y="2510647"/>
            <a:ext cx="637196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15" idx="0"/>
          </p:cNvCxnSpPr>
          <p:nvPr/>
        </p:nvCxnSpPr>
        <p:spPr>
          <a:xfrm rot="10800000" flipV="1">
            <a:off x="5504763" y="2510647"/>
            <a:ext cx="632672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6" idx="0"/>
          </p:cNvCxnSpPr>
          <p:nvPr/>
        </p:nvCxnSpPr>
        <p:spPr>
          <a:xfrm rot="5400000">
            <a:off x="6629805" y="2955536"/>
            <a:ext cx="203978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7" idx="0"/>
          </p:cNvCxnSpPr>
          <p:nvPr/>
        </p:nvCxnSpPr>
        <p:spPr>
          <a:xfrm>
            <a:off x="7326154" y="2510647"/>
            <a:ext cx="632078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6136" y="1487993"/>
            <a:ext cx="590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4633" y="2406773"/>
            <a:ext cx="601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067" y="3277765"/>
            <a:ext cx="60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2869222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Index: Page Split</a:t>
            </a:r>
          </a:p>
        </p:txBody>
      </p:sp>
      <p:sp>
        <p:nvSpPr>
          <p:cNvPr id="4" name="Rectangle 3"/>
          <p:cNvSpPr/>
          <p:nvPr/>
        </p:nvSpPr>
        <p:spPr>
          <a:xfrm>
            <a:off x="736997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4030" y="1430417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0468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1467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8499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Curved Connector 10"/>
          <p:cNvCxnSpPr>
            <a:stCxn id="4" idx="0"/>
            <a:endCxn id="5" idx="0"/>
          </p:cNvCxnSpPr>
          <p:nvPr/>
        </p:nvCxnSpPr>
        <p:spPr>
          <a:xfrm rot="5400000" flipH="1" flipV="1">
            <a:off x="1794234" y="816901"/>
            <a:ext cx="9525" cy="122703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6" idx="2"/>
          </p:cNvCxnSpPr>
          <p:nvPr/>
        </p:nvCxnSpPr>
        <p:spPr>
          <a:xfrm rot="16200000" flipH="1">
            <a:off x="3020969" y="1466089"/>
            <a:ext cx="9525" cy="122643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1435180"/>
            <a:ext cx="0" cy="6393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7" idx="2"/>
          </p:cNvCxnSpPr>
          <p:nvPr/>
        </p:nvCxnSpPr>
        <p:spPr>
          <a:xfrm>
            <a:off x="4572000" y="2074545"/>
            <a:ext cx="923188" cy="4763"/>
          </a:xfrm>
          <a:prstGeom prst="curvedConnector4">
            <a:avLst>
              <a:gd name="adj1" fmla="val 216"/>
              <a:gd name="adj2" fmla="val 369943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0"/>
          </p:cNvCxnSpPr>
          <p:nvPr/>
        </p:nvCxnSpPr>
        <p:spPr>
          <a:xfrm rot="16200000" flipH="1">
            <a:off x="4100713" y="963893"/>
            <a:ext cx="4763" cy="937811"/>
          </a:xfrm>
          <a:prstGeom prst="curvedConnector4">
            <a:avLst>
              <a:gd name="adj1" fmla="val -3599433"/>
              <a:gd name="adj2" fmla="val 999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0"/>
            <a:endCxn id="8" idx="0"/>
          </p:cNvCxnSpPr>
          <p:nvPr/>
        </p:nvCxnSpPr>
        <p:spPr>
          <a:xfrm rot="5400000" flipH="1" flipV="1">
            <a:off x="6108704" y="816901"/>
            <a:ext cx="9525" cy="1227032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6997" y="2490787"/>
            <a:ext cx="78951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UPDATE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 err="1">
                <a:latin typeface="Courier" pitchFamily="49" charset="0"/>
              </a:rPr>
              <a:t>dbo.Orders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SET</a:t>
            </a:r>
            <a:r>
              <a:rPr lang="en-US" sz="1350" b="1" dirty="0">
                <a:latin typeface="Courier" pitchFamily="49" charset="0"/>
              </a:rPr>
              <a:t> Order Text = </a:t>
            </a:r>
            <a:r>
              <a:rPr lang="en-US" sz="1350" b="1" dirty="0">
                <a:solidFill>
                  <a:srgbClr val="FF0000"/>
                </a:solidFill>
                <a:latin typeface="Courier" pitchFamily="49" charset="0"/>
              </a:rPr>
              <a:t>'A very long Text'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WHERE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 err="1">
                <a:latin typeface="Courier" pitchFamily="49" charset="0"/>
              </a:rPr>
              <a:t>Order_Id</a:t>
            </a:r>
            <a:r>
              <a:rPr lang="en-US" sz="1350" b="1" dirty="0">
                <a:latin typeface="Courier" pitchFamily="49" charset="0"/>
              </a:rPr>
              <a:t> = 37;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6997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36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964029" y="3271312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90467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51466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78498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5" name="Curved Connector 44"/>
          <p:cNvCxnSpPr>
            <a:stCxn id="40" idx="0"/>
            <a:endCxn id="51" idx="0"/>
          </p:cNvCxnSpPr>
          <p:nvPr/>
        </p:nvCxnSpPr>
        <p:spPr>
          <a:xfrm rot="16200000" flipH="1">
            <a:off x="4562603" y="-110574"/>
            <a:ext cx="4763" cy="6768534"/>
          </a:xfrm>
          <a:prstGeom prst="curvedConnector3">
            <a:avLst>
              <a:gd name="adj1" fmla="val -763079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1" idx="2"/>
            <a:endCxn id="51" idx="2"/>
          </p:cNvCxnSpPr>
          <p:nvPr/>
        </p:nvCxnSpPr>
        <p:spPr>
          <a:xfrm rot="16200000" flipH="1">
            <a:off x="5176120" y="1151833"/>
            <a:ext cx="4763" cy="5541502"/>
          </a:xfrm>
          <a:prstGeom prst="curvedConnector3">
            <a:avLst>
              <a:gd name="adj1" fmla="val 1176216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71999" y="3276075"/>
            <a:ext cx="0" cy="6393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43" idx="2"/>
          </p:cNvCxnSpPr>
          <p:nvPr/>
        </p:nvCxnSpPr>
        <p:spPr>
          <a:xfrm>
            <a:off x="4572000" y="3915440"/>
            <a:ext cx="923188" cy="4763"/>
          </a:xfrm>
          <a:prstGeom prst="curvedConnector4">
            <a:avLst>
              <a:gd name="adj1" fmla="val 216"/>
              <a:gd name="adj2" fmla="val 369943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2" idx="0"/>
          </p:cNvCxnSpPr>
          <p:nvPr/>
        </p:nvCxnSpPr>
        <p:spPr>
          <a:xfrm rot="16200000" flipH="1">
            <a:off x="4100712" y="2804788"/>
            <a:ext cx="4763" cy="937811"/>
          </a:xfrm>
          <a:prstGeom prst="curvedConnector4">
            <a:avLst>
              <a:gd name="adj1" fmla="val -3599433"/>
              <a:gd name="adj2" fmla="val 999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3" idx="0"/>
            <a:endCxn id="44" idx="0"/>
          </p:cNvCxnSpPr>
          <p:nvPr/>
        </p:nvCxnSpPr>
        <p:spPr>
          <a:xfrm rot="5400000" flipH="1" flipV="1">
            <a:off x="6108703" y="2657797"/>
            <a:ext cx="9525" cy="1227032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505531" y="327607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37 - 50</a:t>
            </a:r>
          </a:p>
        </p:txBody>
      </p:sp>
      <p:cxnSp>
        <p:nvCxnSpPr>
          <p:cNvPr id="56" name="Curved Connector 55"/>
          <p:cNvCxnSpPr>
            <a:stCxn id="41" idx="0"/>
            <a:endCxn id="42" idx="0"/>
          </p:cNvCxnSpPr>
          <p:nvPr/>
        </p:nvCxnSpPr>
        <p:spPr>
          <a:xfrm rot="5400000" flipH="1" flipV="1">
            <a:off x="3020969" y="2658094"/>
            <a:ext cx="9525" cy="1226438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95191CF-49E4-4E37-BAED-387586D7213C}"/>
              </a:ext>
            </a:extLst>
          </p:cNvPr>
          <p:cNvSpPr/>
          <p:nvPr/>
        </p:nvSpPr>
        <p:spPr>
          <a:xfrm>
            <a:off x="736997" y="4155926"/>
            <a:ext cx="88744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20294B9-C155-47C7-838B-F4B1E09D7AD1}"/>
              </a:ext>
            </a:extLst>
          </p:cNvPr>
          <p:cNvSpPr/>
          <p:nvPr/>
        </p:nvSpPr>
        <p:spPr>
          <a:xfrm>
            <a:off x="7524328" y="4083918"/>
            <a:ext cx="88267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53A1EEDC-8150-4D4C-8A4F-D615E077CA36}"/>
              </a:ext>
            </a:extLst>
          </p:cNvPr>
          <p:cNvSpPr/>
          <p:nvPr/>
        </p:nvSpPr>
        <p:spPr>
          <a:xfrm>
            <a:off x="1979712" y="4155926"/>
            <a:ext cx="3959196" cy="139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785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a short introduction of your person!</a:t>
            </a:r>
          </a:p>
          <a:p>
            <a:r>
              <a:rPr lang="en-US" dirty="0"/>
              <a:t>Describe the reason for the preparation of the report</a:t>
            </a:r>
          </a:p>
          <a:p>
            <a:pPr lvl="1"/>
            <a:r>
              <a:rPr lang="en-US" dirty="0"/>
              <a:t>Problems, which – suddenly – occurred?</a:t>
            </a:r>
          </a:p>
          <a:p>
            <a:pPr lvl="1"/>
            <a:r>
              <a:rPr lang="en-US" dirty="0"/>
              <a:t>Baseline before a Go Live?</a:t>
            </a:r>
          </a:p>
          <a:p>
            <a:r>
              <a:rPr lang="en-US" dirty="0"/>
              <a:t>Inform the reader that no Hardware investigation has been done when you do not have access to the hardware</a:t>
            </a:r>
          </a:p>
          <a:p>
            <a:r>
              <a:rPr lang="en-US" dirty="0"/>
              <a:t>Define a structure of the document which is correlating to your investigation steps!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6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Technical Configuration</a:t>
            </a:r>
          </a:p>
          <a:p>
            <a:pPr lvl="1"/>
            <a:r>
              <a:rPr lang="en-US" dirty="0"/>
              <a:t>Hardware / Virtualization</a:t>
            </a:r>
          </a:p>
          <a:p>
            <a:pPr lvl="1"/>
            <a:r>
              <a:rPr lang="en-US" dirty="0"/>
              <a:t>Windows OS</a:t>
            </a:r>
          </a:p>
          <a:p>
            <a:pPr lvl="1"/>
            <a:r>
              <a:rPr lang="en-US" dirty="0"/>
              <a:t>Microsoft SQL Server</a:t>
            </a:r>
          </a:p>
          <a:p>
            <a:r>
              <a:rPr lang="en-US" dirty="0"/>
              <a:t>Results of investigation</a:t>
            </a:r>
          </a:p>
          <a:p>
            <a:pPr lvl="1"/>
            <a:r>
              <a:rPr lang="en-US" dirty="0"/>
              <a:t>OS / Storage / RAM / NUMA</a:t>
            </a:r>
          </a:p>
          <a:p>
            <a:pPr lvl="1"/>
            <a:r>
              <a:rPr lang="en-US" dirty="0"/>
              <a:t>Microsoft SQL Server</a:t>
            </a:r>
          </a:p>
          <a:p>
            <a:pPr lvl="2"/>
            <a:r>
              <a:rPr lang="en-US" dirty="0"/>
              <a:t>Cost Threshold for Parallelism / Max Degree of Wait Stats / </a:t>
            </a:r>
            <a:r>
              <a:rPr lang="en-US" dirty="0" err="1"/>
              <a:t>AdHoc</a:t>
            </a:r>
            <a:r>
              <a:rPr lang="en-US" dirty="0"/>
              <a:t> queries</a:t>
            </a:r>
          </a:p>
          <a:p>
            <a:pPr lvl="2"/>
            <a:r>
              <a:rPr lang="en-US" dirty="0"/>
              <a:t>Wait Stats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Indexes / Statistics</a:t>
            </a:r>
          </a:p>
          <a:p>
            <a:r>
              <a:rPr lang="en-US" dirty="0"/>
              <a:t>Recommendation</a:t>
            </a:r>
          </a:p>
          <a:p>
            <a:pPr lvl="1"/>
            <a:r>
              <a:rPr lang="en-US" dirty="0"/>
              <a:t>For each „finding“ a dedicated chapter with reference to the finding</a:t>
            </a:r>
          </a:p>
        </p:txBody>
      </p:sp>
    </p:spTree>
    <p:extLst>
      <p:ext uri="{BB962C8B-B14F-4D97-AF65-F5344CB8AC3E}">
        <p14:creationId xmlns:p14="http://schemas.microsoft.com/office/powerpoint/2010/main" val="429192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Times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09:00 – 10:30		Session</a:t>
            </a:r>
          </a:p>
          <a:p>
            <a:r>
              <a:rPr lang="de-DE" dirty="0"/>
              <a:t>10:30 – 11:00		Coffee Break (and </a:t>
            </a:r>
            <a:r>
              <a:rPr lang="de-DE" dirty="0" err="1"/>
              <a:t>fresh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– </a:t>
            </a:r>
            <a:r>
              <a:rPr lang="de-DE" dirty="0" err="1"/>
              <a:t>smoking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 )</a:t>
            </a:r>
            <a:endParaRPr lang="de-DE" dirty="0"/>
          </a:p>
          <a:p>
            <a:r>
              <a:rPr lang="de-DE" dirty="0"/>
              <a:t>11:00 – 12:30		Session</a:t>
            </a:r>
          </a:p>
          <a:p>
            <a:r>
              <a:rPr lang="de-DE" dirty="0"/>
              <a:t>12:30 – 13:30		Lunch Break</a:t>
            </a:r>
          </a:p>
          <a:p>
            <a:r>
              <a:rPr lang="de-DE" dirty="0"/>
              <a:t>13:30 – 15:00		Session</a:t>
            </a:r>
          </a:p>
          <a:p>
            <a:r>
              <a:rPr lang="de-DE" dirty="0"/>
              <a:t>15:00 – 15:30		Coffee Break</a:t>
            </a:r>
          </a:p>
          <a:p>
            <a:r>
              <a:rPr lang="de-DE" dirty="0"/>
              <a:t>15:30 – 16:45 / 17:00	Session</a:t>
            </a:r>
          </a:p>
        </p:txBody>
      </p:sp>
    </p:spTree>
    <p:extLst>
      <p:ext uri="{BB962C8B-B14F-4D97-AF65-F5344CB8AC3E}">
        <p14:creationId xmlns:p14="http://schemas.microsoft.com/office/powerpoint/2010/main" val="3203706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332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0FC5A7-6397-7997-0E17-C4C49676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06"/>
            <a:ext cx="9144000" cy="50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64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you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19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wants to run an analysis of</a:t>
            </a:r>
            <a:br>
              <a:rPr lang="en-US" dirty="0"/>
            </a:br>
            <a:r>
              <a:rPr lang="en-US" dirty="0"/>
              <a:t>Microsoft SQL Server?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Consultant</a:t>
            </a:r>
          </a:p>
          <a:p>
            <a:pPr lvl="1"/>
            <a:r>
              <a:rPr lang="en-US" dirty="0"/>
              <a:t>Approval of a system which has been installed by vendors</a:t>
            </a:r>
          </a:p>
          <a:p>
            <a:pPr lvl="1"/>
            <a:r>
              <a:rPr lang="en-US" dirty="0"/>
              <a:t>Analysis of Problems</a:t>
            </a:r>
          </a:p>
          <a:p>
            <a:pPr lvl="1"/>
            <a:r>
              <a:rPr lang="en-US" dirty="0"/>
              <a:t>Analysis for Optimization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DBA</a:t>
            </a:r>
          </a:p>
          <a:p>
            <a:pPr lvl="1"/>
            <a:r>
              <a:rPr lang="en-US" dirty="0"/>
              <a:t>Analysis of Problems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Analysis for Optimization (well, not really but…)</a:t>
            </a:r>
          </a:p>
        </p:txBody>
      </p:sp>
    </p:spTree>
    <p:extLst>
      <p:ext uri="{BB962C8B-B14F-4D97-AF65-F5344CB8AC3E}">
        <p14:creationId xmlns:p14="http://schemas.microsoft.com/office/powerpoint/2010/main" val="98477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1224" y="330995"/>
            <a:ext cx="6778227" cy="837011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1224" y="1248966"/>
            <a:ext cx="8641556" cy="3429000"/>
          </a:xfrm>
        </p:spPr>
        <p:txBody>
          <a:bodyPr>
            <a:normAutofit/>
          </a:bodyPr>
          <a:lstStyle/>
          <a:p>
            <a:r>
              <a:rPr lang="en-US" dirty="0"/>
              <a:t>Operating System</a:t>
            </a:r>
          </a:p>
          <a:p>
            <a:pPr lvl="1"/>
            <a:r>
              <a:rPr lang="en-US" dirty="0"/>
              <a:t>Generic Information about the installed Microsoft SQL Server</a:t>
            </a:r>
          </a:p>
          <a:p>
            <a:pPr lvl="1"/>
            <a:r>
              <a:rPr lang="en-US" dirty="0"/>
              <a:t>Check of the system environment of the service account</a:t>
            </a:r>
          </a:p>
          <a:p>
            <a:pPr lvl="1"/>
            <a:r>
              <a:rPr lang="en-US" dirty="0"/>
              <a:t>Formatted block size of the storage</a:t>
            </a:r>
          </a:p>
          <a:p>
            <a:pPr lvl="1"/>
            <a:r>
              <a:rPr lang="en-US" dirty="0"/>
              <a:t>Security check for the service account</a:t>
            </a:r>
          </a:p>
          <a:p>
            <a:pPr lvl="1"/>
            <a:r>
              <a:rPr lang="en-US" dirty="0"/>
              <a:t>System configuration</a:t>
            </a:r>
          </a:p>
          <a:p>
            <a:pPr lvl="1"/>
            <a:r>
              <a:rPr lang="en-US" dirty="0"/>
              <a:t>CPU / RAM / IO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TEMPDB</a:t>
            </a:r>
          </a:p>
          <a:p>
            <a:pPr lvl="1"/>
            <a:r>
              <a:rPr lang="en-US" dirty="0"/>
              <a:t>User Databases</a:t>
            </a:r>
          </a:p>
          <a:p>
            <a:r>
              <a:rPr lang="en-US" dirty="0"/>
              <a:t>Wait Stats</a:t>
            </a:r>
          </a:p>
        </p:txBody>
      </p:sp>
    </p:spTree>
    <p:extLst>
      <p:ext uri="{BB962C8B-B14F-4D97-AF65-F5344CB8AC3E}">
        <p14:creationId xmlns:p14="http://schemas.microsoft.com/office/powerpoint/2010/main" val="40108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74EEA8C-11A0-4EA3-B0DB-E5B8B9F2A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67"/>
          <a:stretch/>
        </p:blipFill>
        <p:spPr>
          <a:xfrm>
            <a:off x="0" y="18141"/>
            <a:ext cx="9144000" cy="5125359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Let‘s go diving…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 to dive in a shallow environment and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get deeper into the infinite settings and configuration options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267516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of a Database Request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70942"/>
            <a:ext cx="6119445" cy="3429000"/>
          </a:xfrm>
        </p:spPr>
      </p:pic>
      <p:sp>
        <p:nvSpPr>
          <p:cNvPr id="5" name="Textfeld 4"/>
          <p:cNvSpPr txBox="1"/>
          <p:nvPr/>
        </p:nvSpPr>
        <p:spPr>
          <a:xfrm>
            <a:off x="468315" y="4299942"/>
            <a:ext cx="820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Depiction: </a:t>
            </a:r>
            <a:r>
              <a:rPr lang="en-US" sz="1200" b="1" dirty="0">
                <a:hlinkClick r:id="rId3"/>
              </a:rPr>
              <a:t>http://rusanu.com/2013/08/01/understanding-how-sql-server-executes-a-query/</a:t>
            </a:r>
            <a:endParaRPr lang="en-US" sz="12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71051F-6B51-474D-932F-9B8E929CA5F5}"/>
              </a:ext>
            </a:extLst>
          </p:cNvPr>
          <p:cNvSpPr/>
          <p:nvPr/>
        </p:nvSpPr>
        <p:spPr>
          <a:xfrm>
            <a:off x="611560" y="987574"/>
            <a:ext cx="1080120" cy="147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Threadpool</a:t>
            </a:r>
          </a:p>
        </p:txBody>
      </p:sp>
    </p:spTree>
    <p:extLst>
      <p:ext uri="{BB962C8B-B14F-4D97-AF65-F5344CB8AC3E}">
        <p14:creationId xmlns:p14="http://schemas.microsoft.com/office/powerpoint/2010/main" val="88120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the Operating 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/ Virtual Environment</a:t>
            </a:r>
          </a:p>
          <a:p>
            <a:pPr lvl="1"/>
            <a:r>
              <a:rPr lang="en-US" dirty="0"/>
              <a:t>How many CORES / RAM?</a:t>
            </a:r>
          </a:p>
          <a:p>
            <a:pPr lvl="1"/>
            <a:r>
              <a:rPr lang="en-US" dirty="0"/>
              <a:t>Does the system have multiple disks present?</a:t>
            </a:r>
          </a:p>
          <a:p>
            <a:pPr lvl="1"/>
            <a:r>
              <a:rPr lang="en-US" dirty="0"/>
              <a:t>What is the block size of the storage?</a:t>
            </a:r>
          </a:p>
          <a:p>
            <a:pPr lvl="1"/>
            <a:r>
              <a:rPr lang="en-US" dirty="0"/>
              <a:t>Is Instant File Initialization enabled for the service account?</a:t>
            </a:r>
          </a:p>
        </p:txBody>
      </p:sp>
    </p:spTree>
    <p:extLst>
      <p:ext uri="{BB962C8B-B14F-4D97-AF65-F5344CB8AC3E}">
        <p14:creationId xmlns:p14="http://schemas.microsoft.com/office/powerpoint/2010/main" val="2989097517"/>
      </p:ext>
    </p:extLst>
  </p:cSld>
  <p:clrMapOvr>
    <a:masterClrMapping/>
  </p:clrMapOvr>
</p:sld>
</file>

<file path=ppt/theme/theme1.xml><?xml version="1.0" encoding="utf-8"?>
<a:theme xmlns:a="http://schemas.openxmlformats.org/drawingml/2006/main" name="1_SQLKonferenz_PPT_Vorlage_16zu9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-gmbh.potx" id="{AD397B56-4898-4AF3-9AB9-03EEE42D085F}" vid="{01EE57B7-82FE-4A4F-A06B-31462649C88F}"/>
    </a:ext>
  </a:extLst>
</a:theme>
</file>

<file path=ppt/theme/theme2.xml><?xml version="1.0" encoding="utf-8"?>
<a:theme xmlns:a="http://schemas.openxmlformats.org/drawingml/2006/main" name="1_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A415B4FD-AA9B-4461-AC2B-36ED5617A0E3}" vid="{018F950C-F5FA-4D6B-B0C1-0DCF0BD0511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1904</Words>
  <Application>Microsoft Office PowerPoint</Application>
  <PresentationFormat>Bildschirmpräsentation (16:9)</PresentationFormat>
  <Paragraphs>362</Paragraphs>
  <Slides>42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42</vt:i4>
      </vt:variant>
    </vt:vector>
  </HeadingPairs>
  <TitlesOfParts>
    <vt:vector size="52" baseType="lpstr">
      <vt:lpstr>Arial</vt:lpstr>
      <vt:lpstr>Calibri</vt:lpstr>
      <vt:lpstr>Courier</vt:lpstr>
      <vt:lpstr>Lucida Console</vt:lpstr>
      <vt:lpstr>Segoe UI</vt:lpstr>
      <vt:lpstr>Tahoma</vt:lpstr>
      <vt:lpstr>verdana</vt:lpstr>
      <vt:lpstr>Wingdings</vt:lpstr>
      <vt:lpstr>1_SQLKonferenz_PPT_Vorlage_16zu9</vt:lpstr>
      <vt:lpstr>1_db-berater</vt:lpstr>
      <vt:lpstr>Analysis of your SQL Server like a PRO</vt:lpstr>
      <vt:lpstr>Uwe Ricken db Berater GmbH</vt:lpstr>
      <vt:lpstr>Challenge SQL Server real world scenarios</vt:lpstr>
      <vt:lpstr>Break Times</vt:lpstr>
      <vt:lpstr>Who wants to run an analysis of Microsoft SQL Server?</vt:lpstr>
      <vt:lpstr>Agenda</vt:lpstr>
      <vt:lpstr>Let‘s go diving…</vt:lpstr>
      <vt:lpstr>Workflow of a Database Request</vt:lpstr>
      <vt:lpstr>Investigating the Operating System</vt:lpstr>
      <vt:lpstr>Environment of Microsoft SQL Server</vt:lpstr>
      <vt:lpstr>NUMA-Nodes</vt:lpstr>
      <vt:lpstr>(N)UMA Configuration</vt:lpstr>
      <vt:lpstr>(N)UMA Configuration</vt:lpstr>
      <vt:lpstr>NUMA Configuration</vt:lpstr>
      <vt:lpstr>Why to use additional Traceflags</vt:lpstr>
      <vt:lpstr>Database structures</vt:lpstr>
      <vt:lpstr>Traceflag 1117</vt:lpstr>
      <vt:lpstr>TF 1118</vt:lpstr>
      <vt:lpstr>MIXED Extents</vt:lpstr>
      <vt:lpstr>UNIFORM Extents</vt:lpstr>
      <vt:lpstr>Database Configuration</vt:lpstr>
      <vt:lpstr>Configuration of Databases</vt:lpstr>
      <vt:lpstr>Configuration of Databases</vt:lpstr>
      <vt:lpstr>System Database TempDB</vt:lpstr>
      <vt:lpstr>Vulnerability: TEMPDB</vt:lpstr>
      <vt:lpstr>TempDB best practice</vt:lpstr>
      <vt:lpstr>When SQL Server has to wait</vt:lpstr>
      <vt:lpstr>When SQL Server has to wait!</vt:lpstr>
      <vt:lpstr>When SQL Server has to wait!</vt:lpstr>
      <vt:lpstr>When SQL Server has to wait!</vt:lpstr>
      <vt:lpstr>Index Maintenance</vt:lpstr>
      <vt:lpstr>Index and Statistics Maintenance</vt:lpstr>
      <vt:lpstr>Anatomy of Heaps</vt:lpstr>
      <vt:lpstr>Heaps: Forwarded Records</vt:lpstr>
      <vt:lpstr>Anatomy of an Index</vt:lpstr>
      <vt:lpstr>Anatomy of an index</vt:lpstr>
      <vt:lpstr>Index: Page Split</vt:lpstr>
      <vt:lpstr>Documentation</vt:lpstr>
      <vt:lpstr>Table of Content</vt:lpstr>
      <vt:lpstr>Any Questions?</vt:lpstr>
      <vt:lpstr>PowerPoint-Präsentation</vt:lpstr>
      <vt:lpstr>Thank you</vt:lpstr>
    </vt:vector>
  </TitlesOfParts>
  <Company>db Berater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Ricken</dc:creator>
  <cp:lastModifiedBy>Uwe Ricken</cp:lastModifiedBy>
  <cp:revision>133</cp:revision>
  <dcterms:created xsi:type="dcterms:W3CDTF">2015-05-31T13:11:28Z</dcterms:created>
  <dcterms:modified xsi:type="dcterms:W3CDTF">2025-01-28T07:35:35Z</dcterms:modified>
</cp:coreProperties>
</file>