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3"/>
  </p:notesMasterIdLst>
  <p:sldIdLst>
    <p:sldId id="256" r:id="rId2"/>
    <p:sldId id="315" r:id="rId3"/>
    <p:sldId id="421" r:id="rId4"/>
    <p:sldId id="422" r:id="rId5"/>
    <p:sldId id="257" r:id="rId6"/>
    <p:sldId id="423" r:id="rId7"/>
    <p:sldId id="297" r:id="rId8"/>
    <p:sldId id="424" r:id="rId9"/>
    <p:sldId id="430" r:id="rId10"/>
    <p:sldId id="331" r:id="rId11"/>
    <p:sldId id="426" r:id="rId12"/>
    <p:sldId id="427" r:id="rId13"/>
    <p:sldId id="402" r:id="rId14"/>
    <p:sldId id="429" r:id="rId15"/>
    <p:sldId id="428" r:id="rId16"/>
    <p:sldId id="431" r:id="rId17"/>
    <p:sldId id="432" r:id="rId18"/>
    <p:sldId id="333" r:id="rId19"/>
    <p:sldId id="433" r:id="rId20"/>
    <p:sldId id="334" r:id="rId21"/>
    <p:sldId id="335" r:id="rId22"/>
    <p:sldId id="336" r:id="rId23"/>
    <p:sldId id="337" r:id="rId24"/>
    <p:sldId id="302" r:id="rId25"/>
    <p:sldId id="304" r:id="rId26"/>
    <p:sldId id="307" r:id="rId27"/>
    <p:sldId id="310" r:id="rId28"/>
    <p:sldId id="324" r:id="rId29"/>
    <p:sldId id="309" r:id="rId30"/>
    <p:sldId id="339" r:id="rId31"/>
    <p:sldId id="314" r:id="rId32"/>
    <p:sldId id="325" r:id="rId33"/>
    <p:sldId id="434" r:id="rId34"/>
    <p:sldId id="326" r:id="rId35"/>
    <p:sldId id="313" r:id="rId36"/>
    <p:sldId id="320" r:id="rId37"/>
    <p:sldId id="327" r:id="rId38"/>
    <p:sldId id="317" r:id="rId39"/>
    <p:sldId id="318" r:id="rId40"/>
    <p:sldId id="319" r:id="rId41"/>
    <p:sldId id="340" r:id="rId42"/>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38" userDrawn="1">
          <p15:clr>
            <a:srgbClr val="A4A3A4"/>
          </p15:clr>
        </p15:guide>
        <p15:guide id="2" orient="horz" pos="2663">
          <p15:clr>
            <a:srgbClr val="A4A3A4"/>
          </p15:clr>
        </p15:guide>
        <p15:guide id="3" orient="horz" pos="55">
          <p15:clr>
            <a:srgbClr val="A4A3A4"/>
          </p15:clr>
        </p15:guide>
        <p15:guide id="4" pos="295">
          <p15:clr>
            <a:srgbClr val="A4A3A4"/>
          </p15:clr>
        </p15:guide>
        <p15:guide id="5" pos="5465">
          <p15:clr>
            <a:srgbClr val="A4A3A4"/>
          </p15:clr>
        </p15:guide>
        <p15:guide id="6" pos="2880">
          <p15:clr>
            <a:srgbClr val="A4A3A4"/>
          </p15:clr>
        </p15:guide>
        <p15:guide id="7" pos="4195">
          <p15:clr>
            <a:srgbClr val="A4A3A4"/>
          </p15:clr>
        </p15:guide>
        <p15:guide id="8" orient="horz" pos="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99"/>
    <a:srgbClr val="B2B2B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8E77D-F979-45FC-ABB3-F3556ED4F893}" v="323" dt="2025-09-04T13:26:25.67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145" d="100"/>
          <a:sy n="145" d="100"/>
        </p:scale>
        <p:origin x="480" y="101"/>
      </p:cViewPr>
      <p:guideLst>
        <p:guide orient="horz" pos="1938"/>
        <p:guide orient="horz" pos="2663"/>
        <p:guide orient="horz" pos="55"/>
        <p:guide pos="295"/>
        <p:guide pos="5465"/>
        <p:guide pos="2880"/>
        <p:guide pos="4195"/>
        <p:guide orient="horz" pos="713"/>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7248E77D-F979-45FC-ABB3-F3556ED4F893}"/>
    <pc:docChg chg="undo custSel addSld delSld modSld">
      <pc:chgData name="Uwe Ricken" userId="f02567aecbed924b" providerId="LiveId" clId="{7248E77D-F979-45FC-ABB3-F3556ED4F893}" dt="2025-09-04T14:32:16.040" v="1882" actId="20577"/>
      <pc:docMkLst>
        <pc:docMk/>
      </pc:docMkLst>
      <pc:sldChg chg="del">
        <pc:chgData name="Uwe Ricken" userId="f02567aecbed924b" providerId="LiveId" clId="{7248E77D-F979-45FC-ABB3-F3556ED4F893}" dt="2025-09-04T13:27:57.260" v="1862" actId="2696"/>
        <pc:sldMkLst>
          <pc:docMk/>
          <pc:sldMk cId="2691468871" sldId="301"/>
        </pc:sldMkLst>
      </pc:sldChg>
      <pc:sldChg chg="addSp delSp modSp mod modClrScheme chgLayout">
        <pc:chgData name="Uwe Ricken" userId="f02567aecbed924b" providerId="LiveId" clId="{7248E77D-F979-45FC-ABB3-F3556ED4F893}" dt="2025-09-04T13:20:58.975" v="1533" actId="27636"/>
        <pc:sldMkLst>
          <pc:docMk/>
          <pc:sldMk cId="3325033476" sldId="333"/>
        </pc:sldMkLst>
        <pc:spChg chg="mod ord">
          <ac:chgData name="Uwe Ricken" userId="f02567aecbed924b" providerId="LiveId" clId="{7248E77D-F979-45FC-ABB3-F3556ED4F893}" dt="2025-09-04T13:20:58.950" v="1532" actId="700"/>
          <ac:spMkLst>
            <pc:docMk/>
            <pc:sldMk cId="3325033476" sldId="333"/>
            <ac:spMk id="2" creationId="{00000000-0000-0000-0000-000000000000}"/>
          </ac:spMkLst>
        </pc:spChg>
        <pc:spChg chg="add del mod">
          <ac:chgData name="Uwe Ricken" userId="f02567aecbed924b" providerId="LiveId" clId="{7248E77D-F979-45FC-ABB3-F3556ED4F893}" dt="2025-09-04T13:15:57.731" v="1425" actId="6264"/>
          <ac:spMkLst>
            <pc:docMk/>
            <pc:sldMk cId="3325033476" sldId="333"/>
            <ac:spMk id="3" creationId="{E99E7984-BC42-EA45-AD48-0B2475312CFB}"/>
          </ac:spMkLst>
        </pc:spChg>
        <pc:spChg chg="add del mod">
          <ac:chgData name="Uwe Ricken" userId="f02567aecbed924b" providerId="LiveId" clId="{7248E77D-F979-45FC-ABB3-F3556ED4F893}" dt="2025-09-04T13:15:57.731" v="1425" actId="6264"/>
          <ac:spMkLst>
            <pc:docMk/>
            <pc:sldMk cId="3325033476" sldId="333"/>
            <ac:spMk id="4" creationId="{B3F9D0D8-1030-1258-E3DC-7FEAF98CAE23}"/>
          </ac:spMkLst>
        </pc:spChg>
        <pc:spChg chg="add del mod ord">
          <ac:chgData name="Uwe Ricken" userId="f02567aecbed924b" providerId="LiveId" clId="{7248E77D-F979-45FC-ABB3-F3556ED4F893}" dt="2025-09-04T13:20:40.126" v="1530" actId="21"/>
          <ac:spMkLst>
            <pc:docMk/>
            <pc:sldMk cId="3325033476" sldId="333"/>
            <ac:spMk id="5" creationId="{282C764A-0FF8-AAC2-EA69-580B43E943E0}"/>
          </ac:spMkLst>
        </pc:spChg>
        <pc:spChg chg="mod ord">
          <ac:chgData name="Uwe Ricken" userId="f02567aecbed924b" providerId="LiveId" clId="{7248E77D-F979-45FC-ABB3-F3556ED4F893}" dt="2025-09-04T13:20:58.975" v="1533" actId="27636"/>
          <ac:spMkLst>
            <pc:docMk/>
            <pc:sldMk cId="3325033476" sldId="333"/>
            <ac:spMk id="12" creationId="{6E2FF7B1-EB18-4F40-9680-6C415A973E5D}"/>
          </ac:spMkLst>
        </pc:spChg>
        <pc:spChg chg="del">
          <ac:chgData name="Uwe Ricken" userId="f02567aecbed924b" providerId="LiveId" clId="{7248E77D-F979-45FC-ABB3-F3556ED4F893}" dt="2025-09-04T13:20:50.708" v="1531" actId="21"/>
          <ac:spMkLst>
            <pc:docMk/>
            <pc:sldMk cId="3325033476" sldId="333"/>
            <ac:spMk id="13" creationId="{00000000-0000-0000-0000-000000000000}"/>
          </ac:spMkLst>
        </pc:spChg>
        <pc:spChg chg="del">
          <ac:chgData name="Uwe Ricken" userId="f02567aecbed924b" providerId="LiveId" clId="{7248E77D-F979-45FC-ABB3-F3556ED4F893}" dt="2025-09-04T13:20:50.708" v="1531" actId="21"/>
          <ac:spMkLst>
            <pc:docMk/>
            <pc:sldMk cId="3325033476" sldId="333"/>
            <ac:spMk id="14" creationId="{00000000-0000-0000-0000-000000000000}"/>
          </ac:spMkLst>
        </pc:spChg>
        <pc:spChg chg="del">
          <ac:chgData name="Uwe Ricken" userId="f02567aecbed924b" providerId="LiveId" clId="{7248E77D-F979-45FC-ABB3-F3556ED4F893}" dt="2025-09-04T13:20:50.708" v="1531" actId="21"/>
          <ac:spMkLst>
            <pc:docMk/>
            <pc:sldMk cId="3325033476" sldId="333"/>
            <ac:spMk id="15" creationId="{00000000-0000-0000-0000-000000000000}"/>
          </ac:spMkLst>
        </pc:spChg>
        <pc:spChg chg="del">
          <ac:chgData name="Uwe Ricken" userId="f02567aecbed924b" providerId="LiveId" clId="{7248E77D-F979-45FC-ABB3-F3556ED4F893}" dt="2025-09-04T13:20:50.708" v="1531" actId="21"/>
          <ac:spMkLst>
            <pc:docMk/>
            <pc:sldMk cId="3325033476" sldId="333"/>
            <ac:spMk id="16" creationId="{00000000-0000-0000-0000-000000000000}"/>
          </ac:spMkLst>
        </pc:spChg>
        <pc:spChg chg="del">
          <ac:chgData name="Uwe Ricken" userId="f02567aecbed924b" providerId="LiveId" clId="{7248E77D-F979-45FC-ABB3-F3556ED4F893}" dt="2025-09-04T13:20:50.708" v="1531" actId="21"/>
          <ac:spMkLst>
            <pc:docMk/>
            <pc:sldMk cId="3325033476" sldId="333"/>
            <ac:spMk id="18" creationId="{00000000-0000-0000-0000-000000000000}"/>
          </ac:spMkLst>
        </pc:spChg>
        <pc:spChg chg="del">
          <ac:chgData name="Uwe Ricken" userId="f02567aecbed924b" providerId="LiveId" clId="{7248E77D-F979-45FC-ABB3-F3556ED4F893}" dt="2025-09-04T13:20:50.708" v="1531" actId="21"/>
          <ac:spMkLst>
            <pc:docMk/>
            <pc:sldMk cId="3325033476" sldId="333"/>
            <ac:spMk id="19" creationId="{00000000-0000-0000-0000-000000000000}"/>
          </ac:spMkLst>
        </pc:spChg>
        <pc:spChg chg="del">
          <ac:chgData name="Uwe Ricken" userId="f02567aecbed924b" providerId="LiveId" clId="{7248E77D-F979-45FC-ABB3-F3556ED4F893}" dt="2025-09-04T13:20:50.708" v="1531" actId="21"/>
          <ac:spMkLst>
            <pc:docMk/>
            <pc:sldMk cId="3325033476" sldId="333"/>
            <ac:spMk id="66" creationId="{DC16769D-EF6A-4DB9-BBA0-9A38ED3D59E7}"/>
          </ac:spMkLst>
        </pc:spChg>
        <pc:spChg chg="del">
          <ac:chgData name="Uwe Ricken" userId="f02567aecbed924b" providerId="LiveId" clId="{7248E77D-F979-45FC-ABB3-F3556ED4F893}" dt="2025-09-04T13:20:50.708" v="1531" actId="21"/>
          <ac:spMkLst>
            <pc:docMk/>
            <pc:sldMk cId="3325033476" sldId="333"/>
            <ac:spMk id="67" creationId="{9D13DE5A-F714-44AB-A476-27536406CFF9}"/>
          </ac:spMkLst>
        </pc:spChg>
        <pc:spChg chg="del">
          <ac:chgData name="Uwe Ricken" userId="f02567aecbed924b" providerId="LiveId" clId="{7248E77D-F979-45FC-ABB3-F3556ED4F893}" dt="2025-09-04T13:20:50.708" v="1531" actId="21"/>
          <ac:spMkLst>
            <pc:docMk/>
            <pc:sldMk cId="3325033476" sldId="333"/>
            <ac:spMk id="68" creationId="{80EFAE73-1130-4D6F-A8EC-874E9FCEC653}"/>
          </ac:spMkLst>
        </pc:spChg>
        <pc:spChg chg="del">
          <ac:chgData name="Uwe Ricken" userId="f02567aecbed924b" providerId="LiveId" clId="{7248E77D-F979-45FC-ABB3-F3556ED4F893}" dt="2025-09-04T13:20:50.708" v="1531" actId="21"/>
          <ac:spMkLst>
            <pc:docMk/>
            <pc:sldMk cId="3325033476" sldId="333"/>
            <ac:spMk id="69" creationId="{5712105D-01F7-48AE-9E02-92EFC4C0DC73}"/>
          </ac:spMkLst>
        </pc:spChg>
      </pc:sldChg>
      <pc:sldChg chg="modSp add mod">
        <pc:chgData name="Uwe Ricken" userId="f02567aecbed924b" providerId="LiveId" clId="{7248E77D-F979-45FC-ABB3-F3556ED4F893}" dt="2025-09-03T13:37:30.415" v="1306" actId="20577"/>
        <pc:sldMkLst>
          <pc:docMk/>
          <pc:sldMk cId="3986546557" sldId="402"/>
        </pc:sldMkLst>
        <pc:spChg chg="mod">
          <ac:chgData name="Uwe Ricken" userId="f02567aecbed924b" providerId="LiveId" clId="{7248E77D-F979-45FC-ABB3-F3556ED4F893}" dt="2025-09-03T13:37:30.415" v="1306" actId="20577"/>
          <ac:spMkLst>
            <pc:docMk/>
            <pc:sldMk cId="3986546557" sldId="402"/>
            <ac:spMk id="6" creationId="{8668E183-D5F2-A8B2-64E9-68CD09B5BE12}"/>
          </ac:spMkLst>
        </pc:spChg>
      </pc:sldChg>
      <pc:sldChg chg="addSp delSp modSp mod modClrScheme modAnim chgLayout">
        <pc:chgData name="Uwe Ricken" userId="f02567aecbed924b" providerId="LiveId" clId="{7248E77D-F979-45FC-ABB3-F3556ED4F893}" dt="2025-09-03T13:49:46.214" v="1340"/>
        <pc:sldMkLst>
          <pc:docMk/>
          <pc:sldMk cId="2111318017" sldId="428"/>
        </pc:sldMkLst>
        <pc:spChg chg="mod ord">
          <ac:chgData name="Uwe Ricken" userId="f02567aecbed924b" providerId="LiveId" clId="{7248E77D-F979-45FC-ABB3-F3556ED4F893}" dt="2025-09-03T13:04:56.367" v="552" actId="700"/>
          <ac:spMkLst>
            <pc:docMk/>
            <pc:sldMk cId="2111318017" sldId="428"/>
            <ac:spMk id="2" creationId="{615155D6-B62A-D2F7-0626-E220F7331851}"/>
          </ac:spMkLst>
        </pc:spChg>
        <pc:spChg chg="add del mod ord">
          <ac:chgData name="Uwe Ricken" userId="f02567aecbed924b" providerId="LiveId" clId="{7248E77D-F979-45FC-ABB3-F3556ED4F893}" dt="2025-09-03T13:11:09.160" v="1024" actId="478"/>
          <ac:spMkLst>
            <pc:docMk/>
            <pc:sldMk cId="2111318017" sldId="428"/>
            <ac:spMk id="4" creationId="{78D2FEF9-417C-EFCC-84F6-99DCF082B51E}"/>
          </ac:spMkLst>
        </pc:spChg>
        <pc:spChg chg="del">
          <ac:chgData name="Uwe Ricken" userId="f02567aecbed924b" providerId="LiveId" clId="{7248E77D-F979-45FC-ABB3-F3556ED4F893}" dt="2025-09-03T13:04:47.424" v="550" actId="478"/>
          <ac:spMkLst>
            <pc:docMk/>
            <pc:sldMk cId="2111318017" sldId="428"/>
            <ac:spMk id="5" creationId="{333EC162-9A7D-AFB1-6C0C-1A6B13181F26}"/>
          </ac:spMkLst>
        </pc:spChg>
        <pc:spChg chg="del mod">
          <ac:chgData name="Uwe Ricken" userId="f02567aecbed924b" providerId="LiveId" clId="{7248E77D-F979-45FC-ABB3-F3556ED4F893}" dt="2025-09-03T13:04:47.424" v="550" actId="478"/>
          <ac:spMkLst>
            <pc:docMk/>
            <pc:sldMk cId="2111318017" sldId="428"/>
            <ac:spMk id="6" creationId="{952C4E96-2192-5A63-CCFF-068970EBCE25}"/>
          </ac:spMkLst>
        </pc:spChg>
        <pc:spChg chg="add mod ord">
          <ac:chgData name="Uwe Ricken" userId="f02567aecbed924b" providerId="LiveId" clId="{7248E77D-F979-45FC-ABB3-F3556ED4F893}" dt="2025-09-03T13:43:05.082" v="1323" actId="20577"/>
          <ac:spMkLst>
            <pc:docMk/>
            <pc:sldMk cId="2111318017" sldId="428"/>
            <ac:spMk id="7" creationId="{0DC3EB76-AEB6-23D6-3973-375F0BE854AD}"/>
          </ac:spMkLst>
        </pc:spChg>
        <pc:spChg chg="add mod">
          <ac:chgData name="Uwe Ricken" userId="f02567aecbed924b" providerId="LiveId" clId="{7248E77D-F979-45FC-ABB3-F3556ED4F893}" dt="2025-09-03T13:32:55.996" v="1224" actId="12788"/>
          <ac:spMkLst>
            <pc:docMk/>
            <pc:sldMk cId="2111318017" sldId="428"/>
            <ac:spMk id="9" creationId="{22E94F6C-C828-EEA6-13F3-1AE7FAA3D3B5}"/>
          </ac:spMkLst>
        </pc:spChg>
        <pc:spChg chg="add mod">
          <ac:chgData name="Uwe Ricken" userId="f02567aecbed924b" providerId="LiveId" clId="{7248E77D-F979-45FC-ABB3-F3556ED4F893}" dt="2025-09-03T13:17:53.789" v="1105" actId="20577"/>
          <ac:spMkLst>
            <pc:docMk/>
            <pc:sldMk cId="2111318017" sldId="428"/>
            <ac:spMk id="10" creationId="{DEC7DE7C-5138-0A35-9D23-1469D88D86AC}"/>
          </ac:spMkLst>
        </pc:spChg>
        <pc:spChg chg="add mod">
          <ac:chgData name="Uwe Ricken" userId="f02567aecbed924b" providerId="LiveId" clId="{7248E77D-F979-45FC-ABB3-F3556ED4F893}" dt="2025-09-03T13:32:55.996" v="1224" actId="12788"/>
          <ac:spMkLst>
            <pc:docMk/>
            <pc:sldMk cId="2111318017" sldId="428"/>
            <ac:spMk id="11" creationId="{9CD38711-8376-7075-F26E-9E7B9698FD53}"/>
          </ac:spMkLst>
        </pc:spChg>
        <pc:spChg chg="add mod">
          <ac:chgData name="Uwe Ricken" userId="f02567aecbed924b" providerId="LiveId" clId="{7248E77D-F979-45FC-ABB3-F3556ED4F893}" dt="2025-09-03T13:26:59.310" v="1181" actId="1076"/>
          <ac:spMkLst>
            <pc:docMk/>
            <pc:sldMk cId="2111318017" sldId="428"/>
            <ac:spMk id="12" creationId="{16E54F1D-AE18-22C6-4C59-E17A87728FF3}"/>
          </ac:spMkLst>
        </pc:spChg>
        <pc:spChg chg="add mod">
          <ac:chgData name="Uwe Ricken" userId="f02567aecbed924b" providerId="LiveId" clId="{7248E77D-F979-45FC-ABB3-F3556ED4F893}" dt="2025-09-03T13:32:55.996" v="1224" actId="12788"/>
          <ac:spMkLst>
            <pc:docMk/>
            <pc:sldMk cId="2111318017" sldId="428"/>
            <ac:spMk id="13" creationId="{AFB83C28-D096-DE92-1CE3-7EFDB22884E4}"/>
          </ac:spMkLst>
        </pc:spChg>
        <pc:spChg chg="add mod">
          <ac:chgData name="Uwe Ricken" userId="f02567aecbed924b" providerId="LiveId" clId="{7248E77D-F979-45FC-ABB3-F3556ED4F893}" dt="2025-09-03T13:27:12.242" v="1184" actId="20577"/>
          <ac:spMkLst>
            <pc:docMk/>
            <pc:sldMk cId="2111318017" sldId="428"/>
            <ac:spMk id="14" creationId="{13F98BDC-CC1F-A0A5-DF0C-A8F0672ABD23}"/>
          </ac:spMkLst>
        </pc:spChg>
        <pc:spChg chg="add mod">
          <ac:chgData name="Uwe Ricken" userId="f02567aecbed924b" providerId="LiveId" clId="{7248E77D-F979-45FC-ABB3-F3556ED4F893}" dt="2025-09-03T13:32:55.996" v="1224" actId="12788"/>
          <ac:spMkLst>
            <pc:docMk/>
            <pc:sldMk cId="2111318017" sldId="428"/>
            <ac:spMk id="15" creationId="{2F248046-9BD7-BC62-7B9A-BB14147B3AB0}"/>
          </ac:spMkLst>
        </pc:spChg>
        <pc:spChg chg="add mod">
          <ac:chgData name="Uwe Ricken" userId="f02567aecbed924b" providerId="LiveId" clId="{7248E77D-F979-45FC-ABB3-F3556ED4F893}" dt="2025-09-03T13:31:11.725" v="1204" actId="20577"/>
          <ac:spMkLst>
            <pc:docMk/>
            <pc:sldMk cId="2111318017" sldId="428"/>
            <ac:spMk id="16" creationId="{4924E3F1-1228-C704-4CD5-21382993833C}"/>
          </ac:spMkLst>
        </pc:spChg>
        <pc:spChg chg="add mod">
          <ac:chgData name="Uwe Ricken" userId="f02567aecbed924b" providerId="LiveId" clId="{7248E77D-F979-45FC-ABB3-F3556ED4F893}" dt="2025-09-03T13:49:46.214" v="1340"/>
          <ac:spMkLst>
            <pc:docMk/>
            <pc:sldMk cId="2111318017" sldId="428"/>
            <ac:spMk id="17" creationId="{ABDD99DB-7DB9-E5CB-A821-DCB5554D8BB8}"/>
          </ac:spMkLst>
        </pc:spChg>
        <pc:cxnChg chg="del mod">
          <ac:chgData name="Uwe Ricken" userId="f02567aecbed924b" providerId="LiveId" clId="{7248E77D-F979-45FC-ABB3-F3556ED4F893}" dt="2025-09-03T13:04:50.406" v="551" actId="478"/>
          <ac:cxnSpMkLst>
            <pc:docMk/>
            <pc:sldMk cId="2111318017" sldId="428"/>
            <ac:cxnSpMk id="8" creationId="{E2A6C366-049A-A7D9-175E-6841553B263C}"/>
          </ac:cxnSpMkLst>
        </pc:cxnChg>
      </pc:sldChg>
      <pc:sldChg chg="addSp delSp modSp mod modAnim">
        <pc:chgData name="Uwe Ricken" userId="f02567aecbed924b" providerId="LiveId" clId="{7248E77D-F979-45FC-ABB3-F3556ED4F893}" dt="2025-09-03T13:42:26.009" v="1321"/>
        <pc:sldMkLst>
          <pc:docMk/>
          <pc:sldMk cId="1494513672" sldId="429"/>
        </pc:sldMkLst>
        <pc:spChg chg="mod">
          <ac:chgData name="Uwe Ricken" userId="f02567aecbed924b" providerId="LiveId" clId="{7248E77D-F979-45FC-ABB3-F3556ED4F893}" dt="2025-09-03T13:04:28.421" v="531" actId="20577"/>
          <ac:spMkLst>
            <pc:docMk/>
            <pc:sldMk cId="1494513672" sldId="429"/>
            <ac:spMk id="2" creationId="{5E45946D-DA43-FC67-72A0-3FFB0ECBA06E}"/>
          </ac:spMkLst>
        </pc:spChg>
        <pc:spChg chg="mod">
          <ac:chgData name="Uwe Ricken" userId="f02567aecbed924b" providerId="LiveId" clId="{7248E77D-F979-45FC-ABB3-F3556ED4F893}" dt="2025-09-03T13:39:36.172" v="1312" actId="33524"/>
          <ac:spMkLst>
            <pc:docMk/>
            <pc:sldMk cId="1494513672" sldId="429"/>
            <ac:spMk id="3" creationId="{545BD2FB-85B3-4B2A-4FBA-330003D874B2}"/>
          </ac:spMkLst>
        </pc:spChg>
        <pc:spChg chg="add del">
          <ac:chgData name="Uwe Ricken" userId="f02567aecbed924b" providerId="LiveId" clId="{7248E77D-F979-45FC-ABB3-F3556ED4F893}" dt="2025-09-03T11:57:55.411" v="374" actId="478"/>
          <ac:spMkLst>
            <pc:docMk/>
            <pc:sldMk cId="1494513672" sldId="429"/>
            <ac:spMk id="4" creationId="{CA25F196-8DE2-FBB4-461E-A8489C259B68}"/>
          </ac:spMkLst>
        </pc:spChg>
        <pc:spChg chg="add mod">
          <ac:chgData name="Uwe Ricken" userId="f02567aecbed924b" providerId="LiveId" clId="{7248E77D-F979-45FC-ABB3-F3556ED4F893}" dt="2025-09-03T11:57:45.961" v="371"/>
          <ac:spMkLst>
            <pc:docMk/>
            <pc:sldMk cId="1494513672" sldId="429"/>
            <ac:spMk id="5" creationId="{EB88F42E-85CA-21DF-6D92-EF7FAD37B0B5}"/>
          </ac:spMkLst>
        </pc:spChg>
        <pc:spChg chg="add mod">
          <ac:chgData name="Uwe Ricken" userId="f02567aecbed924b" providerId="LiveId" clId="{7248E77D-F979-45FC-ABB3-F3556ED4F893}" dt="2025-09-03T11:57:49.624" v="373"/>
          <ac:spMkLst>
            <pc:docMk/>
            <pc:sldMk cId="1494513672" sldId="429"/>
            <ac:spMk id="6" creationId="{72C69482-67D0-1253-E644-CA532FC0B766}"/>
          </ac:spMkLst>
        </pc:spChg>
        <pc:spChg chg="add mod">
          <ac:chgData name="Uwe Ricken" userId="f02567aecbed924b" providerId="LiveId" clId="{7248E77D-F979-45FC-ABB3-F3556ED4F893}" dt="2025-09-03T11:58:26.782" v="379" actId="1076"/>
          <ac:spMkLst>
            <pc:docMk/>
            <pc:sldMk cId="1494513672" sldId="429"/>
            <ac:spMk id="7" creationId="{7CD4B9CF-3CB3-CE05-45FD-4929B096B895}"/>
          </ac:spMkLst>
        </pc:spChg>
        <pc:spChg chg="add mod">
          <ac:chgData name="Uwe Ricken" userId="f02567aecbed924b" providerId="LiveId" clId="{7248E77D-F979-45FC-ABB3-F3556ED4F893}" dt="2025-09-03T12:16:21.274" v="513" actId="120"/>
          <ac:spMkLst>
            <pc:docMk/>
            <pc:sldMk cId="1494513672" sldId="429"/>
            <ac:spMk id="8" creationId="{F28B26DE-7641-CAEB-CE41-8999A88C9F9B}"/>
          </ac:spMkLst>
        </pc:spChg>
        <pc:spChg chg="add mod">
          <ac:chgData name="Uwe Ricken" userId="f02567aecbed924b" providerId="LiveId" clId="{7248E77D-F979-45FC-ABB3-F3556ED4F893}" dt="2025-09-03T12:04:04.712" v="446" actId="207"/>
          <ac:spMkLst>
            <pc:docMk/>
            <pc:sldMk cId="1494513672" sldId="429"/>
            <ac:spMk id="11" creationId="{738F8AD9-EE6B-3BF4-50AC-202E1C28185D}"/>
          </ac:spMkLst>
        </pc:spChg>
        <pc:spChg chg="add mod">
          <ac:chgData name="Uwe Ricken" userId="f02567aecbed924b" providerId="LiveId" clId="{7248E77D-F979-45FC-ABB3-F3556ED4F893}" dt="2025-09-03T12:03:37.259" v="441" actId="20577"/>
          <ac:spMkLst>
            <pc:docMk/>
            <pc:sldMk cId="1494513672" sldId="429"/>
            <ac:spMk id="12" creationId="{48E27652-F794-F51F-D983-0A25508F0C79}"/>
          </ac:spMkLst>
        </pc:spChg>
        <pc:spChg chg="add mod">
          <ac:chgData name="Uwe Ricken" userId="f02567aecbed924b" providerId="LiveId" clId="{7248E77D-F979-45FC-ABB3-F3556ED4F893}" dt="2025-09-03T12:03:42.931" v="443" actId="20577"/>
          <ac:spMkLst>
            <pc:docMk/>
            <pc:sldMk cId="1494513672" sldId="429"/>
            <ac:spMk id="13" creationId="{AF21FB20-114D-3E4F-23A8-B944FB21048F}"/>
          </ac:spMkLst>
        </pc:spChg>
        <pc:spChg chg="add mod">
          <ac:chgData name="Uwe Ricken" userId="f02567aecbed924b" providerId="LiveId" clId="{7248E77D-F979-45FC-ABB3-F3556ED4F893}" dt="2025-09-03T12:06:06.045" v="464" actId="207"/>
          <ac:spMkLst>
            <pc:docMk/>
            <pc:sldMk cId="1494513672" sldId="429"/>
            <ac:spMk id="14" creationId="{47EDB320-2DE6-D93E-50DA-010E70C2340F}"/>
          </ac:spMkLst>
        </pc:spChg>
        <pc:spChg chg="add mod">
          <ac:chgData name="Uwe Ricken" userId="f02567aecbed924b" providerId="LiveId" clId="{7248E77D-F979-45FC-ABB3-F3556ED4F893}" dt="2025-09-03T12:05:23.310" v="460" actId="20577"/>
          <ac:spMkLst>
            <pc:docMk/>
            <pc:sldMk cId="1494513672" sldId="429"/>
            <ac:spMk id="15" creationId="{EE8A7898-3416-8609-21FD-CF3370B59122}"/>
          </ac:spMkLst>
        </pc:spChg>
        <pc:spChg chg="add mod">
          <ac:chgData name="Uwe Ricken" userId="f02567aecbed924b" providerId="LiveId" clId="{7248E77D-F979-45FC-ABB3-F3556ED4F893}" dt="2025-09-03T12:05:26.781" v="463" actId="20577"/>
          <ac:spMkLst>
            <pc:docMk/>
            <pc:sldMk cId="1494513672" sldId="429"/>
            <ac:spMk id="16" creationId="{53BEF94F-5BC9-5C89-55FD-A9129DADF391}"/>
          </ac:spMkLst>
        </pc:spChg>
        <pc:cxnChg chg="add mod">
          <ac:chgData name="Uwe Ricken" userId="f02567aecbed924b" providerId="LiveId" clId="{7248E77D-F979-45FC-ABB3-F3556ED4F893}" dt="2025-09-03T13:02:59.794" v="517" actId="1582"/>
          <ac:cxnSpMkLst>
            <pc:docMk/>
            <pc:sldMk cId="1494513672" sldId="429"/>
            <ac:cxnSpMk id="10" creationId="{7E6B3806-817E-9AA7-4ECC-CB35DAA64A9F}"/>
          </ac:cxnSpMkLst>
        </pc:cxnChg>
        <pc:cxnChg chg="add mod">
          <ac:chgData name="Uwe Ricken" userId="f02567aecbed924b" providerId="LiveId" clId="{7248E77D-F979-45FC-ABB3-F3556ED4F893}" dt="2025-09-03T13:03:13.515" v="518" actId="1582"/>
          <ac:cxnSpMkLst>
            <pc:docMk/>
            <pc:sldMk cId="1494513672" sldId="429"/>
            <ac:cxnSpMk id="18" creationId="{DEEE8D42-00EF-744B-A800-27B6717067A4}"/>
          </ac:cxnSpMkLst>
        </pc:cxnChg>
      </pc:sldChg>
      <pc:sldChg chg="addSp delSp modSp new mod modClrScheme chgLayout">
        <pc:chgData name="Uwe Ricken" userId="f02567aecbed924b" providerId="LiveId" clId="{7248E77D-F979-45FC-ABB3-F3556ED4F893}" dt="2025-09-03T13:36:52.936" v="1280" actId="20577"/>
        <pc:sldMkLst>
          <pc:docMk/>
          <pc:sldMk cId="36221083" sldId="430"/>
        </pc:sldMkLst>
        <pc:spChg chg="del mod ord">
          <ac:chgData name="Uwe Ricken" userId="f02567aecbed924b" providerId="LiveId" clId="{7248E77D-F979-45FC-ABB3-F3556ED4F893}" dt="2025-09-03T13:36:34.847" v="1233" actId="700"/>
          <ac:spMkLst>
            <pc:docMk/>
            <pc:sldMk cId="36221083" sldId="430"/>
            <ac:spMk id="2" creationId="{256D74F6-8E20-00C0-4384-9098B4B0F7C2}"/>
          </ac:spMkLst>
        </pc:spChg>
        <pc:spChg chg="del mod ord">
          <ac:chgData name="Uwe Ricken" userId="f02567aecbed924b" providerId="LiveId" clId="{7248E77D-F979-45FC-ABB3-F3556ED4F893}" dt="2025-09-03T13:36:34.847" v="1233" actId="700"/>
          <ac:spMkLst>
            <pc:docMk/>
            <pc:sldMk cId="36221083" sldId="430"/>
            <ac:spMk id="3" creationId="{D1CAA129-7338-FF57-EB16-49ABB3437ED8}"/>
          </ac:spMkLst>
        </pc:spChg>
        <pc:spChg chg="add mod ord">
          <ac:chgData name="Uwe Ricken" userId="f02567aecbed924b" providerId="LiveId" clId="{7248E77D-F979-45FC-ABB3-F3556ED4F893}" dt="2025-09-03T13:36:38.822" v="1238" actId="20577"/>
          <ac:spMkLst>
            <pc:docMk/>
            <pc:sldMk cId="36221083" sldId="430"/>
            <ac:spMk id="4" creationId="{CA7B9EDC-7724-9309-DB1B-8FAE168046E8}"/>
          </ac:spMkLst>
        </pc:spChg>
        <pc:spChg chg="add mod ord">
          <ac:chgData name="Uwe Ricken" userId="f02567aecbed924b" providerId="LiveId" clId="{7248E77D-F979-45FC-ABB3-F3556ED4F893}" dt="2025-09-03T13:36:52.936" v="1280" actId="20577"/>
          <ac:spMkLst>
            <pc:docMk/>
            <pc:sldMk cId="36221083" sldId="430"/>
            <ac:spMk id="5" creationId="{4343EEA3-0F5C-D2DD-1D2A-38901C0FD655}"/>
          </ac:spMkLst>
        </pc:spChg>
      </pc:sldChg>
      <pc:sldChg chg="modSp add mod">
        <pc:chgData name="Uwe Ricken" userId="f02567aecbed924b" providerId="LiveId" clId="{7248E77D-F979-45FC-ABB3-F3556ED4F893}" dt="2025-09-03T13:44:31.758" v="1339" actId="20577"/>
        <pc:sldMkLst>
          <pc:docMk/>
          <pc:sldMk cId="373321015" sldId="431"/>
        </pc:sldMkLst>
        <pc:spChg chg="mod">
          <ac:chgData name="Uwe Ricken" userId="f02567aecbed924b" providerId="LiveId" clId="{7248E77D-F979-45FC-ABB3-F3556ED4F893}" dt="2025-09-03T13:44:31.758" v="1339" actId="20577"/>
          <ac:spMkLst>
            <pc:docMk/>
            <pc:sldMk cId="373321015" sldId="431"/>
            <ac:spMk id="6" creationId="{8668E183-D5F2-A8B2-64E9-68CD09B5BE12}"/>
          </ac:spMkLst>
        </pc:spChg>
      </pc:sldChg>
      <pc:sldChg chg="modSp add mod">
        <pc:chgData name="Uwe Ricken" userId="f02567aecbed924b" providerId="LiveId" clId="{7248E77D-F979-45FC-ABB3-F3556ED4F893}" dt="2025-09-04T13:18:40.544" v="1504" actId="207"/>
        <pc:sldMkLst>
          <pc:docMk/>
          <pc:sldMk cId="1697272458" sldId="432"/>
        </pc:sldMkLst>
        <pc:spChg chg="mod">
          <ac:chgData name="Uwe Ricken" userId="f02567aecbed924b" providerId="LiveId" clId="{7248E77D-F979-45FC-ABB3-F3556ED4F893}" dt="2025-09-04T13:14:41.031" v="1358" actId="20577"/>
          <ac:spMkLst>
            <pc:docMk/>
            <pc:sldMk cId="1697272458" sldId="432"/>
            <ac:spMk id="4" creationId="{F415758A-872F-38C2-3710-7A0C092899B2}"/>
          </ac:spMkLst>
        </pc:spChg>
        <pc:spChg chg="mod">
          <ac:chgData name="Uwe Ricken" userId="f02567aecbed924b" providerId="LiveId" clId="{7248E77D-F979-45FC-ABB3-F3556ED4F893}" dt="2025-09-04T13:18:40.544" v="1504" actId="207"/>
          <ac:spMkLst>
            <pc:docMk/>
            <pc:sldMk cId="1697272458" sldId="432"/>
            <ac:spMk id="5" creationId="{5641D445-34FB-14DD-3F99-8BEDDFBD60F8}"/>
          </ac:spMkLst>
        </pc:spChg>
      </pc:sldChg>
      <pc:sldChg chg="addSp delSp modSp new mod modClrScheme modAnim chgLayout">
        <pc:chgData name="Uwe Ricken" userId="f02567aecbed924b" providerId="LiveId" clId="{7248E77D-F979-45FC-ABB3-F3556ED4F893}" dt="2025-09-04T13:27:29.753" v="1861" actId="20577"/>
        <pc:sldMkLst>
          <pc:docMk/>
          <pc:sldMk cId="1940903926" sldId="433"/>
        </pc:sldMkLst>
        <pc:spChg chg="del mod ord">
          <ac:chgData name="Uwe Ricken" userId="f02567aecbed924b" providerId="LiveId" clId="{7248E77D-F979-45FC-ABB3-F3556ED4F893}" dt="2025-09-04T13:21:21.659" v="1535" actId="700"/>
          <ac:spMkLst>
            <pc:docMk/>
            <pc:sldMk cId="1940903926" sldId="433"/>
            <ac:spMk id="2" creationId="{A43E184C-15FC-C12D-FDAD-4C2F83C351DC}"/>
          </ac:spMkLst>
        </pc:spChg>
        <pc:spChg chg="del mod ord">
          <ac:chgData name="Uwe Ricken" userId="f02567aecbed924b" providerId="LiveId" clId="{7248E77D-F979-45FC-ABB3-F3556ED4F893}" dt="2025-09-04T13:21:21.659" v="1535" actId="700"/>
          <ac:spMkLst>
            <pc:docMk/>
            <pc:sldMk cId="1940903926" sldId="433"/>
            <ac:spMk id="3" creationId="{03AB840B-86CA-1313-AE87-E6492C662D05}"/>
          </ac:spMkLst>
        </pc:spChg>
        <pc:spChg chg="add mod ord">
          <ac:chgData name="Uwe Ricken" userId="f02567aecbed924b" providerId="LiveId" clId="{7248E77D-F979-45FC-ABB3-F3556ED4F893}" dt="2025-09-04T13:21:51.137" v="1583" actId="20577"/>
          <ac:spMkLst>
            <pc:docMk/>
            <pc:sldMk cId="1940903926" sldId="433"/>
            <ac:spMk id="4" creationId="{BBB8CA7B-6844-2AFE-9D8A-5C3CB830B805}"/>
          </ac:spMkLst>
        </pc:spChg>
        <pc:spChg chg="add del mod ord">
          <ac:chgData name="Uwe Ricken" userId="f02567aecbed924b" providerId="LiveId" clId="{7248E77D-F979-45FC-ABB3-F3556ED4F893}" dt="2025-09-04T13:26:14.758" v="1730" actId="478"/>
          <ac:spMkLst>
            <pc:docMk/>
            <pc:sldMk cId="1940903926" sldId="433"/>
            <ac:spMk id="5" creationId="{EABCC61E-A61D-0F91-A6C0-51C0C1A987F0}"/>
          </ac:spMkLst>
        </pc:spChg>
        <pc:spChg chg="add mod ord">
          <ac:chgData name="Uwe Ricken" userId="f02567aecbed924b" providerId="LiveId" clId="{7248E77D-F979-45FC-ABB3-F3556ED4F893}" dt="2025-09-04T13:27:29.753" v="1861" actId="20577"/>
          <ac:spMkLst>
            <pc:docMk/>
            <pc:sldMk cId="1940903926" sldId="433"/>
            <ac:spMk id="6" creationId="{1F1B0190-30BE-766F-563C-211CCE771A21}"/>
          </ac:spMkLst>
        </pc:spChg>
        <pc:spChg chg="add mod">
          <ac:chgData name="Uwe Ricken" userId="f02567aecbed924b" providerId="LiveId" clId="{7248E77D-F979-45FC-ABB3-F3556ED4F893}" dt="2025-09-04T13:26:33.260" v="1732" actId="1076"/>
          <ac:spMkLst>
            <pc:docMk/>
            <pc:sldMk cId="1940903926" sldId="433"/>
            <ac:spMk id="7" creationId="{96C733D1-183B-4401-D2AD-602F4EDCC375}"/>
          </ac:spMkLst>
        </pc:spChg>
        <pc:spChg chg="add mod">
          <ac:chgData name="Uwe Ricken" userId="f02567aecbed924b" providerId="LiveId" clId="{7248E77D-F979-45FC-ABB3-F3556ED4F893}" dt="2025-09-04T13:21:29.191" v="1536"/>
          <ac:spMkLst>
            <pc:docMk/>
            <pc:sldMk cId="1940903926" sldId="433"/>
            <ac:spMk id="13" creationId="{00000000-0000-0000-0000-000000000000}"/>
          </ac:spMkLst>
        </pc:spChg>
        <pc:spChg chg="add mod">
          <ac:chgData name="Uwe Ricken" userId="f02567aecbed924b" providerId="LiveId" clId="{7248E77D-F979-45FC-ABB3-F3556ED4F893}" dt="2025-09-04T13:21:29.191" v="1536"/>
          <ac:spMkLst>
            <pc:docMk/>
            <pc:sldMk cId="1940903926" sldId="433"/>
            <ac:spMk id="14" creationId="{00000000-0000-0000-0000-000000000000}"/>
          </ac:spMkLst>
        </pc:spChg>
        <pc:spChg chg="add mod">
          <ac:chgData name="Uwe Ricken" userId="f02567aecbed924b" providerId="LiveId" clId="{7248E77D-F979-45FC-ABB3-F3556ED4F893}" dt="2025-09-04T13:21:29.191" v="1536"/>
          <ac:spMkLst>
            <pc:docMk/>
            <pc:sldMk cId="1940903926" sldId="433"/>
            <ac:spMk id="15" creationId="{00000000-0000-0000-0000-000000000000}"/>
          </ac:spMkLst>
        </pc:spChg>
        <pc:spChg chg="add mod">
          <ac:chgData name="Uwe Ricken" userId="f02567aecbed924b" providerId="LiveId" clId="{7248E77D-F979-45FC-ABB3-F3556ED4F893}" dt="2025-09-04T13:21:29.191" v="1536"/>
          <ac:spMkLst>
            <pc:docMk/>
            <pc:sldMk cId="1940903926" sldId="433"/>
            <ac:spMk id="16" creationId="{00000000-0000-0000-0000-000000000000}"/>
          </ac:spMkLst>
        </pc:spChg>
        <pc:spChg chg="add mod">
          <ac:chgData name="Uwe Ricken" userId="f02567aecbed924b" providerId="LiveId" clId="{7248E77D-F979-45FC-ABB3-F3556ED4F893}" dt="2025-09-04T13:21:29.191" v="1536"/>
          <ac:spMkLst>
            <pc:docMk/>
            <pc:sldMk cId="1940903926" sldId="433"/>
            <ac:spMk id="18" creationId="{00000000-0000-0000-0000-000000000000}"/>
          </ac:spMkLst>
        </pc:spChg>
        <pc:spChg chg="add mod">
          <ac:chgData name="Uwe Ricken" userId="f02567aecbed924b" providerId="LiveId" clId="{7248E77D-F979-45FC-ABB3-F3556ED4F893}" dt="2025-09-04T13:21:29.191" v="1536"/>
          <ac:spMkLst>
            <pc:docMk/>
            <pc:sldMk cId="1940903926" sldId="433"/>
            <ac:spMk id="19" creationId="{00000000-0000-0000-0000-000000000000}"/>
          </ac:spMkLst>
        </pc:spChg>
        <pc:spChg chg="add mod">
          <ac:chgData name="Uwe Ricken" userId="f02567aecbed924b" providerId="LiveId" clId="{7248E77D-F979-45FC-ABB3-F3556ED4F893}" dt="2025-09-04T13:21:29.191" v="1536"/>
          <ac:spMkLst>
            <pc:docMk/>
            <pc:sldMk cId="1940903926" sldId="433"/>
            <ac:spMk id="66" creationId="{DC16769D-EF6A-4DB9-BBA0-9A38ED3D59E7}"/>
          </ac:spMkLst>
        </pc:spChg>
        <pc:spChg chg="add mod">
          <ac:chgData name="Uwe Ricken" userId="f02567aecbed924b" providerId="LiveId" clId="{7248E77D-F979-45FC-ABB3-F3556ED4F893}" dt="2025-09-04T13:21:29.191" v="1536"/>
          <ac:spMkLst>
            <pc:docMk/>
            <pc:sldMk cId="1940903926" sldId="433"/>
            <ac:spMk id="67" creationId="{9D13DE5A-F714-44AB-A476-27536406CFF9}"/>
          </ac:spMkLst>
        </pc:spChg>
        <pc:spChg chg="add mod">
          <ac:chgData name="Uwe Ricken" userId="f02567aecbed924b" providerId="LiveId" clId="{7248E77D-F979-45FC-ABB3-F3556ED4F893}" dt="2025-09-04T13:21:29.191" v="1536"/>
          <ac:spMkLst>
            <pc:docMk/>
            <pc:sldMk cId="1940903926" sldId="433"/>
            <ac:spMk id="68" creationId="{80EFAE73-1130-4D6F-A8EC-874E9FCEC653}"/>
          </ac:spMkLst>
        </pc:spChg>
        <pc:spChg chg="add mod">
          <ac:chgData name="Uwe Ricken" userId="f02567aecbed924b" providerId="LiveId" clId="{7248E77D-F979-45FC-ABB3-F3556ED4F893}" dt="2025-09-04T13:21:29.191" v="1536"/>
          <ac:spMkLst>
            <pc:docMk/>
            <pc:sldMk cId="1940903926" sldId="433"/>
            <ac:spMk id="69" creationId="{5712105D-01F7-48AE-9E02-92EFC4C0DC73}"/>
          </ac:spMkLst>
        </pc:spChg>
      </pc:sldChg>
      <pc:sldChg chg="addSp delSp modSp new mod modClrScheme chgLayout">
        <pc:chgData name="Uwe Ricken" userId="f02567aecbed924b" providerId="LiveId" clId="{7248E77D-F979-45FC-ABB3-F3556ED4F893}" dt="2025-09-04T14:32:16.040" v="1882" actId="20577"/>
        <pc:sldMkLst>
          <pc:docMk/>
          <pc:sldMk cId="2522581203" sldId="434"/>
        </pc:sldMkLst>
        <pc:spChg chg="del mod ord">
          <ac:chgData name="Uwe Ricken" userId="f02567aecbed924b" providerId="LiveId" clId="{7248E77D-F979-45FC-ABB3-F3556ED4F893}" dt="2025-09-04T14:32:00.899" v="1864" actId="700"/>
          <ac:spMkLst>
            <pc:docMk/>
            <pc:sldMk cId="2522581203" sldId="434"/>
            <ac:spMk id="2" creationId="{20210AFA-FB23-57E5-988C-7BA261F48A23}"/>
          </ac:spMkLst>
        </pc:spChg>
        <pc:spChg chg="del mod ord">
          <ac:chgData name="Uwe Ricken" userId="f02567aecbed924b" providerId="LiveId" clId="{7248E77D-F979-45FC-ABB3-F3556ED4F893}" dt="2025-09-04T14:32:00.899" v="1864" actId="700"/>
          <ac:spMkLst>
            <pc:docMk/>
            <pc:sldMk cId="2522581203" sldId="434"/>
            <ac:spMk id="3" creationId="{D8263194-C681-8083-A441-9EA96FE714A4}"/>
          </ac:spMkLst>
        </pc:spChg>
        <pc:spChg chg="add mod ord">
          <ac:chgData name="Uwe Ricken" userId="f02567aecbed924b" providerId="LiveId" clId="{7248E77D-F979-45FC-ABB3-F3556ED4F893}" dt="2025-09-04T14:32:16.040" v="1882" actId="20577"/>
          <ac:spMkLst>
            <pc:docMk/>
            <pc:sldMk cId="2522581203" sldId="434"/>
            <ac:spMk id="4" creationId="{91FFA476-6BDC-1FEE-986A-B971F64F1C35}"/>
          </ac:spMkLst>
        </pc:spChg>
        <pc:spChg chg="add mod ord">
          <ac:chgData name="Uwe Ricken" userId="f02567aecbed924b" providerId="LiveId" clId="{7248E77D-F979-45FC-ABB3-F3556ED4F893}" dt="2025-09-04T14:32:00.899" v="1864" actId="700"/>
          <ac:spMkLst>
            <pc:docMk/>
            <pc:sldMk cId="2522581203" sldId="434"/>
            <ac:spMk id="5" creationId="{E3D228ED-566E-F99A-6E20-CC149A27778E}"/>
          </ac:spMkLst>
        </pc:spChg>
        <pc:spChg chg="add del mod ord">
          <ac:chgData name="Uwe Ricken" userId="f02567aecbed924b" providerId="LiveId" clId="{7248E77D-F979-45FC-ABB3-F3556ED4F893}" dt="2025-09-04T14:32:05.041" v="1865" actId="22"/>
          <ac:spMkLst>
            <pc:docMk/>
            <pc:sldMk cId="2522581203" sldId="434"/>
            <ac:spMk id="6" creationId="{0196AB03-7117-7A31-0DE7-F7D454341155}"/>
          </ac:spMkLst>
        </pc:spChg>
        <pc:picChg chg="add mod ord">
          <ac:chgData name="Uwe Ricken" userId="f02567aecbed924b" providerId="LiveId" clId="{7248E77D-F979-45FC-ABB3-F3556ED4F893}" dt="2025-09-04T14:32:05.041" v="1865" actId="22"/>
          <ac:picMkLst>
            <pc:docMk/>
            <pc:sldMk cId="2522581203" sldId="434"/>
            <ac:picMk id="8" creationId="{B4B6DB61-AD83-CBE2-2371-2D2C54615EF7}"/>
          </ac:picMkLst>
        </pc:picChg>
      </pc:sldChg>
    </pc:docChg>
  </pc:docChgLst>
  <pc:docChgLst>
    <pc:chgData name="Uwe Ricken" userId="f02567aecbed924b" providerId="LiveId" clId="{99A83B2A-AD6D-4D96-A416-B84B854D4C35}"/>
    <pc:docChg chg="undo custSel addSld delSld modSld sldOrd delMainMaster">
      <pc:chgData name="Uwe Ricken" userId="f02567aecbed924b" providerId="LiveId" clId="{99A83B2A-AD6D-4D96-A416-B84B854D4C35}" dt="2025-07-10T10:09:39.482" v="1255" actId="255"/>
      <pc:docMkLst>
        <pc:docMk/>
      </pc:docMkLst>
      <pc:sldChg chg="addSp delSp modSp mod chgLayout">
        <pc:chgData name="Uwe Ricken" userId="f02567aecbed924b" providerId="LiveId" clId="{99A83B2A-AD6D-4D96-A416-B84B854D4C35}" dt="2025-07-09T08:48:02.902" v="185" actId="6264"/>
        <pc:sldMkLst>
          <pc:docMk/>
          <pc:sldMk cId="0" sldId="256"/>
        </pc:sldMkLst>
      </pc:sldChg>
      <pc:sldChg chg="modSp mod">
        <pc:chgData name="Uwe Ricken" userId="f02567aecbed924b" providerId="LiveId" clId="{99A83B2A-AD6D-4D96-A416-B84B854D4C35}" dt="2025-07-09T08:46:32.613" v="153" actId="20577"/>
        <pc:sldMkLst>
          <pc:docMk/>
          <pc:sldMk cId="0" sldId="257"/>
        </pc:sldMkLst>
      </pc:sldChg>
      <pc:sldChg chg="add">
        <pc:chgData name="Uwe Ricken" userId="f02567aecbed924b" providerId="LiveId" clId="{99A83B2A-AD6D-4D96-A416-B84B854D4C35}" dt="2025-07-09T08:47:28.803" v="168"/>
        <pc:sldMkLst>
          <pc:docMk/>
          <pc:sldMk cId="3206109905" sldId="297"/>
        </pc:sldMkLst>
      </pc:sldChg>
      <pc:sldChg chg="modSp">
        <pc:chgData name="Uwe Ricken" userId="f02567aecbed924b" providerId="LiveId" clId="{99A83B2A-AD6D-4D96-A416-B84B854D4C35}" dt="2025-07-09T08:44:29.537" v="0"/>
        <pc:sldMkLst>
          <pc:docMk/>
          <pc:sldMk cId="2691468871" sldId="301"/>
        </pc:sldMkLst>
      </pc:sldChg>
      <pc:sldChg chg="modSp">
        <pc:chgData name="Uwe Ricken" userId="f02567aecbed924b" providerId="LiveId" clId="{99A83B2A-AD6D-4D96-A416-B84B854D4C35}" dt="2025-07-09T08:44:29.537" v="0"/>
        <pc:sldMkLst>
          <pc:docMk/>
          <pc:sldMk cId="985391711" sldId="302"/>
        </pc:sldMkLst>
      </pc:sldChg>
      <pc:sldChg chg="modSp">
        <pc:chgData name="Uwe Ricken" userId="f02567aecbed924b" providerId="LiveId" clId="{99A83B2A-AD6D-4D96-A416-B84B854D4C35}" dt="2025-07-09T08:44:29.537" v="0"/>
        <pc:sldMkLst>
          <pc:docMk/>
          <pc:sldMk cId="1043303455" sldId="304"/>
        </pc:sldMkLst>
      </pc:sldChg>
      <pc:sldChg chg="modSp">
        <pc:chgData name="Uwe Ricken" userId="f02567aecbed924b" providerId="LiveId" clId="{99A83B2A-AD6D-4D96-A416-B84B854D4C35}" dt="2025-07-09T08:44:29.537" v="0"/>
        <pc:sldMkLst>
          <pc:docMk/>
          <pc:sldMk cId="4289213865" sldId="307"/>
        </pc:sldMkLst>
      </pc:sldChg>
      <pc:sldChg chg="modSp">
        <pc:chgData name="Uwe Ricken" userId="f02567aecbed924b" providerId="LiveId" clId="{99A83B2A-AD6D-4D96-A416-B84B854D4C35}" dt="2025-07-09T08:44:29.537" v="0"/>
        <pc:sldMkLst>
          <pc:docMk/>
          <pc:sldMk cId="139736285" sldId="309"/>
        </pc:sldMkLst>
      </pc:sldChg>
      <pc:sldChg chg="modSp">
        <pc:chgData name="Uwe Ricken" userId="f02567aecbed924b" providerId="LiveId" clId="{99A83B2A-AD6D-4D96-A416-B84B854D4C35}" dt="2025-07-09T08:44:29.537" v="0"/>
        <pc:sldMkLst>
          <pc:docMk/>
          <pc:sldMk cId="3023022385" sldId="310"/>
        </pc:sldMkLst>
      </pc:sldChg>
      <pc:sldChg chg="modSp">
        <pc:chgData name="Uwe Ricken" userId="f02567aecbed924b" providerId="LiveId" clId="{99A83B2A-AD6D-4D96-A416-B84B854D4C35}" dt="2025-07-09T08:44:29.537" v="0"/>
        <pc:sldMkLst>
          <pc:docMk/>
          <pc:sldMk cId="2021625749" sldId="313"/>
        </pc:sldMkLst>
      </pc:sldChg>
      <pc:sldChg chg="modSp">
        <pc:chgData name="Uwe Ricken" userId="f02567aecbed924b" providerId="LiveId" clId="{99A83B2A-AD6D-4D96-A416-B84B854D4C35}" dt="2025-07-09T08:44:29.537" v="0"/>
        <pc:sldMkLst>
          <pc:docMk/>
          <pc:sldMk cId="3309904771" sldId="314"/>
        </pc:sldMkLst>
      </pc:sldChg>
      <pc:sldChg chg="add">
        <pc:chgData name="Uwe Ricken" userId="f02567aecbed924b" providerId="LiveId" clId="{99A83B2A-AD6D-4D96-A416-B84B854D4C35}" dt="2025-07-09T08:45:24.948" v="32"/>
        <pc:sldMkLst>
          <pc:docMk/>
          <pc:sldMk cId="1252969730" sldId="315"/>
        </pc:sldMkLst>
      </pc:sldChg>
      <pc:sldChg chg="modSp">
        <pc:chgData name="Uwe Ricken" userId="f02567aecbed924b" providerId="LiveId" clId="{99A83B2A-AD6D-4D96-A416-B84B854D4C35}" dt="2025-07-09T08:44:29.537" v="0"/>
        <pc:sldMkLst>
          <pc:docMk/>
          <pc:sldMk cId="3633915452" sldId="317"/>
        </pc:sldMkLst>
      </pc:sldChg>
      <pc:sldChg chg="modSp">
        <pc:chgData name="Uwe Ricken" userId="f02567aecbed924b" providerId="LiveId" clId="{99A83B2A-AD6D-4D96-A416-B84B854D4C35}" dt="2025-07-09T08:44:29.537" v="0"/>
        <pc:sldMkLst>
          <pc:docMk/>
          <pc:sldMk cId="2032107828" sldId="318"/>
        </pc:sldMkLst>
      </pc:sldChg>
      <pc:sldChg chg="modSp">
        <pc:chgData name="Uwe Ricken" userId="f02567aecbed924b" providerId="LiveId" clId="{99A83B2A-AD6D-4D96-A416-B84B854D4C35}" dt="2025-07-09T08:44:29.537" v="0"/>
        <pc:sldMkLst>
          <pc:docMk/>
          <pc:sldMk cId="1335963345" sldId="319"/>
        </pc:sldMkLst>
      </pc:sldChg>
      <pc:sldChg chg="modSp">
        <pc:chgData name="Uwe Ricken" userId="f02567aecbed924b" providerId="LiveId" clId="{99A83B2A-AD6D-4D96-A416-B84B854D4C35}" dt="2025-07-09T08:44:29.537" v="0"/>
        <pc:sldMkLst>
          <pc:docMk/>
          <pc:sldMk cId="855124720" sldId="320"/>
        </pc:sldMkLst>
      </pc:sldChg>
      <pc:sldChg chg="modSp">
        <pc:chgData name="Uwe Ricken" userId="f02567aecbed924b" providerId="LiveId" clId="{99A83B2A-AD6D-4D96-A416-B84B854D4C35}" dt="2025-07-09T08:44:29.537" v="0"/>
        <pc:sldMkLst>
          <pc:docMk/>
          <pc:sldMk cId="1136125746" sldId="324"/>
        </pc:sldMkLst>
      </pc:sldChg>
      <pc:sldChg chg="modSp">
        <pc:chgData name="Uwe Ricken" userId="f02567aecbed924b" providerId="LiveId" clId="{99A83B2A-AD6D-4D96-A416-B84B854D4C35}" dt="2025-07-09T08:44:29.537" v="0"/>
        <pc:sldMkLst>
          <pc:docMk/>
          <pc:sldMk cId="545907672" sldId="325"/>
        </pc:sldMkLst>
      </pc:sldChg>
      <pc:sldChg chg="modSp mod">
        <pc:chgData name="Uwe Ricken" userId="f02567aecbed924b" providerId="LiveId" clId="{99A83B2A-AD6D-4D96-A416-B84B854D4C35}" dt="2025-07-10T10:09:39.482" v="1255" actId="255"/>
        <pc:sldMkLst>
          <pc:docMk/>
          <pc:sldMk cId="1881054866" sldId="326"/>
        </pc:sldMkLst>
      </pc:sldChg>
      <pc:sldChg chg="modSp">
        <pc:chgData name="Uwe Ricken" userId="f02567aecbed924b" providerId="LiveId" clId="{99A83B2A-AD6D-4D96-A416-B84B854D4C35}" dt="2025-07-09T08:44:29.537" v="0"/>
        <pc:sldMkLst>
          <pc:docMk/>
          <pc:sldMk cId="4218057077" sldId="327"/>
        </pc:sldMkLst>
      </pc:sldChg>
      <pc:sldChg chg="modSp del">
        <pc:chgData name="Uwe Ricken" userId="f02567aecbed924b" providerId="LiveId" clId="{99A83B2A-AD6D-4D96-A416-B84B854D4C35}" dt="2025-07-09T08:45:30.975" v="33" actId="2696"/>
        <pc:sldMkLst>
          <pc:docMk/>
          <pc:sldMk cId="653740681" sldId="329"/>
        </pc:sldMkLst>
      </pc:sldChg>
      <pc:sldChg chg="addSp delSp modSp mod ord modClrScheme chgLayout">
        <pc:chgData name="Uwe Ricken" userId="f02567aecbed924b" providerId="LiveId" clId="{99A83B2A-AD6D-4D96-A416-B84B854D4C35}" dt="2025-07-09T08:55:23.776" v="400" actId="20577"/>
        <pc:sldMkLst>
          <pc:docMk/>
          <pc:sldMk cId="590247416" sldId="331"/>
        </pc:sldMkLst>
      </pc:sldChg>
      <pc:sldChg chg="delSp modSp del mod">
        <pc:chgData name="Uwe Ricken" userId="f02567aecbed924b" providerId="LiveId" clId="{99A83B2A-AD6D-4D96-A416-B84B854D4C35}" dt="2025-07-09T09:51:35.579" v="896" actId="2696"/>
        <pc:sldMkLst>
          <pc:docMk/>
          <pc:sldMk cId="1206450838" sldId="332"/>
        </pc:sldMkLst>
      </pc:sldChg>
      <pc:sldChg chg="modSp">
        <pc:chgData name="Uwe Ricken" userId="f02567aecbed924b" providerId="LiveId" clId="{99A83B2A-AD6D-4D96-A416-B84B854D4C35}" dt="2025-07-09T08:44:29.537" v="0"/>
        <pc:sldMkLst>
          <pc:docMk/>
          <pc:sldMk cId="3325033476" sldId="333"/>
        </pc:sldMkLst>
      </pc:sldChg>
      <pc:sldChg chg="modSp">
        <pc:chgData name="Uwe Ricken" userId="f02567aecbed924b" providerId="LiveId" clId="{99A83B2A-AD6D-4D96-A416-B84B854D4C35}" dt="2025-07-09T08:44:29.537" v="0"/>
        <pc:sldMkLst>
          <pc:docMk/>
          <pc:sldMk cId="1411250324" sldId="334"/>
        </pc:sldMkLst>
      </pc:sldChg>
      <pc:sldChg chg="modSp">
        <pc:chgData name="Uwe Ricken" userId="f02567aecbed924b" providerId="LiveId" clId="{99A83B2A-AD6D-4D96-A416-B84B854D4C35}" dt="2025-07-09T08:44:29.537" v="0"/>
        <pc:sldMkLst>
          <pc:docMk/>
          <pc:sldMk cId="2297975040" sldId="335"/>
        </pc:sldMkLst>
      </pc:sldChg>
      <pc:sldChg chg="modSp">
        <pc:chgData name="Uwe Ricken" userId="f02567aecbed924b" providerId="LiveId" clId="{99A83B2A-AD6D-4D96-A416-B84B854D4C35}" dt="2025-07-09T08:44:29.537" v="0"/>
        <pc:sldMkLst>
          <pc:docMk/>
          <pc:sldMk cId="2893465820" sldId="336"/>
        </pc:sldMkLst>
      </pc:sldChg>
      <pc:sldChg chg="modSp">
        <pc:chgData name="Uwe Ricken" userId="f02567aecbed924b" providerId="LiveId" clId="{99A83B2A-AD6D-4D96-A416-B84B854D4C35}" dt="2025-07-09T08:44:29.537" v="0"/>
        <pc:sldMkLst>
          <pc:docMk/>
          <pc:sldMk cId="3871169799" sldId="337"/>
        </pc:sldMkLst>
      </pc:sldChg>
      <pc:sldChg chg="modSp">
        <pc:chgData name="Uwe Ricken" userId="f02567aecbed924b" providerId="LiveId" clId="{99A83B2A-AD6D-4D96-A416-B84B854D4C35}" dt="2025-07-09T08:44:29.537" v="0"/>
        <pc:sldMkLst>
          <pc:docMk/>
          <pc:sldMk cId="66440475" sldId="339"/>
        </pc:sldMkLst>
      </pc:sldChg>
      <pc:sldChg chg="modSp">
        <pc:chgData name="Uwe Ricken" userId="f02567aecbed924b" providerId="LiveId" clId="{99A83B2A-AD6D-4D96-A416-B84B854D4C35}" dt="2025-07-09T08:44:29.537" v="0"/>
        <pc:sldMkLst>
          <pc:docMk/>
          <pc:sldMk cId="1555885432" sldId="340"/>
        </pc:sldMkLst>
      </pc:sldChg>
      <pc:sldChg chg="add">
        <pc:chgData name="Uwe Ricken" userId="f02567aecbed924b" providerId="LiveId" clId="{99A83B2A-AD6D-4D96-A416-B84B854D4C35}" dt="2025-07-09T08:45:24.948" v="32"/>
        <pc:sldMkLst>
          <pc:docMk/>
          <pc:sldMk cId="1907480165" sldId="421"/>
        </pc:sldMkLst>
      </pc:sldChg>
      <pc:sldChg chg="add">
        <pc:chgData name="Uwe Ricken" userId="f02567aecbed924b" providerId="LiveId" clId="{99A83B2A-AD6D-4D96-A416-B84B854D4C35}" dt="2025-07-09T08:45:24.948" v="32"/>
        <pc:sldMkLst>
          <pc:docMk/>
          <pc:sldMk cId="920116788" sldId="422"/>
        </pc:sldMkLst>
      </pc:sldChg>
      <pc:sldChg chg="addSp delSp modSp add mod chgLayout">
        <pc:chgData name="Uwe Ricken" userId="f02567aecbed924b" providerId="LiveId" clId="{99A83B2A-AD6D-4D96-A416-B84B854D4C35}" dt="2025-07-09T08:48:29.342" v="244" actId="20577"/>
        <pc:sldMkLst>
          <pc:docMk/>
          <pc:sldMk cId="777600884" sldId="423"/>
        </pc:sldMkLst>
      </pc:sldChg>
      <pc:sldChg chg="modSp add mod ord">
        <pc:chgData name="Uwe Ricken" userId="f02567aecbed924b" providerId="LiveId" clId="{99A83B2A-AD6D-4D96-A416-B84B854D4C35}" dt="2025-07-09T08:49:37.947" v="339" actId="20577"/>
        <pc:sldMkLst>
          <pc:docMk/>
          <pc:sldMk cId="3064745305" sldId="424"/>
        </pc:sldMkLst>
      </pc:sldChg>
      <pc:sldChg chg="addSp delSp modSp new del mod modClrScheme chgLayout">
        <pc:chgData name="Uwe Ricken" userId="f02567aecbed924b" providerId="LiveId" clId="{99A83B2A-AD6D-4D96-A416-B84B854D4C35}" dt="2025-07-09T09:35:50.911" v="505" actId="2696"/>
        <pc:sldMkLst>
          <pc:docMk/>
          <pc:sldMk cId="3725909364" sldId="425"/>
        </pc:sldMkLst>
      </pc:sldChg>
      <pc:sldChg chg="addSp delSp modSp new mod modClrScheme modAnim chgLayout">
        <pc:chgData name="Uwe Ricken" userId="f02567aecbed924b" providerId="LiveId" clId="{99A83B2A-AD6D-4D96-A416-B84B854D4C35}" dt="2025-07-09T09:38:24.224" v="513"/>
        <pc:sldMkLst>
          <pc:docMk/>
          <pc:sldMk cId="2423066325" sldId="426"/>
        </pc:sldMkLst>
      </pc:sldChg>
      <pc:sldChg chg="addSp delSp modSp add mod modAnim">
        <pc:chgData name="Uwe Ricken" userId="f02567aecbed924b" providerId="LiveId" clId="{99A83B2A-AD6D-4D96-A416-B84B854D4C35}" dt="2025-07-09T10:55:50.024" v="899" actId="113"/>
        <pc:sldMkLst>
          <pc:docMk/>
          <pc:sldMk cId="3830277693" sldId="427"/>
        </pc:sldMkLst>
      </pc:sldChg>
      <pc:sldChg chg="addSp delSp modSp new mod modClrScheme modAnim chgLayout">
        <pc:chgData name="Uwe Ricken" userId="f02567aecbed924b" providerId="LiveId" clId="{99A83B2A-AD6D-4D96-A416-B84B854D4C35}" dt="2025-07-09T12:12:12.120" v="1052" actId="1076"/>
        <pc:sldMkLst>
          <pc:docMk/>
          <pc:sldMk cId="2111318017" sldId="428"/>
        </pc:sldMkLst>
      </pc:sldChg>
      <pc:sldChg chg="addSp modSp new mod modClrScheme chgLayout">
        <pc:chgData name="Uwe Ricken" userId="f02567aecbed924b" providerId="LiveId" clId="{99A83B2A-AD6D-4D96-A416-B84B854D4C35}" dt="2025-07-09T12:14:14.739" v="1254" actId="20577"/>
        <pc:sldMkLst>
          <pc:docMk/>
          <pc:sldMk cId="1494513672" sldId="429"/>
        </pc:sldMkLst>
      </pc:sldChg>
      <pc:sldMasterChg chg="del">
        <pc:chgData name="Uwe Ricken" userId="f02567aecbed924b" providerId="LiveId" clId="{99A83B2A-AD6D-4D96-A416-B84B854D4C35}" dt="2025-07-09T08:53:46.137" v="373" actId="2696"/>
        <pc:sldMasterMkLst>
          <pc:docMk/>
          <pc:sldMasterMk cId="2730130844" sldId="2147483768"/>
        </pc:sldMasterMkLst>
      </pc:sldMasterChg>
    </pc:docChg>
  </pc:docChgLst>
  <pc:docChgLst>
    <pc:chgData name="Uwe Ricken" userId="f02567aecbed924b" providerId="LiveId" clId="{61F1523C-ADC1-4F1C-B1BC-14B627025B60}"/>
    <pc:docChg chg="modSld">
      <pc:chgData name="Uwe Ricken" userId="f02567aecbed924b" providerId="LiveId" clId="{61F1523C-ADC1-4F1C-B1BC-14B627025B60}" dt="2025-08-20T07:07:49.331" v="6" actId="20577"/>
      <pc:docMkLst>
        <pc:docMk/>
      </pc:docMkLst>
      <pc:sldChg chg="modSp mod">
        <pc:chgData name="Uwe Ricken" userId="f02567aecbed924b" providerId="LiveId" clId="{61F1523C-ADC1-4F1C-B1BC-14B627025B60}" dt="2025-08-20T07:07:49.331" v="6" actId="20577"/>
        <pc:sldMkLst>
          <pc:docMk/>
          <pc:sldMk cId="590247416" sldId="331"/>
        </pc:sldMkLst>
        <pc:spChg chg="mod">
          <ac:chgData name="Uwe Ricken" userId="f02567aecbed924b" providerId="LiveId" clId="{61F1523C-ADC1-4F1C-B1BC-14B627025B60}" dt="2025-08-20T07:06:49.690" v="0" actId="790"/>
          <ac:spMkLst>
            <pc:docMk/>
            <pc:sldMk cId="590247416" sldId="331"/>
            <ac:spMk id="4" creationId="{00000000-0000-0000-0000-000000000000}"/>
          </ac:spMkLst>
        </pc:spChg>
        <pc:spChg chg="mod">
          <ac:chgData name="Uwe Ricken" userId="f02567aecbed924b" providerId="LiveId" clId="{61F1523C-ADC1-4F1C-B1BC-14B627025B60}" dt="2025-08-20T07:07:49.331" v="6" actId="20577"/>
          <ac:spMkLst>
            <pc:docMk/>
            <pc:sldMk cId="590247416" sldId="331"/>
            <ac:spMk id="11" creationId="{DE326D89-55A9-4F29-BAA9-66BEE52F93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0DAA7-97F4-4063-A434-0ACE14DBBC95}" type="datetimeFigureOut">
              <a:rPr lang="de-DE" smtClean="0"/>
              <a:t>04.09.2025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CDEC3-6E4B-4005-8E18-658B154C37A0}" type="slidenum">
              <a:rPr lang="de-DE" smtClean="0"/>
              <a:t>‹Nr.›</a:t>
            </a:fld>
            <a:endParaRPr lang="de-DE"/>
          </a:p>
        </p:txBody>
      </p:sp>
    </p:spTree>
    <p:extLst>
      <p:ext uri="{BB962C8B-B14F-4D97-AF65-F5344CB8AC3E}">
        <p14:creationId xmlns:p14="http://schemas.microsoft.com/office/powerpoint/2010/main" val="38791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p:cNvSpPr>
            <a:spLocks noGrp="1"/>
          </p:cNvSpPr>
          <p:nvPr>
            <p:ph type="sldNum" sz="quarter" idx="10"/>
          </p:nvPr>
        </p:nvSpPr>
        <p:spPr/>
        <p:txBody>
          <a:bodyPr/>
          <a:lstStyle/>
          <a:p>
            <a:fld id="{B8E5344A-B714-4F18-AE6B-1553157C321A}" type="slidenum">
              <a:rPr lang="en-US" smtClean="0"/>
              <a:t>7</a:t>
            </a:fld>
            <a:endParaRPr lang="en-US"/>
          </a:p>
        </p:txBody>
      </p:sp>
    </p:spTree>
    <p:extLst>
      <p:ext uri="{BB962C8B-B14F-4D97-AF65-F5344CB8AC3E}">
        <p14:creationId xmlns:p14="http://schemas.microsoft.com/office/powerpoint/2010/main" val="3275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10</a:t>
            </a:fld>
            <a:endParaRPr lang="de-DE"/>
          </a:p>
        </p:txBody>
      </p:sp>
    </p:spTree>
    <p:extLst>
      <p:ext uri="{BB962C8B-B14F-4D97-AF65-F5344CB8AC3E}">
        <p14:creationId xmlns:p14="http://schemas.microsoft.com/office/powerpoint/2010/main" val="269276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18</a:t>
            </a:fld>
            <a:endParaRPr lang="de-DE"/>
          </a:p>
        </p:txBody>
      </p:sp>
    </p:spTree>
    <p:extLst>
      <p:ext uri="{BB962C8B-B14F-4D97-AF65-F5344CB8AC3E}">
        <p14:creationId xmlns:p14="http://schemas.microsoft.com/office/powerpoint/2010/main" val="419796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8184" y="1248967"/>
            <a:ext cx="8633012" cy="1322784"/>
          </a:xfrm>
        </p:spPr>
        <p:txBody>
          <a:bodyPr anchor="b">
            <a:normAutofit/>
          </a:bodyPr>
          <a:lstStyle>
            <a:lvl1pPr algn="ctr">
              <a:defRPr sz="3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258184" y="2701533"/>
            <a:ext cx="8633012" cy="1508965"/>
          </a:xfrm>
        </p:spPr>
        <p:txBody>
          <a:bodyPr/>
          <a:lstStyle>
            <a:lvl1pPr marL="0" indent="0" algn="ctr">
              <a:buNone/>
              <a:defRPr sz="1800"/>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de-DE" noProof="0"/>
              <a:t>Master-Untertitelformat bearbeiten</a:t>
            </a:r>
            <a:endParaRPr lang="en-US" noProof="0" dirty="0"/>
          </a:p>
        </p:txBody>
      </p:sp>
    </p:spTree>
    <p:extLst>
      <p:ext uri="{BB962C8B-B14F-4D97-AF65-F5344CB8AC3E}">
        <p14:creationId xmlns:p14="http://schemas.microsoft.com/office/powerpoint/2010/main" val="1262126260"/>
      </p:ext>
    </p:extLst>
  </p:cSld>
  <p:clrMapOvr>
    <a:masterClrMapping/>
  </p:clrMapOvr>
  <p:extLst>
    <p:ext uri="{DCECCB84-F9BA-43D5-87BE-67443E8EF086}">
      <p15:sldGuideLst xmlns:p15="http://schemas.microsoft.com/office/powerpoint/2012/main">
        <p15:guide id="2" pos="2880">
          <p15:clr>
            <a:srgbClr val="FBAE40"/>
          </p15:clr>
        </p15:guide>
        <p15:guide id="5" orient="horz" pos="232">
          <p15:clr>
            <a:srgbClr val="FBAE40"/>
          </p15:clr>
        </p15:guide>
        <p15:guide id="6" orient="horz" pos="2160">
          <p15:clr>
            <a:srgbClr val="FBAE40"/>
          </p15:clr>
        </p15:guide>
        <p15:guide id="7"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1224" y="330995"/>
            <a:ext cx="6778227" cy="837011"/>
          </a:xfrm>
        </p:spPr>
        <p:txBody>
          <a:bodyPr>
            <a:normAutofit/>
          </a:bodyPr>
          <a:lstStyle>
            <a:lvl1pPr>
              <a:defRPr sz="24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251224" y="1248966"/>
            <a:ext cx="8641556" cy="3429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13837937"/>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51224" y="330995"/>
            <a:ext cx="6778226" cy="837011"/>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251225" y="1248966"/>
            <a:ext cx="4186307" cy="3429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4703782" y="1248969"/>
            <a:ext cx="4188998" cy="3428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33200367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51225" y="330995"/>
            <a:ext cx="6480571" cy="837010"/>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366967040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4026050" y="1259057"/>
            <a:ext cx="4866731" cy="3418911"/>
          </a:xfrm>
        </p:spPr>
        <p:txBody>
          <a:bodyPr>
            <a:normAutofit/>
          </a:bodyPr>
          <a:lstStyle>
            <a:lvl1pPr marL="0" indent="0">
              <a:buNone/>
              <a:defRPr sz="1200">
                <a:latin typeface="Lucida Console" panose="020B0609040504020204" pitchFamily="49" charset="0"/>
              </a:defRPr>
            </a:lvl1pPr>
            <a:lvl2pPr marL="342866" indent="0">
              <a:buNone/>
              <a:defRPr sz="1200">
                <a:latin typeface="Lucida Console" panose="020B0609040504020204" pitchFamily="49" charset="0"/>
              </a:defRPr>
            </a:lvl2pPr>
            <a:lvl3pPr marL="685731" indent="0">
              <a:buNone/>
              <a:defRPr sz="1200">
                <a:latin typeface="Lucida Console" panose="020B0609040504020204" pitchFamily="49" charset="0"/>
              </a:defRPr>
            </a:lvl3pPr>
            <a:lvl4pPr marL="1028597" indent="0">
              <a:buNone/>
              <a:defRPr sz="1200">
                <a:latin typeface="Lucida Console" panose="020B0609040504020204" pitchFamily="49" charset="0"/>
              </a:defRPr>
            </a:lvl4pPr>
            <a:lvl5pPr marL="1371464" indent="0">
              <a:buNone/>
              <a:defRPr sz="1200">
                <a:latin typeface="Lucida Console" panose="020B0609040504020204" pitchFamily="49" charset="0"/>
              </a:defRPr>
            </a:lvl5pPr>
            <a:lvl6pPr>
              <a:defRPr sz="1500"/>
            </a:lvl6pPr>
            <a:lvl7pPr>
              <a:defRPr sz="1500"/>
            </a:lvl7pPr>
            <a:lvl8pPr>
              <a:defRPr sz="1500"/>
            </a:lvl8pPr>
            <a:lvl9pPr>
              <a:defRPr sz="1500"/>
            </a:lvl9pPr>
          </a:lstStyle>
          <a:p>
            <a:pPr lvl="0"/>
            <a:r>
              <a:rPr lang="de-DE" noProof="0"/>
              <a:t>Mastertextformat bearbeiten</a:t>
            </a:r>
          </a:p>
        </p:txBody>
      </p:sp>
      <p:sp>
        <p:nvSpPr>
          <p:cNvPr id="4" name="Textplatzhalter 3"/>
          <p:cNvSpPr>
            <a:spLocks noGrp="1"/>
          </p:cNvSpPr>
          <p:nvPr>
            <p:ph type="body" sz="half" idx="2"/>
          </p:nvPr>
        </p:nvSpPr>
        <p:spPr>
          <a:xfrm>
            <a:off x="251223" y="1259057"/>
            <a:ext cx="3774826" cy="3418911"/>
          </a:xfrm>
        </p:spPr>
        <p:txBody>
          <a:bodyPr/>
          <a:lstStyle>
            <a:lvl1pPr marL="171442" indent="-171442">
              <a:buFont typeface="Arial" panose="020B0604020202020204" pitchFamily="34" charset="0"/>
              <a:buChar char="•"/>
              <a:defRPr sz="1200"/>
            </a:lvl1pPr>
            <a:lvl2pPr marL="342857" indent="0">
              <a:buNone/>
              <a:defRPr sz="1100"/>
            </a:lvl2pPr>
            <a:lvl3pPr marL="685715" indent="0">
              <a:buNone/>
              <a:defRPr sz="900"/>
            </a:lvl3pPr>
            <a:lvl4pPr marL="1028573" indent="0">
              <a:buNone/>
              <a:defRPr sz="800"/>
            </a:lvl4pPr>
            <a:lvl5pPr marL="1371430" indent="0">
              <a:buNone/>
              <a:defRPr sz="800"/>
            </a:lvl5pPr>
            <a:lvl6pPr marL="1714289" indent="0">
              <a:buNone/>
              <a:defRPr sz="800"/>
            </a:lvl6pPr>
            <a:lvl7pPr marL="2057144" indent="0">
              <a:buNone/>
              <a:defRPr sz="800"/>
            </a:lvl7pPr>
            <a:lvl8pPr marL="2400000" indent="0">
              <a:buNone/>
              <a:defRPr sz="800"/>
            </a:lvl8pPr>
            <a:lvl9pPr marL="2742857" indent="0">
              <a:buNone/>
              <a:defRPr sz="800"/>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251223" y="330995"/>
            <a:ext cx="6778228" cy="837011"/>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9659010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251521" y="336775"/>
            <a:ext cx="6777930" cy="831230"/>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251520" y="1248966"/>
            <a:ext cx="4248472" cy="3483024"/>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644009" y="1248966"/>
            <a:ext cx="4248472" cy="3483024"/>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8462457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0" i="0" cap="all">
                <a:latin typeface="Arial"/>
                <a:cs typeface="Arial"/>
              </a:defRPr>
            </a:lvl1pPr>
          </a:lstStyle>
          <a:p>
            <a:r>
              <a:rPr lang="de-DE"/>
              <a:t>Titelmasterformat durch Klicken bearbeiten</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Formatvorlagen des Textmasters bearbeiten</a:t>
            </a:r>
          </a:p>
        </p:txBody>
      </p:sp>
      <p:sp>
        <p:nvSpPr>
          <p:cNvPr id="9"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825">
                <a:solidFill>
                  <a:srgbClr val="FFFFFF"/>
                </a:solidFill>
              </a:defRPr>
            </a:lvl1pPr>
          </a:lstStyle>
          <a:p>
            <a:fld id="{87FD5303-69AD-2E4D-B18B-E5EED0F0A60B}" type="slidenum">
              <a:rPr lang="en-US" smtClean="0"/>
              <a:pPr/>
              <a:t>‹Nr.›</a:t>
            </a:fld>
            <a:r>
              <a:rPr lang="en-US"/>
              <a:t>  |  </a:t>
            </a:r>
            <a:endParaRPr lang="en-US" dirty="0"/>
          </a:p>
        </p:txBody>
      </p:sp>
      <p:sp>
        <p:nvSpPr>
          <p:cNvPr id="10" name="Date Placeholder 3"/>
          <p:cNvSpPr>
            <a:spLocks noGrp="1"/>
          </p:cNvSpPr>
          <p:nvPr>
            <p:ph type="dt" sz="half" idx="2"/>
          </p:nvPr>
        </p:nvSpPr>
        <p:spPr>
          <a:xfrm>
            <a:off x="706330" y="4715178"/>
            <a:ext cx="1057157" cy="273844"/>
          </a:xfrm>
          <a:prstGeom prst="rect">
            <a:avLst/>
          </a:prstGeom>
        </p:spPr>
        <p:txBody>
          <a:bodyPr vert="horz" lIns="91440" tIns="45720" rIns="91440" bIns="45720" rtlCol="0" anchor="ctr"/>
          <a:lstStyle>
            <a:lvl1pPr algn="l">
              <a:defRPr sz="825">
                <a:solidFill>
                  <a:srgbClr val="FFFFFF"/>
                </a:solidFill>
              </a:defRPr>
            </a:lvl1pPr>
          </a:lstStyle>
          <a:p>
            <a:fld id="{5942B21B-2ADA-A040-A652-A7305E1B99FE}" type="datetimeFigureOut">
              <a:rPr lang="en-US" smtClean="0"/>
              <a:pPr/>
              <a:t>9/4/2025</a:t>
            </a:fld>
            <a:r>
              <a:rPr lang="en-US"/>
              <a:t>  |</a:t>
            </a:r>
            <a:endParaRPr lang="en-US" dirty="0"/>
          </a:p>
        </p:txBody>
      </p:sp>
      <p:sp>
        <p:nvSpPr>
          <p:cNvPr id="11" name="Footer Placeholder 4"/>
          <p:cNvSpPr>
            <a:spLocks noGrp="1"/>
          </p:cNvSpPr>
          <p:nvPr>
            <p:ph type="ftr" sz="quarter" idx="3"/>
          </p:nvPr>
        </p:nvSpPr>
        <p:spPr>
          <a:xfrm>
            <a:off x="1637828" y="4715178"/>
            <a:ext cx="3153740" cy="273844"/>
          </a:xfrm>
          <a:prstGeom prst="rect">
            <a:avLst/>
          </a:prstGeom>
        </p:spPr>
        <p:txBody>
          <a:bodyPr vert="horz" lIns="91440" tIns="45720" rIns="91440" bIns="45720" rtlCol="0" anchor="ctr"/>
          <a:lstStyle>
            <a:lvl1pPr algn="l">
              <a:defRPr sz="825">
                <a:solidFill>
                  <a:srgbClr val="FFFFFF"/>
                </a:solidFill>
              </a:defRPr>
            </a:lvl1pPr>
          </a:lstStyle>
          <a:p>
            <a:endParaRPr lang="en-US" dirty="0"/>
          </a:p>
        </p:txBody>
      </p:sp>
    </p:spTree>
    <p:extLst>
      <p:ext uri="{BB962C8B-B14F-4D97-AF65-F5344CB8AC3E}">
        <p14:creationId xmlns:p14="http://schemas.microsoft.com/office/powerpoint/2010/main" val="98790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65580" y="338139"/>
            <a:ext cx="6763869" cy="826765"/>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265581" y="1248968"/>
            <a:ext cx="8617547" cy="3428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7029450" y="338136"/>
            <a:ext cx="1853676" cy="946413"/>
          </a:xfrm>
          <a:prstGeom prst="rect">
            <a:avLst/>
          </a:prstGeom>
          <a:noFill/>
        </p:spPr>
        <p:txBody>
          <a:bodyPr wrap="square" rtlCol="0">
            <a:spAutoFit/>
          </a:bodyPr>
          <a:lstStyle/>
          <a:p>
            <a:pPr algn="r"/>
            <a:r>
              <a:rPr lang="en-US" sz="1800" b="1" noProof="0" dirty="0">
                <a:solidFill>
                  <a:schemeClr val="accent1"/>
                </a:solidFill>
                <a:latin typeface="Calibri" panose="020F0502020204030204" pitchFamily="34" charset="0"/>
              </a:rPr>
              <a:t>db </a:t>
            </a:r>
            <a:r>
              <a:rPr lang="en-US" sz="1800" b="1" noProof="0" dirty="0">
                <a:latin typeface="Calibri" panose="020F0502020204030204" pitchFamily="34" charset="0"/>
              </a:rPr>
              <a:t>Berater GmbH</a:t>
            </a:r>
          </a:p>
          <a:p>
            <a:pPr algn="r"/>
            <a:r>
              <a:rPr lang="en-US" sz="750" b="1" noProof="0" dirty="0" err="1"/>
              <a:t>Planung</a:t>
            </a:r>
            <a:r>
              <a:rPr lang="en-US" sz="750" b="1" noProof="0" dirty="0"/>
              <a:t> – Installation</a:t>
            </a:r>
            <a:r>
              <a:rPr lang="en-US" sz="750" b="1" baseline="0" noProof="0" dirty="0"/>
              <a:t> – </a:t>
            </a:r>
            <a:r>
              <a:rPr lang="en-US" sz="750" b="1" baseline="0" noProof="0" dirty="0" err="1"/>
              <a:t>Optimierung</a:t>
            </a:r>
            <a:br>
              <a:rPr lang="en-US" sz="750" b="1" baseline="0" noProof="0" dirty="0"/>
            </a:br>
            <a:br>
              <a:rPr lang="en-US" sz="750" b="1" baseline="0" noProof="0" dirty="0"/>
            </a:br>
            <a:endParaRPr lang="en-US" sz="750" b="1" noProof="0" dirty="0"/>
          </a:p>
          <a:p>
            <a:pPr algn="r"/>
            <a:r>
              <a:rPr lang="en-US" sz="750" b="1" noProof="0" dirty="0">
                <a:hlinkClick r:id="rId9"/>
              </a:rPr>
              <a:t>http://www.db-berater.de</a:t>
            </a:r>
            <a:endParaRPr lang="en-US" sz="750" b="1" noProof="0" dirty="0"/>
          </a:p>
          <a:p>
            <a:pPr algn="r"/>
            <a:r>
              <a:rPr lang="en-US" sz="75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4731990"/>
            <a:ext cx="9144000" cy="41151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feld 7"/>
          <p:cNvSpPr txBox="1"/>
          <p:nvPr/>
        </p:nvSpPr>
        <p:spPr>
          <a:xfrm>
            <a:off x="7236297" y="4822330"/>
            <a:ext cx="1722170" cy="230832"/>
          </a:xfrm>
          <a:prstGeom prst="rect">
            <a:avLst/>
          </a:prstGeom>
          <a:noFill/>
        </p:spPr>
        <p:txBody>
          <a:bodyPr wrap="square" rtlCol="0">
            <a:spAutoFit/>
          </a:bodyPr>
          <a:lstStyle/>
          <a:p>
            <a:pPr algn="r"/>
            <a:r>
              <a:rPr lang="en-US" sz="900" b="1" noProof="0" dirty="0">
                <a:solidFill>
                  <a:schemeClr val="bg1"/>
                </a:solidFill>
              </a:rPr>
              <a:t>© db</a:t>
            </a:r>
            <a:r>
              <a:rPr lang="en-US" sz="900" b="1" baseline="0" noProof="0" dirty="0">
                <a:solidFill>
                  <a:schemeClr val="bg1"/>
                </a:solidFill>
              </a:rPr>
              <a:t> Berater GmbH (</a:t>
            </a:r>
            <a:fld id="{918F7804-3F46-47BC-B8F6-F601438D5C89}" type="datetimeyyyy">
              <a:rPr lang="en-US" sz="900" b="1" baseline="0" noProof="0" smtClean="0">
                <a:solidFill>
                  <a:schemeClr val="bg1"/>
                </a:solidFill>
              </a:rPr>
              <a:t>2025</a:t>
            </a:fld>
            <a:r>
              <a:rPr lang="en-US" sz="900" b="1" baseline="0" noProof="0" dirty="0">
                <a:solidFill>
                  <a:schemeClr val="bg1"/>
                </a:solidFill>
              </a:rPr>
              <a:t>)</a:t>
            </a:r>
            <a:endParaRPr lang="en-US" sz="900" b="1" noProof="0" dirty="0">
              <a:solidFill>
                <a:schemeClr val="bg1"/>
              </a:solidFill>
            </a:endParaRPr>
          </a:p>
        </p:txBody>
      </p:sp>
      <p:sp>
        <p:nvSpPr>
          <p:cNvPr id="7" name="Textfeld 6"/>
          <p:cNvSpPr txBox="1"/>
          <p:nvPr/>
        </p:nvSpPr>
        <p:spPr>
          <a:xfrm>
            <a:off x="217938" y="4822330"/>
            <a:ext cx="3633982" cy="230832"/>
          </a:xfrm>
          <a:prstGeom prst="rect">
            <a:avLst/>
          </a:prstGeom>
          <a:noFill/>
        </p:spPr>
        <p:txBody>
          <a:bodyPr wrap="square" rtlCol="0">
            <a:spAutoFit/>
          </a:bodyPr>
          <a:lstStyle/>
          <a:p>
            <a:r>
              <a:rPr lang="en-US" sz="900" b="1" noProof="0" dirty="0">
                <a:solidFill>
                  <a:schemeClr val="bg2"/>
                </a:solidFill>
              </a:rPr>
              <a:t>Author</a:t>
            </a:r>
            <a:r>
              <a:rPr lang="en-US" sz="900" b="1" noProof="0" dirty="0">
                <a:solidFill>
                  <a:schemeClr val="bg1"/>
                </a:solidFill>
              </a:rPr>
              <a:t>: Uwe Ricken (Data Platform MVP / MCM)</a:t>
            </a:r>
          </a:p>
        </p:txBody>
      </p:sp>
    </p:spTree>
    <p:extLst>
      <p:ext uri="{BB962C8B-B14F-4D97-AF65-F5344CB8AC3E}">
        <p14:creationId xmlns:p14="http://schemas.microsoft.com/office/powerpoint/2010/main" val="198817826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685732" rtl="0" eaLnBrk="1" latinLnBrk="0" hangingPunct="1">
        <a:lnSpc>
          <a:spcPct val="90000"/>
        </a:lnSpc>
        <a:spcBef>
          <a:spcPct val="0"/>
        </a:spcBef>
        <a:buNone/>
        <a:defRPr sz="2400" b="1" kern="1200">
          <a:solidFill>
            <a:srgbClr val="5B9BD5"/>
          </a:solidFill>
          <a:latin typeface="+mj-lt"/>
          <a:ea typeface="+mj-ea"/>
          <a:cs typeface="+mj-cs"/>
        </a:defRPr>
      </a:lvl1pPr>
    </p:titleStyle>
    <p:bodyStyle>
      <a:lvl1pPr marL="171434" indent="-171434" algn="l" defTabSz="685732"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01"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165"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30"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4pPr>
      <a:lvl5pPr marL="1542896"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361"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732" rtl="0" eaLnBrk="1" latinLnBrk="0" hangingPunct="1">
        <a:defRPr sz="1400" kern="1200">
          <a:solidFill>
            <a:schemeClr val="tx1"/>
          </a:solidFill>
          <a:latin typeface="+mn-lt"/>
          <a:ea typeface="+mn-ea"/>
          <a:cs typeface="+mn-cs"/>
        </a:defRPr>
      </a:lvl1pPr>
      <a:lvl2pPr marL="342866" algn="l" defTabSz="685732" rtl="0" eaLnBrk="1" latinLnBrk="0" hangingPunct="1">
        <a:defRPr sz="1400" kern="1200">
          <a:solidFill>
            <a:schemeClr val="tx1"/>
          </a:solidFill>
          <a:latin typeface="+mn-lt"/>
          <a:ea typeface="+mn-ea"/>
          <a:cs typeface="+mn-cs"/>
        </a:defRPr>
      </a:lvl2pPr>
      <a:lvl3pPr marL="685732" algn="l" defTabSz="685732" rtl="0" eaLnBrk="1" latinLnBrk="0" hangingPunct="1">
        <a:defRPr sz="1400" kern="1200">
          <a:solidFill>
            <a:schemeClr val="tx1"/>
          </a:solidFill>
          <a:latin typeface="+mn-lt"/>
          <a:ea typeface="+mn-ea"/>
          <a:cs typeface="+mn-cs"/>
        </a:defRPr>
      </a:lvl3pPr>
      <a:lvl4pPr marL="1028598" algn="l" defTabSz="685732" rtl="0" eaLnBrk="1" latinLnBrk="0" hangingPunct="1">
        <a:defRPr sz="1400" kern="1200">
          <a:solidFill>
            <a:schemeClr val="tx1"/>
          </a:solidFill>
          <a:latin typeface="+mn-lt"/>
          <a:ea typeface="+mn-ea"/>
          <a:cs typeface="+mn-cs"/>
        </a:defRPr>
      </a:lvl4pPr>
      <a:lvl5pPr marL="1371464" algn="l" defTabSz="685732" rtl="0" eaLnBrk="1" latinLnBrk="0" hangingPunct="1">
        <a:defRPr sz="1400" kern="1200">
          <a:solidFill>
            <a:schemeClr val="tx1"/>
          </a:solidFill>
          <a:latin typeface="+mn-lt"/>
          <a:ea typeface="+mn-ea"/>
          <a:cs typeface="+mn-cs"/>
        </a:defRPr>
      </a:lvl5pPr>
      <a:lvl6pPr marL="1714331" algn="l" defTabSz="685732" rtl="0" eaLnBrk="1" latinLnBrk="0" hangingPunct="1">
        <a:defRPr sz="1400" kern="1200">
          <a:solidFill>
            <a:schemeClr val="tx1"/>
          </a:solidFill>
          <a:latin typeface="+mn-lt"/>
          <a:ea typeface="+mn-ea"/>
          <a:cs typeface="+mn-cs"/>
        </a:defRPr>
      </a:lvl6pPr>
      <a:lvl7pPr marL="2057195" algn="l" defTabSz="685732" rtl="0" eaLnBrk="1" latinLnBrk="0" hangingPunct="1">
        <a:defRPr sz="1400" kern="1200">
          <a:solidFill>
            <a:schemeClr val="tx1"/>
          </a:solidFill>
          <a:latin typeface="+mn-lt"/>
          <a:ea typeface="+mn-ea"/>
          <a:cs typeface="+mn-cs"/>
        </a:defRPr>
      </a:lvl7pPr>
      <a:lvl8pPr marL="2400060" algn="l" defTabSz="685732" rtl="0" eaLnBrk="1" latinLnBrk="0" hangingPunct="1">
        <a:defRPr sz="1400" kern="1200">
          <a:solidFill>
            <a:schemeClr val="tx1"/>
          </a:solidFill>
          <a:latin typeface="+mn-lt"/>
          <a:ea typeface="+mn-ea"/>
          <a:cs typeface="+mn-cs"/>
        </a:defRPr>
      </a:lvl8pPr>
      <a:lvl9pPr marL="2742926" algn="l" defTabSz="685732"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github.com/db-berater/partitioning-for-beginners"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qlchallenges.de/"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8184" y="1248967"/>
            <a:ext cx="8633012" cy="1322784"/>
          </a:xfrm>
        </p:spPr>
        <p:txBody>
          <a:bodyPr>
            <a:normAutofit/>
          </a:bodyPr>
          <a:lstStyle/>
          <a:p>
            <a:r>
              <a:rPr lang="en-US" dirty="0"/>
              <a:t>Demystifying Clustered Indexes</a:t>
            </a:r>
            <a:endParaRPr lang="en-US" altLang="de-DE" dirty="0"/>
          </a:p>
        </p:txBody>
      </p:sp>
      <p:sp>
        <p:nvSpPr>
          <p:cNvPr id="4" name="Untertitel 3">
            <a:extLst>
              <a:ext uri="{FF2B5EF4-FFF2-40B4-BE49-F238E27FC236}">
                <a16:creationId xmlns:a16="http://schemas.microsoft.com/office/drawing/2014/main" id="{ED890161-73CA-5266-257A-80EA70DBCF8B}"/>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en-US" noProof="0" dirty="0"/>
              <a:t>What is a Heap</a:t>
            </a:r>
          </a:p>
        </p:txBody>
      </p:sp>
      <p:sp>
        <p:nvSpPr>
          <p:cNvPr id="11" name="Inhaltsplatzhalter 10">
            <a:extLst>
              <a:ext uri="{FF2B5EF4-FFF2-40B4-BE49-F238E27FC236}">
                <a16:creationId xmlns:a16="http://schemas.microsoft.com/office/drawing/2014/main" id="{DE326D89-55A9-4F29-BAA9-66BEE52F93A3}"/>
              </a:ext>
            </a:extLst>
          </p:cNvPr>
          <p:cNvSpPr>
            <a:spLocks noGrp="1"/>
          </p:cNvSpPr>
          <p:nvPr>
            <p:ph idx="1"/>
          </p:nvPr>
        </p:nvSpPr>
        <p:spPr/>
        <p:txBody>
          <a:bodyPr>
            <a:normAutofit/>
          </a:bodyPr>
          <a:lstStyle/>
          <a:p>
            <a:r>
              <a:rPr lang="en-US" noProof="0" dirty="0"/>
              <a:t>A heap is a table without a clustered index.</a:t>
            </a:r>
          </a:p>
          <a:p>
            <a:r>
              <a:rPr lang="en-US" noProof="0" dirty="0"/>
              <a:t>One or more non clustered indexes can be created on tables stored as a heap.</a:t>
            </a:r>
          </a:p>
          <a:p>
            <a:r>
              <a:rPr lang="en-US" noProof="0" dirty="0"/>
              <a:t>Data is stored in the heap without specifying an order.</a:t>
            </a:r>
          </a:p>
          <a:p>
            <a:r>
              <a:rPr lang="en-US" noProof="0" dirty="0"/>
              <a:t>Usually, data is stored in the order in which is the rows are inserted into the table, but the Database Engine can move data around in the heap to store the rows efficiently</a:t>
            </a:r>
          </a:p>
          <a:p>
            <a:r>
              <a:rPr lang="en-US" b="1" noProof="0" dirty="0">
                <a:solidFill>
                  <a:srgbClr val="FF0000"/>
                </a:solidFill>
              </a:rPr>
              <a:t>Data order cannot be predicted!</a:t>
            </a:r>
            <a:br>
              <a:rPr lang="en-US" b="1" dirty="0">
                <a:solidFill>
                  <a:srgbClr val="FF0000"/>
                </a:solidFill>
              </a:rPr>
            </a:br>
            <a:r>
              <a:rPr lang="en-US" b="1" dirty="0">
                <a:solidFill>
                  <a:srgbClr val="FF0000"/>
                </a:solidFill>
              </a:rPr>
              <a:t>(applies to heaps and indexes!)</a:t>
            </a:r>
            <a:endParaRPr lang="en-US" b="1" noProof="0" dirty="0">
              <a:solidFill>
                <a:srgbClr val="FF0000"/>
              </a:solidFill>
            </a:endParaRPr>
          </a:p>
        </p:txBody>
      </p:sp>
    </p:spTree>
    <p:extLst>
      <p:ext uri="{BB962C8B-B14F-4D97-AF65-F5344CB8AC3E}">
        <p14:creationId xmlns:p14="http://schemas.microsoft.com/office/powerpoint/2010/main" val="59024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DE36-3EA4-7B58-1002-733FC38AA200}"/>
              </a:ext>
            </a:extLst>
          </p:cNvPr>
          <p:cNvSpPr>
            <a:spLocks noGrp="1"/>
          </p:cNvSpPr>
          <p:nvPr>
            <p:ph type="title"/>
          </p:nvPr>
        </p:nvSpPr>
        <p:spPr/>
        <p:txBody>
          <a:bodyPr/>
          <a:lstStyle/>
          <a:p>
            <a:r>
              <a:rPr lang="en-US" dirty="0"/>
              <a:t>What is a Heap</a:t>
            </a:r>
          </a:p>
        </p:txBody>
      </p:sp>
      <p:sp>
        <p:nvSpPr>
          <p:cNvPr id="17" name="Rechteck: gefaltete Ecke 16">
            <a:extLst>
              <a:ext uri="{FF2B5EF4-FFF2-40B4-BE49-F238E27FC236}">
                <a16:creationId xmlns:a16="http://schemas.microsoft.com/office/drawing/2014/main" id="{BDE069F1-1034-4E69-BED1-A06D70953757}"/>
              </a:ext>
            </a:extLst>
          </p:cNvPr>
          <p:cNvSpPr/>
          <p:nvPr/>
        </p:nvSpPr>
        <p:spPr>
          <a:xfrm>
            <a:off x="468313" y="1131888"/>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12" name="Textfeld 11">
            <a:extLst>
              <a:ext uri="{FF2B5EF4-FFF2-40B4-BE49-F238E27FC236}">
                <a16:creationId xmlns:a16="http://schemas.microsoft.com/office/drawing/2014/main" id="{74CD4BCB-F27D-B74F-C8D0-BF5E6AAECA5C}"/>
              </a:ext>
            </a:extLst>
          </p:cNvPr>
          <p:cNvSpPr txBox="1"/>
          <p:nvPr/>
        </p:nvSpPr>
        <p:spPr>
          <a:xfrm>
            <a:off x="1212946" y="1131888"/>
            <a:ext cx="3353485" cy="1200329"/>
          </a:xfrm>
          <a:prstGeom prst="rect">
            <a:avLst/>
          </a:prstGeom>
          <a:noFill/>
        </p:spPr>
        <p:txBody>
          <a:bodyPr wrap="square" rtlCol="0">
            <a:spAutoFit/>
          </a:bodyPr>
          <a:lstStyle/>
          <a:p>
            <a:r>
              <a:rPr lang="en-US" dirty="0"/>
              <a:t>Index Allocation Map</a:t>
            </a:r>
          </a:p>
          <a:p>
            <a:pPr marL="171450" indent="-171450">
              <a:buFont typeface="Arial" panose="020B0604020202020204" pitchFamily="34" charset="0"/>
              <a:buChar char="•"/>
            </a:pPr>
            <a:r>
              <a:rPr lang="en-US" sz="900" dirty="0"/>
              <a:t>is a special type of page used to track which extents (groups of 8 pages) are allocated to a specific allocation unit within a database file.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Maps the extents used by a table or index within a 4 GB range of a database file.</a:t>
            </a:r>
          </a:p>
        </p:txBody>
      </p:sp>
      <p:pic>
        <p:nvPicPr>
          <p:cNvPr id="15" name="Grafik 14">
            <a:extLst>
              <a:ext uri="{FF2B5EF4-FFF2-40B4-BE49-F238E27FC236}">
                <a16:creationId xmlns:a16="http://schemas.microsoft.com/office/drawing/2014/main" id="{B8AA3E57-A124-E314-0F3C-A687F54D476D}"/>
              </a:ext>
            </a:extLst>
          </p:cNvPr>
          <p:cNvPicPr>
            <a:picLocks noChangeAspect="1"/>
          </p:cNvPicPr>
          <p:nvPr/>
        </p:nvPicPr>
        <p:blipFill>
          <a:blip r:embed="rId2"/>
          <a:stretch>
            <a:fillRect/>
          </a:stretch>
        </p:blipFill>
        <p:spPr>
          <a:xfrm>
            <a:off x="4629509" y="1203598"/>
            <a:ext cx="2724663" cy="649751"/>
          </a:xfrm>
          <a:prstGeom prst="rect">
            <a:avLst/>
          </a:prstGeom>
          <a:ln>
            <a:solidFill>
              <a:schemeClr val="tx1"/>
            </a:solidFill>
          </a:ln>
          <a:effectLst>
            <a:outerShdw blurRad="50800" dist="38100" dir="2700000" algn="tl" rotWithShape="0">
              <a:prstClr val="black">
                <a:alpha val="40000"/>
              </a:prstClr>
            </a:outerShdw>
          </a:effectLst>
        </p:spPr>
      </p:pic>
      <p:sp>
        <p:nvSpPr>
          <p:cNvPr id="16" name="Rechteck 15">
            <a:extLst>
              <a:ext uri="{FF2B5EF4-FFF2-40B4-BE49-F238E27FC236}">
                <a16:creationId xmlns:a16="http://schemas.microsoft.com/office/drawing/2014/main" id="{716D6AE4-A8C4-3483-6BAE-CFC660447A78}"/>
              </a:ext>
            </a:extLst>
          </p:cNvPr>
          <p:cNvSpPr/>
          <p:nvPr/>
        </p:nvSpPr>
        <p:spPr>
          <a:xfrm>
            <a:off x="4629509" y="1563638"/>
            <a:ext cx="2724663" cy="14401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19"/>
          <p:cNvSpPr/>
          <p:nvPr/>
        </p:nvSpPr>
        <p:spPr>
          <a:xfrm>
            <a:off x="471453"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110</a:t>
            </a:r>
          </a:p>
          <a:p>
            <a:pPr algn="ctr"/>
            <a:endParaRPr lang="de-DE" sz="1000" b="1" dirty="0"/>
          </a:p>
          <a:p>
            <a:pPr algn="ctr"/>
            <a:r>
              <a:rPr lang="de-DE" sz="1000" b="1" dirty="0"/>
              <a:t>(Data)</a:t>
            </a:r>
          </a:p>
        </p:txBody>
      </p:sp>
      <p:cxnSp>
        <p:nvCxnSpPr>
          <p:cNvPr id="21" name="Verbinder: gewinkelt 20">
            <a:extLst>
              <a:ext uri="{FF2B5EF4-FFF2-40B4-BE49-F238E27FC236}">
                <a16:creationId xmlns:a16="http://schemas.microsoft.com/office/drawing/2014/main" id="{115A9116-80B2-4FFD-954E-FBD82AE3523C}"/>
              </a:ext>
            </a:extLst>
          </p:cNvPr>
          <p:cNvCxnSpPr>
            <a:cxnSpLocks/>
            <a:stCxn id="17" idx="2"/>
            <a:endCxn id="20" idx="0"/>
          </p:cNvCxnSpPr>
          <p:nvPr/>
        </p:nvCxnSpPr>
        <p:spPr>
          <a:xfrm rot="16200000" flipH="1">
            <a:off x="577419" y="2610076"/>
            <a:ext cx="480682" cy="173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F1FAA7B2-2C9A-8EA2-62F3-A7FCD33E9006}"/>
              </a:ext>
            </a:extLst>
          </p:cNvPr>
          <p:cNvSpPr/>
          <p:nvPr/>
        </p:nvSpPr>
        <p:spPr>
          <a:xfrm>
            <a:off x="1455967"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123</a:t>
            </a:r>
          </a:p>
          <a:p>
            <a:pPr algn="ctr"/>
            <a:endParaRPr lang="de-DE" sz="1000" b="1" dirty="0"/>
          </a:p>
          <a:p>
            <a:pPr algn="ctr"/>
            <a:r>
              <a:rPr lang="de-DE" sz="1000" b="1" dirty="0"/>
              <a:t>(Data)</a:t>
            </a:r>
          </a:p>
        </p:txBody>
      </p:sp>
      <p:cxnSp>
        <p:nvCxnSpPr>
          <p:cNvPr id="23" name="Verbinder: gewinkelt 22">
            <a:extLst>
              <a:ext uri="{FF2B5EF4-FFF2-40B4-BE49-F238E27FC236}">
                <a16:creationId xmlns:a16="http://schemas.microsoft.com/office/drawing/2014/main" id="{670D344F-03CC-F8C3-F44A-BC77B2D43946}"/>
              </a:ext>
            </a:extLst>
          </p:cNvPr>
          <p:cNvCxnSpPr>
            <a:cxnSpLocks/>
            <a:stCxn id="17" idx="2"/>
            <a:endCxn id="22" idx="0"/>
          </p:cNvCxnSpPr>
          <p:nvPr/>
        </p:nvCxnSpPr>
        <p:spPr>
          <a:xfrm rot="16200000" flipH="1">
            <a:off x="1069676" y="2117819"/>
            <a:ext cx="480682" cy="100185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90A96C42-852D-2941-5E1C-7B17A6356095}"/>
              </a:ext>
            </a:extLst>
          </p:cNvPr>
          <p:cNvSpPr/>
          <p:nvPr/>
        </p:nvSpPr>
        <p:spPr>
          <a:xfrm>
            <a:off x="244048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150</a:t>
            </a:r>
          </a:p>
          <a:p>
            <a:pPr algn="ctr"/>
            <a:endParaRPr lang="de-DE" sz="1000" b="1" dirty="0"/>
          </a:p>
          <a:p>
            <a:pPr algn="ctr"/>
            <a:r>
              <a:rPr lang="de-DE" sz="1000" b="1" dirty="0"/>
              <a:t>(Data)</a:t>
            </a:r>
          </a:p>
        </p:txBody>
      </p:sp>
      <p:cxnSp>
        <p:nvCxnSpPr>
          <p:cNvPr id="29" name="Verbinder: gewinkelt 28">
            <a:extLst>
              <a:ext uri="{FF2B5EF4-FFF2-40B4-BE49-F238E27FC236}">
                <a16:creationId xmlns:a16="http://schemas.microsoft.com/office/drawing/2014/main" id="{DD65C49D-DF26-9864-1855-3BE5C93CBDA3}"/>
              </a:ext>
            </a:extLst>
          </p:cNvPr>
          <p:cNvCxnSpPr>
            <a:cxnSpLocks/>
            <a:stCxn id="17" idx="2"/>
            <a:endCxn id="28" idx="0"/>
          </p:cNvCxnSpPr>
          <p:nvPr/>
        </p:nvCxnSpPr>
        <p:spPr>
          <a:xfrm rot="16200000" flipH="1">
            <a:off x="1561933" y="1625562"/>
            <a:ext cx="480682" cy="19863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E0259B52-F376-CB5A-D914-8E9F47AD4C35}"/>
              </a:ext>
            </a:extLst>
          </p:cNvPr>
          <p:cNvSpPr/>
          <p:nvPr/>
        </p:nvSpPr>
        <p:spPr>
          <a:xfrm>
            <a:off x="3419872"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151</a:t>
            </a:r>
          </a:p>
          <a:p>
            <a:pPr algn="ctr"/>
            <a:endParaRPr lang="de-DE" sz="1000" b="1" dirty="0"/>
          </a:p>
          <a:p>
            <a:pPr algn="ctr"/>
            <a:r>
              <a:rPr lang="de-DE" sz="1000" b="1" dirty="0"/>
              <a:t>(Data)</a:t>
            </a:r>
          </a:p>
        </p:txBody>
      </p:sp>
      <p:cxnSp>
        <p:nvCxnSpPr>
          <p:cNvPr id="34" name="Verbinder: gewinkelt 33">
            <a:extLst>
              <a:ext uri="{FF2B5EF4-FFF2-40B4-BE49-F238E27FC236}">
                <a16:creationId xmlns:a16="http://schemas.microsoft.com/office/drawing/2014/main" id="{9C9FFE69-BAD2-8FDC-9AFD-2C8C7512FA6B}"/>
              </a:ext>
            </a:extLst>
          </p:cNvPr>
          <p:cNvCxnSpPr>
            <a:cxnSpLocks/>
            <a:stCxn id="17" idx="2"/>
            <a:endCxn id="32" idx="0"/>
          </p:cNvCxnSpPr>
          <p:nvPr/>
        </p:nvCxnSpPr>
        <p:spPr>
          <a:xfrm rot="16200000" flipH="1">
            <a:off x="2051629" y="1135867"/>
            <a:ext cx="480682" cy="296575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30DCD25A-336C-499B-0044-17132E85DC0A}"/>
              </a:ext>
            </a:extLst>
          </p:cNvPr>
          <p:cNvSpPr/>
          <p:nvPr/>
        </p:nvSpPr>
        <p:spPr>
          <a:xfrm>
            <a:off x="4419818"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0" name="Verbinder: gewinkelt 39">
            <a:extLst>
              <a:ext uri="{FF2B5EF4-FFF2-40B4-BE49-F238E27FC236}">
                <a16:creationId xmlns:a16="http://schemas.microsoft.com/office/drawing/2014/main" id="{9187A933-3DB3-8AA4-7B78-6F898FFE8BBC}"/>
              </a:ext>
            </a:extLst>
          </p:cNvPr>
          <p:cNvCxnSpPr>
            <a:cxnSpLocks/>
            <a:stCxn id="17" idx="2"/>
            <a:endCxn id="38" idx="0"/>
          </p:cNvCxnSpPr>
          <p:nvPr/>
        </p:nvCxnSpPr>
        <p:spPr>
          <a:xfrm rot="16200000" flipH="1">
            <a:off x="2551602" y="635894"/>
            <a:ext cx="480682" cy="39657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Rechteck 42">
            <a:extLst>
              <a:ext uri="{FF2B5EF4-FFF2-40B4-BE49-F238E27FC236}">
                <a16:creationId xmlns:a16="http://schemas.microsoft.com/office/drawing/2014/main" id="{ECCCFE15-9862-285C-A37E-1E01A8D5395E}"/>
              </a:ext>
            </a:extLst>
          </p:cNvPr>
          <p:cNvSpPr/>
          <p:nvPr/>
        </p:nvSpPr>
        <p:spPr>
          <a:xfrm>
            <a:off x="795592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4" name="Verbinder: gewinkelt 43">
            <a:extLst>
              <a:ext uri="{FF2B5EF4-FFF2-40B4-BE49-F238E27FC236}">
                <a16:creationId xmlns:a16="http://schemas.microsoft.com/office/drawing/2014/main" id="{A338571E-EA81-985C-5C8C-D9FB66981399}"/>
              </a:ext>
            </a:extLst>
          </p:cNvPr>
          <p:cNvCxnSpPr>
            <a:cxnSpLocks/>
            <a:stCxn id="17" idx="2"/>
            <a:endCxn id="43" idx="0"/>
          </p:cNvCxnSpPr>
          <p:nvPr/>
        </p:nvCxnSpPr>
        <p:spPr>
          <a:xfrm rot="16200000" flipH="1">
            <a:off x="4319653" y="-1132158"/>
            <a:ext cx="480682" cy="750180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Pfeil: nach rechts 45">
            <a:extLst>
              <a:ext uri="{FF2B5EF4-FFF2-40B4-BE49-F238E27FC236}">
                <a16:creationId xmlns:a16="http://schemas.microsoft.com/office/drawing/2014/main" id="{7AC7603F-315B-559A-A272-B23DAEFA3C77}"/>
              </a:ext>
            </a:extLst>
          </p:cNvPr>
          <p:cNvSpPr/>
          <p:nvPr/>
        </p:nvSpPr>
        <p:spPr>
          <a:xfrm>
            <a:off x="5436096" y="3291830"/>
            <a:ext cx="2160240" cy="2880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0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iterate type="wd">
                                    <p:tmAbs val="100"/>
                                  </p:iterate>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2500"/>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par>
                          <p:cTn id="59" fill="hold">
                            <p:stCondLst>
                              <p:cond delay="4500"/>
                            </p:stCondLst>
                            <p:childTnLst>
                              <p:par>
                                <p:cTn id="60" presetID="16" presetClass="entr" presetSubtype="21"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barn(inVertical)">
                                      <p:cBhvr>
                                        <p:cTn id="62" dur="500"/>
                                        <p:tgtEl>
                                          <p:spTgt spid="46"/>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6" grpId="0" animBg="1"/>
      <p:bldP spid="20" grpId="0" animBg="1"/>
      <p:bldP spid="22" grpId="0" animBg="1"/>
      <p:bldP spid="28" grpId="0" animBg="1"/>
      <p:bldP spid="32" grpId="0" animBg="1"/>
      <p:bldP spid="38" grpId="0" animBg="1"/>
      <p:bldP spid="43"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87727-DA21-22B8-E469-930EB271C8E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9A3F787-5097-4D6C-CC80-380059B6AF18}"/>
              </a:ext>
            </a:extLst>
          </p:cNvPr>
          <p:cNvSpPr>
            <a:spLocks noGrp="1"/>
          </p:cNvSpPr>
          <p:nvPr>
            <p:ph type="title"/>
          </p:nvPr>
        </p:nvSpPr>
        <p:spPr/>
        <p:txBody>
          <a:bodyPr/>
          <a:lstStyle/>
          <a:p>
            <a:r>
              <a:rPr lang="en-US" dirty="0"/>
              <a:t>Reading data from a Heap</a:t>
            </a:r>
          </a:p>
        </p:txBody>
      </p:sp>
      <p:sp>
        <p:nvSpPr>
          <p:cNvPr id="17" name="Rechteck: gefaltete Ecke 16">
            <a:extLst>
              <a:ext uri="{FF2B5EF4-FFF2-40B4-BE49-F238E27FC236}">
                <a16:creationId xmlns:a16="http://schemas.microsoft.com/office/drawing/2014/main" id="{9F40E243-60D7-DFB1-58A3-FFD0098C8936}"/>
              </a:ext>
            </a:extLst>
          </p:cNvPr>
          <p:cNvSpPr/>
          <p:nvPr/>
        </p:nvSpPr>
        <p:spPr>
          <a:xfrm>
            <a:off x="468313" y="1131888"/>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12" name="Textfeld 11">
            <a:extLst>
              <a:ext uri="{FF2B5EF4-FFF2-40B4-BE49-F238E27FC236}">
                <a16:creationId xmlns:a16="http://schemas.microsoft.com/office/drawing/2014/main" id="{DE2F6577-46B0-D000-42DA-9607A8E1319D}"/>
              </a:ext>
            </a:extLst>
          </p:cNvPr>
          <p:cNvSpPr txBox="1"/>
          <p:nvPr/>
        </p:nvSpPr>
        <p:spPr>
          <a:xfrm>
            <a:off x="1212946" y="1131888"/>
            <a:ext cx="3353485" cy="1200329"/>
          </a:xfrm>
          <a:prstGeom prst="rect">
            <a:avLst/>
          </a:prstGeom>
          <a:noFill/>
        </p:spPr>
        <p:txBody>
          <a:bodyPr wrap="square" rtlCol="0">
            <a:spAutoFit/>
          </a:bodyPr>
          <a:lstStyle/>
          <a:p>
            <a:pPr marL="171450" indent="-171450">
              <a:buFont typeface="Arial" panose="020B0604020202020204" pitchFamily="34" charset="0"/>
              <a:buChar char="•"/>
            </a:pPr>
            <a:r>
              <a:rPr lang="en-US" sz="900" dirty="0"/>
              <a:t>The Index Allocation Map must be read first</a:t>
            </a:r>
          </a:p>
          <a:p>
            <a:pPr marL="171450" indent="-171450">
              <a:buFont typeface="Arial" panose="020B0604020202020204" pitchFamily="34" charset="0"/>
              <a:buChar char="•"/>
            </a:pPr>
            <a:r>
              <a:rPr lang="en-US" sz="900" dirty="0"/>
              <a:t>Microsoft SQL Server must know all Leaf Objects from the underlying table!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When the IAM Page has been loaded into Memory and read, Microsoft SQL Server starts reading the </a:t>
            </a:r>
            <a:r>
              <a:rPr lang="en-US" sz="900" b="1" dirty="0"/>
              <a:t>Data Pages</a:t>
            </a:r>
            <a:r>
              <a:rPr lang="en-US" sz="900" dirty="0"/>
              <a:t>.</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Usually, the leaf pages will be read by the physical order!</a:t>
            </a:r>
          </a:p>
        </p:txBody>
      </p:sp>
      <p:sp>
        <p:nvSpPr>
          <p:cNvPr id="20" name="Rechteck 19">
            <a:extLst>
              <a:ext uri="{FF2B5EF4-FFF2-40B4-BE49-F238E27FC236}">
                <a16:creationId xmlns:a16="http://schemas.microsoft.com/office/drawing/2014/main" id="{55BB5014-15F8-FC41-6251-3760D7AEF2FF}"/>
              </a:ext>
            </a:extLst>
          </p:cNvPr>
          <p:cNvSpPr/>
          <p:nvPr/>
        </p:nvSpPr>
        <p:spPr>
          <a:xfrm>
            <a:off x="471453"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110</a:t>
            </a:r>
          </a:p>
          <a:p>
            <a:pPr algn="ctr"/>
            <a:endParaRPr lang="de-DE" sz="1000" b="1" dirty="0"/>
          </a:p>
          <a:p>
            <a:pPr algn="ctr"/>
            <a:r>
              <a:rPr lang="de-DE" sz="1000" b="1" dirty="0"/>
              <a:t>(Data)</a:t>
            </a:r>
          </a:p>
        </p:txBody>
      </p:sp>
      <p:cxnSp>
        <p:nvCxnSpPr>
          <p:cNvPr id="21" name="Verbinder: gewinkelt 20">
            <a:extLst>
              <a:ext uri="{FF2B5EF4-FFF2-40B4-BE49-F238E27FC236}">
                <a16:creationId xmlns:a16="http://schemas.microsoft.com/office/drawing/2014/main" id="{B0DBFBCD-7EE7-A44F-5217-D8509A2C1DB4}"/>
              </a:ext>
            </a:extLst>
          </p:cNvPr>
          <p:cNvCxnSpPr>
            <a:cxnSpLocks/>
            <a:stCxn id="17" idx="2"/>
            <a:endCxn id="20" idx="0"/>
          </p:cNvCxnSpPr>
          <p:nvPr/>
        </p:nvCxnSpPr>
        <p:spPr>
          <a:xfrm rot="16200000" flipH="1">
            <a:off x="577419" y="2610076"/>
            <a:ext cx="480682" cy="173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BFA878F1-8181-E7DB-369E-D2357D226AE8}"/>
              </a:ext>
            </a:extLst>
          </p:cNvPr>
          <p:cNvSpPr/>
          <p:nvPr/>
        </p:nvSpPr>
        <p:spPr>
          <a:xfrm>
            <a:off x="1455967"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123</a:t>
            </a:r>
          </a:p>
          <a:p>
            <a:pPr algn="ctr"/>
            <a:endParaRPr lang="de-DE" sz="1000" b="1" dirty="0"/>
          </a:p>
          <a:p>
            <a:pPr algn="ctr"/>
            <a:r>
              <a:rPr lang="de-DE" sz="1000" b="1" dirty="0"/>
              <a:t>(Data)</a:t>
            </a:r>
          </a:p>
        </p:txBody>
      </p:sp>
      <p:cxnSp>
        <p:nvCxnSpPr>
          <p:cNvPr id="23" name="Verbinder: gewinkelt 22">
            <a:extLst>
              <a:ext uri="{FF2B5EF4-FFF2-40B4-BE49-F238E27FC236}">
                <a16:creationId xmlns:a16="http://schemas.microsoft.com/office/drawing/2014/main" id="{57D7AB7F-BA3A-D2ED-999F-DC8F2CEF7DF7}"/>
              </a:ext>
            </a:extLst>
          </p:cNvPr>
          <p:cNvCxnSpPr>
            <a:cxnSpLocks/>
            <a:stCxn id="17" idx="2"/>
            <a:endCxn id="22" idx="0"/>
          </p:cNvCxnSpPr>
          <p:nvPr/>
        </p:nvCxnSpPr>
        <p:spPr>
          <a:xfrm rot="16200000" flipH="1">
            <a:off x="1069676" y="2117819"/>
            <a:ext cx="480682" cy="100185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47825768-48FA-BAB1-2C46-A0A990E11F52}"/>
              </a:ext>
            </a:extLst>
          </p:cNvPr>
          <p:cNvSpPr/>
          <p:nvPr/>
        </p:nvSpPr>
        <p:spPr>
          <a:xfrm>
            <a:off x="244048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150</a:t>
            </a:r>
          </a:p>
          <a:p>
            <a:pPr algn="ctr"/>
            <a:endParaRPr lang="de-DE" sz="1000" b="1" dirty="0"/>
          </a:p>
          <a:p>
            <a:pPr algn="ctr"/>
            <a:r>
              <a:rPr lang="de-DE" sz="1000" b="1" dirty="0"/>
              <a:t>(Data)</a:t>
            </a:r>
          </a:p>
        </p:txBody>
      </p:sp>
      <p:cxnSp>
        <p:nvCxnSpPr>
          <p:cNvPr id="29" name="Verbinder: gewinkelt 28">
            <a:extLst>
              <a:ext uri="{FF2B5EF4-FFF2-40B4-BE49-F238E27FC236}">
                <a16:creationId xmlns:a16="http://schemas.microsoft.com/office/drawing/2014/main" id="{6F271E7E-698A-C0B0-DD34-26114176406E}"/>
              </a:ext>
            </a:extLst>
          </p:cNvPr>
          <p:cNvCxnSpPr>
            <a:cxnSpLocks/>
            <a:stCxn id="17" idx="2"/>
            <a:endCxn id="28" idx="0"/>
          </p:cNvCxnSpPr>
          <p:nvPr/>
        </p:nvCxnSpPr>
        <p:spPr>
          <a:xfrm rot="16200000" flipH="1">
            <a:off x="1561933" y="1625562"/>
            <a:ext cx="480682" cy="19863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632BB52E-3E06-BB92-F828-2D846B8B709E}"/>
              </a:ext>
            </a:extLst>
          </p:cNvPr>
          <p:cNvSpPr/>
          <p:nvPr/>
        </p:nvSpPr>
        <p:spPr>
          <a:xfrm>
            <a:off x="3419872"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151</a:t>
            </a:r>
          </a:p>
          <a:p>
            <a:pPr algn="ctr"/>
            <a:endParaRPr lang="de-DE" sz="1000" b="1" dirty="0"/>
          </a:p>
          <a:p>
            <a:pPr algn="ctr"/>
            <a:r>
              <a:rPr lang="de-DE" sz="1000" b="1" dirty="0"/>
              <a:t>(Data)</a:t>
            </a:r>
          </a:p>
        </p:txBody>
      </p:sp>
      <p:cxnSp>
        <p:nvCxnSpPr>
          <p:cNvPr id="34" name="Verbinder: gewinkelt 33">
            <a:extLst>
              <a:ext uri="{FF2B5EF4-FFF2-40B4-BE49-F238E27FC236}">
                <a16:creationId xmlns:a16="http://schemas.microsoft.com/office/drawing/2014/main" id="{BFFD128B-96A0-0B4C-1CB2-5E8DAD6CB9CC}"/>
              </a:ext>
            </a:extLst>
          </p:cNvPr>
          <p:cNvCxnSpPr>
            <a:cxnSpLocks/>
            <a:stCxn id="17" idx="2"/>
            <a:endCxn id="32" idx="0"/>
          </p:cNvCxnSpPr>
          <p:nvPr/>
        </p:nvCxnSpPr>
        <p:spPr>
          <a:xfrm rot="16200000" flipH="1">
            <a:off x="2051629" y="1135867"/>
            <a:ext cx="480682" cy="296575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63D1B1E6-8310-2C04-D944-2CD279AFCF78}"/>
              </a:ext>
            </a:extLst>
          </p:cNvPr>
          <p:cNvSpPr/>
          <p:nvPr/>
        </p:nvSpPr>
        <p:spPr>
          <a:xfrm>
            <a:off x="4419818"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0" name="Verbinder: gewinkelt 39">
            <a:extLst>
              <a:ext uri="{FF2B5EF4-FFF2-40B4-BE49-F238E27FC236}">
                <a16:creationId xmlns:a16="http://schemas.microsoft.com/office/drawing/2014/main" id="{2F3FA692-5255-5909-FCE3-0D879BDF360F}"/>
              </a:ext>
            </a:extLst>
          </p:cNvPr>
          <p:cNvCxnSpPr>
            <a:cxnSpLocks/>
            <a:stCxn id="17" idx="2"/>
            <a:endCxn id="38" idx="0"/>
          </p:cNvCxnSpPr>
          <p:nvPr/>
        </p:nvCxnSpPr>
        <p:spPr>
          <a:xfrm rot="16200000" flipH="1">
            <a:off x="2551602" y="635894"/>
            <a:ext cx="480682" cy="39657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Rechteck 42">
            <a:extLst>
              <a:ext uri="{FF2B5EF4-FFF2-40B4-BE49-F238E27FC236}">
                <a16:creationId xmlns:a16="http://schemas.microsoft.com/office/drawing/2014/main" id="{33E14A31-34B1-087C-E67A-71A02E85274D}"/>
              </a:ext>
            </a:extLst>
          </p:cNvPr>
          <p:cNvSpPr/>
          <p:nvPr/>
        </p:nvSpPr>
        <p:spPr>
          <a:xfrm>
            <a:off x="795592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4" name="Verbinder: gewinkelt 43">
            <a:extLst>
              <a:ext uri="{FF2B5EF4-FFF2-40B4-BE49-F238E27FC236}">
                <a16:creationId xmlns:a16="http://schemas.microsoft.com/office/drawing/2014/main" id="{8B31AD04-F3CF-6076-0252-4DF1A0E85777}"/>
              </a:ext>
            </a:extLst>
          </p:cNvPr>
          <p:cNvCxnSpPr>
            <a:cxnSpLocks/>
            <a:stCxn id="17" idx="2"/>
            <a:endCxn id="43" idx="0"/>
          </p:cNvCxnSpPr>
          <p:nvPr/>
        </p:nvCxnSpPr>
        <p:spPr>
          <a:xfrm rot="16200000" flipH="1">
            <a:off x="4319653" y="-1132158"/>
            <a:ext cx="480682" cy="750180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Pfeil: nach rechts 45">
            <a:extLst>
              <a:ext uri="{FF2B5EF4-FFF2-40B4-BE49-F238E27FC236}">
                <a16:creationId xmlns:a16="http://schemas.microsoft.com/office/drawing/2014/main" id="{0F2898DA-2CE3-972E-4BC1-009EAE82C392}"/>
              </a:ext>
            </a:extLst>
          </p:cNvPr>
          <p:cNvSpPr/>
          <p:nvPr/>
        </p:nvSpPr>
        <p:spPr>
          <a:xfrm>
            <a:off x="5436096" y="3291830"/>
            <a:ext cx="2160240" cy="2880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feil: nach rechts 36">
            <a:extLst>
              <a:ext uri="{FF2B5EF4-FFF2-40B4-BE49-F238E27FC236}">
                <a16:creationId xmlns:a16="http://schemas.microsoft.com/office/drawing/2014/main" id="{A9714D09-2682-48CB-B3E8-B01DA761BD44}"/>
              </a:ext>
            </a:extLst>
          </p:cNvPr>
          <p:cNvSpPr/>
          <p:nvPr/>
        </p:nvSpPr>
        <p:spPr>
          <a:xfrm>
            <a:off x="471453" y="4089281"/>
            <a:ext cx="8204235" cy="28803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Process #1</a:t>
            </a:r>
          </a:p>
        </p:txBody>
      </p:sp>
      <p:sp>
        <p:nvSpPr>
          <p:cNvPr id="3" name="Pfeil: nach rechts 2">
            <a:extLst>
              <a:ext uri="{FF2B5EF4-FFF2-40B4-BE49-F238E27FC236}">
                <a16:creationId xmlns:a16="http://schemas.microsoft.com/office/drawing/2014/main" id="{78C294C7-23C8-4B26-9682-4043F66464F7}"/>
              </a:ext>
            </a:extLst>
          </p:cNvPr>
          <p:cNvSpPr/>
          <p:nvPr/>
        </p:nvSpPr>
        <p:spPr>
          <a:xfrm>
            <a:off x="471453" y="4388973"/>
            <a:ext cx="3360709" cy="25934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Process #2</a:t>
            </a:r>
          </a:p>
        </p:txBody>
      </p:sp>
      <p:sp>
        <p:nvSpPr>
          <p:cNvPr id="4" name="Pfeil: nach rechts 3">
            <a:extLst>
              <a:ext uri="{FF2B5EF4-FFF2-40B4-BE49-F238E27FC236}">
                <a16:creationId xmlns:a16="http://schemas.microsoft.com/office/drawing/2014/main" id="{2E634B2E-076D-486D-9744-83DE159E39AB}"/>
              </a:ext>
            </a:extLst>
          </p:cNvPr>
          <p:cNvSpPr/>
          <p:nvPr/>
        </p:nvSpPr>
        <p:spPr>
          <a:xfrm>
            <a:off x="3832162" y="4371950"/>
            <a:ext cx="4843526" cy="28803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Process #2</a:t>
            </a:r>
          </a:p>
        </p:txBody>
      </p:sp>
    </p:spTree>
    <p:extLst>
      <p:ext uri="{BB962C8B-B14F-4D97-AF65-F5344CB8AC3E}">
        <p14:creationId xmlns:p14="http://schemas.microsoft.com/office/powerpoint/2010/main" val="383027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en-US" dirty="0"/>
              <a:t>Reading Data from a HEAP</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2897386" y="1275160"/>
            <a:ext cx="3349228" cy="3349228"/>
          </a:xfrm>
          <a:prstGeom prst="rect">
            <a:avLst/>
          </a:prstGeom>
        </p:spPr>
      </p:pic>
    </p:spTree>
    <p:extLst>
      <p:ext uri="{BB962C8B-B14F-4D97-AF65-F5344CB8AC3E}">
        <p14:creationId xmlns:p14="http://schemas.microsoft.com/office/powerpoint/2010/main" val="39865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5946D-DA43-FC67-72A0-3FFB0ECBA06E}"/>
              </a:ext>
            </a:extLst>
          </p:cNvPr>
          <p:cNvSpPr>
            <a:spLocks noGrp="1"/>
          </p:cNvSpPr>
          <p:nvPr>
            <p:ph type="title"/>
          </p:nvPr>
        </p:nvSpPr>
        <p:spPr/>
        <p:txBody>
          <a:bodyPr/>
          <a:lstStyle/>
          <a:p>
            <a:r>
              <a:rPr lang="en-US" dirty="0"/>
              <a:t>Inserting data into a Heap</a:t>
            </a:r>
          </a:p>
        </p:txBody>
      </p:sp>
      <p:sp>
        <p:nvSpPr>
          <p:cNvPr id="3" name="Inhaltsplatzhalter 2">
            <a:extLst>
              <a:ext uri="{FF2B5EF4-FFF2-40B4-BE49-F238E27FC236}">
                <a16:creationId xmlns:a16="http://schemas.microsoft.com/office/drawing/2014/main" id="{545BD2FB-85B3-4B2A-4FBA-330003D874B2}"/>
              </a:ext>
            </a:extLst>
          </p:cNvPr>
          <p:cNvSpPr>
            <a:spLocks noGrp="1"/>
          </p:cNvSpPr>
          <p:nvPr>
            <p:ph sz="half" idx="1"/>
          </p:nvPr>
        </p:nvSpPr>
        <p:spPr/>
        <p:txBody>
          <a:bodyPr/>
          <a:lstStyle/>
          <a:p>
            <a:r>
              <a:rPr lang="en-US" dirty="0"/>
              <a:t>Inserting data into a Heap requires the search for free space on allocated pages:</a:t>
            </a:r>
          </a:p>
          <a:p>
            <a:pPr marL="685767" lvl="1" indent="-342900">
              <a:buFont typeface="+mj-lt"/>
              <a:buAutoNum type="arabicPeriod"/>
            </a:pPr>
            <a:r>
              <a:rPr lang="en-US" dirty="0"/>
              <a:t>Search the IAM-Page for allocated </a:t>
            </a:r>
            <a:br>
              <a:rPr lang="en-US" dirty="0"/>
            </a:br>
            <a:r>
              <a:rPr lang="en-US" dirty="0"/>
              <a:t>data pages</a:t>
            </a:r>
          </a:p>
          <a:p>
            <a:pPr marL="685767" lvl="1" indent="-342900">
              <a:buFont typeface="+mj-lt"/>
              <a:buAutoNum type="arabicPeriod"/>
            </a:pPr>
            <a:r>
              <a:rPr lang="en-US" dirty="0"/>
              <a:t>Compare for each allocated page the free space in PFS-Page</a:t>
            </a:r>
          </a:p>
          <a:p>
            <a:pPr marL="1028631" lvl="2" indent="-342900">
              <a:buFont typeface="+mj-lt"/>
              <a:buAutoNum type="arabicPeriod"/>
            </a:pPr>
            <a:r>
              <a:rPr lang="en-US" dirty="0"/>
              <a:t>If the record fits with its length into an existing data page, it will be inserted</a:t>
            </a:r>
          </a:p>
          <a:p>
            <a:pPr marL="1028631" lvl="2" indent="-342900">
              <a:buFont typeface="+mj-lt"/>
              <a:buAutoNum type="arabicPeriod"/>
            </a:pPr>
            <a:r>
              <a:rPr lang="en-US" dirty="0"/>
              <a:t>If the record does not fit into an existing data page, a new data page will be allocated</a:t>
            </a:r>
          </a:p>
          <a:p>
            <a:pPr marL="685767" lvl="1" indent="-342900">
              <a:buFont typeface="+mj-lt"/>
              <a:buAutoNum type="arabicPeriod"/>
            </a:pPr>
            <a:r>
              <a:rPr lang="en-US" dirty="0"/>
              <a:t>Update PFS-Page if necessary</a:t>
            </a:r>
          </a:p>
        </p:txBody>
      </p:sp>
      <p:sp>
        <p:nvSpPr>
          <p:cNvPr id="7" name="Rechteck: gefaltete Ecke 6">
            <a:extLst>
              <a:ext uri="{FF2B5EF4-FFF2-40B4-BE49-F238E27FC236}">
                <a16:creationId xmlns:a16="http://schemas.microsoft.com/office/drawing/2014/main" id="{7CD4B9CF-3CB3-CE05-45FD-4929B096B895}"/>
              </a:ext>
            </a:extLst>
          </p:cNvPr>
          <p:cNvSpPr/>
          <p:nvPr/>
        </p:nvSpPr>
        <p:spPr>
          <a:xfrm>
            <a:off x="4860032" y="1324472"/>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8" name="Rechteck: gefaltete Ecke 7">
            <a:extLst>
              <a:ext uri="{FF2B5EF4-FFF2-40B4-BE49-F238E27FC236}">
                <a16:creationId xmlns:a16="http://schemas.microsoft.com/office/drawing/2014/main" id="{F28B26DE-7641-CAEB-CE41-8999A88C9F9B}"/>
              </a:ext>
            </a:extLst>
          </p:cNvPr>
          <p:cNvSpPr/>
          <p:nvPr/>
        </p:nvSpPr>
        <p:spPr>
          <a:xfrm>
            <a:off x="7409859" y="1325233"/>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110: 	</a:t>
            </a:r>
            <a:r>
              <a:rPr lang="de-DE" sz="800" dirty="0">
                <a:solidFill>
                  <a:srgbClr val="FF0000"/>
                </a:solidFill>
              </a:rPr>
              <a:t>100%</a:t>
            </a:r>
            <a:br>
              <a:rPr lang="de-DE" sz="800" dirty="0">
                <a:solidFill>
                  <a:srgbClr val="FF0000"/>
                </a:solidFill>
              </a:rPr>
            </a:br>
            <a:r>
              <a:rPr lang="de-DE" sz="800" dirty="0"/>
              <a:t>123:	</a:t>
            </a:r>
            <a:r>
              <a:rPr lang="de-DE" sz="800" dirty="0">
                <a:solidFill>
                  <a:schemeClr val="accent6">
                    <a:lumMod val="75000"/>
                  </a:schemeClr>
                </a:solidFill>
              </a:rPr>
              <a:t>50%</a:t>
            </a:r>
            <a:br>
              <a:rPr lang="de-DE" sz="800" dirty="0">
                <a:solidFill>
                  <a:schemeClr val="accent6">
                    <a:lumMod val="75000"/>
                  </a:schemeClr>
                </a:solidFill>
              </a:rPr>
            </a:br>
            <a:r>
              <a:rPr lang="de-DE" sz="800" dirty="0"/>
              <a:t>150	</a:t>
            </a:r>
            <a:r>
              <a:rPr lang="de-DE" sz="800" dirty="0">
                <a:solidFill>
                  <a:schemeClr val="accent6">
                    <a:lumMod val="75000"/>
                  </a:schemeClr>
                </a:solidFill>
              </a:rPr>
              <a:t>80%</a:t>
            </a:r>
            <a:br>
              <a:rPr lang="de-DE" sz="800" dirty="0"/>
            </a:br>
            <a:r>
              <a:rPr lang="de-DE" sz="800" dirty="0"/>
              <a:t>151	</a:t>
            </a:r>
            <a:r>
              <a:rPr lang="de-DE" sz="800" dirty="0">
                <a:solidFill>
                  <a:srgbClr val="FF0000"/>
                </a:solidFill>
              </a:rPr>
              <a:t>100%</a:t>
            </a:r>
            <a:br>
              <a:rPr lang="de-DE" sz="800" dirty="0">
                <a:solidFill>
                  <a:srgbClr val="FF0000"/>
                </a:solidFill>
              </a:rPr>
            </a:br>
            <a:r>
              <a:rPr lang="de-DE" sz="800" dirty="0"/>
              <a:t>152	</a:t>
            </a:r>
            <a:r>
              <a:rPr lang="de-DE" sz="800" dirty="0">
                <a:solidFill>
                  <a:srgbClr val="FF0000"/>
                </a:solidFill>
              </a:rPr>
              <a:t>100%</a:t>
            </a:r>
          </a:p>
        </p:txBody>
      </p:sp>
      <p:cxnSp>
        <p:nvCxnSpPr>
          <p:cNvPr id="10" name="Gerade Verbindung mit Pfeil 9">
            <a:extLst>
              <a:ext uri="{FF2B5EF4-FFF2-40B4-BE49-F238E27FC236}">
                <a16:creationId xmlns:a16="http://schemas.microsoft.com/office/drawing/2014/main" id="{7E6B3806-817E-9AA7-4ECC-CB35DAA64A9F}"/>
              </a:ext>
            </a:extLst>
          </p:cNvPr>
          <p:cNvCxnSpPr/>
          <p:nvPr/>
        </p:nvCxnSpPr>
        <p:spPr>
          <a:xfrm>
            <a:off x="5364088" y="1779662"/>
            <a:ext cx="2088232"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738F8AD9-EE6B-3BF4-50AC-202E1C28185D}"/>
              </a:ext>
            </a:extLst>
          </p:cNvPr>
          <p:cNvSpPr/>
          <p:nvPr/>
        </p:nvSpPr>
        <p:spPr>
          <a:xfrm>
            <a:off x="4848509" y="3072286"/>
            <a:ext cx="709954" cy="1190464"/>
          </a:xfrm>
          <a:prstGeom prst="rect">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110</a:t>
            </a:r>
          </a:p>
        </p:txBody>
      </p:sp>
      <p:sp>
        <p:nvSpPr>
          <p:cNvPr id="12" name="Rechteck 11">
            <a:extLst>
              <a:ext uri="{FF2B5EF4-FFF2-40B4-BE49-F238E27FC236}">
                <a16:creationId xmlns:a16="http://schemas.microsoft.com/office/drawing/2014/main" id="{48E27652-F794-F51F-D983-0A25508F0C79}"/>
              </a:ext>
            </a:extLst>
          </p:cNvPr>
          <p:cNvSpPr/>
          <p:nvPr/>
        </p:nvSpPr>
        <p:spPr>
          <a:xfrm>
            <a:off x="5833023" y="3072286"/>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123</a:t>
            </a:r>
          </a:p>
        </p:txBody>
      </p:sp>
      <p:sp>
        <p:nvSpPr>
          <p:cNvPr id="13" name="Rechteck 12">
            <a:extLst>
              <a:ext uri="{FF2B5EF4-FFF2-40B4-BE49-F238E27FC236}">
                <a16:creationId xmlns:a16="http://schemas.microsoft.com/office/drawing/2014/main" id="{AF21FB20-114D-3E4F-23A8-B944FB21048F}"/>
              </a:ext>
            </a:extLst>
          </p:cNvPr>
          <p:cNvSpPr/>
          <p:nvPr/>
        </p:nvSpPr>
        <p:spPr>
          <a:xfrm>
            <a:off x="6812414" y="3072286"/>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150</a:t>
            </a:r>
          </a:p>
        </p:txBody>
      </p:sp>
      <p:sp>
        <p:nvSpPr>
          <p:cNvPr id="14" name="Rechteck 13">
            <a:extLst>
              <a:ext uri="{FF2B5EF4-FFF2-40B4-BE49-F238E27FC236}">
                <a16:creationId xmlns:a16="http://schemas.microsoft.com/office/drawing/2014/main" id="{47EDB320-2DE6-D93E-50DA-010E70C2340F}"/>
              </a:ext>
            </a:extLst>
          </p:cNvPr>
          <p:cNvSpPr/>
          <p:nvPr/>
        </p:nvSpPr>
        <p:spPr>
          <a:xfrm>
            <a:off x="7812360" y="3072286"/>
            <a:ext cx="709954" cy="1190464"/>
          </a:xfrm>
          <a:prstGeom prst="rect">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151</a:t>
            </a:r>
          </a:p>
        </p:txBody>
      </p:sp>
      <p:sp>
        <p:nvSpPr>
          <p:cNvPr id="15" name="Rechteck 14">
            <a:extLst>
              <a:ext uri="{FF2B5EF4-FFF2-40B4-BE49-F238E27FC236}">
                <a16:creationId xmlns:a16="http://schemas.microsoft.com/office/drawing/2014/main" id="{EE8A7898-3416-8609-21FD-CF3370B59122}"/>
              </a:ext>
            </a:extLst>
          </p:cNvPr>
          <p:cNvSpPr/>
          <p:nvPr/>
        </p:nvSpPr>
        <p:spPr>
          <a:xfrm>
            <a:off x="5848455" y="3651870"/>
            <a:ext cx="673967" cy="610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6" name="Rechteck 15">
            <a:extLst>
              <a:ext uri="{FF2B5EF4-FFF2-40B4-BE49-F238E27FC236}">
                <a16:creationId xmlns:a16="http://schemas.microsoft.com/office/drawing/2014/main" id="{53BEF94F-5BC9-5C89-55FD-A9129DADF391}"/>
              </a:ext>
            </a:extLst>
          </p:cNvPr>
          <p:cNvSpPr/>
          <p:nvPr/>
        </p:nvSpPr>
        <p:spPr>
          <a:xfrm>
            <a:off x="6832969" y="3435846"/>
            <a:ext cx="673967" cy="82690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80%</a:t>
            </a:r>
          </a:p>
        </p:txBody>
      </p:sp>
      <p:cxnSp>
        <p:nvCxnSpPr>
          <p:cNvPr id="18" name="Verbinder: gewinkelt 17">
            <a:extLst>
              <a:ext uri="{FF2B5EF4-FFF2-40B4-BE49-F238E27FC236}">
                <a16:creationId xmlns:a16="http://schemas.microsoft.com/office/drawing/2014/main" id="{DEEE8D42-00EF-744B-A800-27B6717067A4}"/>
              </a:ext>
            </a:extLst>
          </p:cNvPr>
          <p:cNvCxnSpPr>
            <a:stCxn id="8" idx="1"/>
            <a:endCxn id="12" idx="0"/>
          </p:cNvCxnSpPr>
          <p:nvPr/>
        </p:nvCxnSpPr>
        <p:spPr>
          <a:xfrm rot="10800000" flipV="1">
            <a:off x="6188001" y="1948492"/>
            <a:ext cx="1221859" cy="1123794"/>
          </a:xfrm>
          <a:prstGeom prst="bentConnector2">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51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1"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3500"/>
                            </p:stCondLst>
                            <p:childTnLst>
                              <p:par>
                                <p:cTn id="54" presetID="1" presetClass="entr" presetSubtype="0" fill="hold" nodeType="after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0DC3EB76-AEB6-23D6-3973-375F0BE854AD}"/>
              </a:ext>
            </a:extLst>
          </p:cNvPr>
          <p:cNvSpPr>
            <a:spLocks noGrp="1"/>
          </p:cNvSpPr>
          <p:nvPr>
            <p:ph type="body" sz="half" idx="2"/>
          </p:nvPr>
        </p:nvSpPr>
        <p:spPr/>
        <p:txBody>
          <a:bodyPr/>
          <a:lstStyle/>
          <a:p>
            <a:r>
              <a:rPr lang="en-US" dirty="0"/>
              <a:t>The bottleneck of a HEAP table is the PFS Page</a:t>
            </a:r>
          </a:p>
          <a:p>
            <a:r>
              <a:rPr lang="en-US" dirty="0"/>
              <a:t>The PFS Page tracks the filling grade of each page in a HEAP table!</a:t>
            </a:r>
          </a:p>
          <a:p>
            <a:pPr lvl="1">
              <a:tabLst>
                <a:tab pos="898525" algn="l"/>
              </a:tabLst>
            </a:pPr>
            <a:r>
              <a:rPr lang="en-US" dirty="0"/>
              <a:t>0%	page is empty</a:t>
            </a:r>
          </a:p>
          <a:p>
            <a:pPr lvl="1">
              <a:tabLst>
                <a:tab pos="898525" algn="l"/>
              </a:tabLst>
            </a:pPr>
            <a:r>
              <a:rPr lang="en-US" dirty="0"/>
              <a:t>50%	page is filled UP TO 4.030 Bytes</a:t>
            </a:r>
          </a:p>
          <a:p>
            <a:pPr lvl="1">
              <a:tabLst>
                <a:tab pos="898525" algn="l"/>
              </a:tabLst>
            </a:pPr>
            <a:r>
              <a:rPr lang="en-US" dirty="0"/>
              <a:t>80%	page is filled UP TO 6.424 Bytes</a:t>
            </a:r>
          </a:p>
          <a:p>
            <a:pPr lvl="1">
              <a:tabLst>
                <a:tab pos="898525" algn="l"/>
              </a:tabLst>
            </a:pPr>
            <a:r>
              <a:rPr lang="en-US" dirty="0"/>
              <a:t>95%	page is filled UP TO 7.629 Bytes</a:t>
            </a:r>
          </a:p>
          <a:p>
            <a:pPr lvl="1">
              <a:tabLst>
                <a:tab pos="898525" algn="l"/>
              </a:tabLst>
            </a:pPr>
            <a:r>
              <a:rPr lang="en-US" dirty="0"/>
              <a:t>100%	page is filled up</a:t>
            </a:r>
          </a:p>
          <a:p>
            <a:pPr lvl="1">
              <a:tabLst>
                <a:tab pos="898525" algn="l"/>
              </a:tabLst>
            </a:pPr>
            <a:endParaRPr lang="en-US" dirty="0"/>
          </a:p>
          <a:p>
            <a:pPr marL="179388" lvl="1" indent="-179388">
              <a:buFont typeface="Arial" panose="020B0604020202020204" pitchFamily="34" charset="0"/>
              <a:buChar char="•"/>
              <a:tabLst>
                <a:tab pos="898525" algn="l"/>
              </a:tabLst>
            </a:pPr>
            <a:r>
              <a:rPr lang="en-US" dirty="0">
                <a:solidFill>
                  <a:srgbClr val="FF0000"/>
                </a:solidFill>
              </a:rPr>
              <a:t>To much writing on a range of 8.080 data pages</a:t>
            </a:r>
            <a:br>
              <a:rPr lang="en-US" dirty="0">
                <a:solidFill>
                  <a:srgbClr val="FF0000"/>
                </a:solidFill>
              </a:rPr>
            </a:br>
            <a:r>
              <a:rPr lang="en-US" dirty="0">
                <a:solidFill>
                  <a:srgbClr val="FF0000"/>
                </a:solidFill>
              </a:rPr>
              <a:t>can lead to LATCH contention on the PFS Page!</a:t>
            </a:r>
          </a:p>
        </p:txBody>
      </p:sp>
      <p:sp>
        <p:nvSpPr>
          <p:cNvPr id="2" name="Titel 1">
            <a:extLst>
              <a:ext uri="{FF2B5EF4-FFF2-40B4-BE49-F238E27FC236}">
                <a16:creationId xmlns:a16="http://schemas.microsoft.com/office/drawing/2014/main" id="{615155D6-B62A-D2F7-0626-E220F7331851}"/>
              </a:ext>
            </a:extLst>
          </p:cNvPr>
          <p:cNvSpPr>
            <a:spLocks noGrp="1"/>
          </p:cNvSpPr>
          <p:nvPr>
            <p:ph type="title"/>
          </p:nvPr>
        </p:nvSpPr>
        <p:spPr/>
        <p:txBody>
          <a:bodyPr/>
          <a:lstStyle/>
          <a:p>
            <a:r>
              <a:rPr lang="en-US" dirty="0"/>
              <a:t>Bottleneck of a Heap</a:t>
            </a:r>
          </a:p>
        </p:txBody>
      </p:sp>
      <p:sp>
        <p:nvSpPr>
          <p:cNvPr id="9" name="Rechteck: gefaltete Ecke 8">
            <a:extLst>
              <a:ext uri="{FF2B5EF4-FFF2-40B4-BE49-F238E27FC236}">
                <a16:creationId xmlns:a16="http://schemas.microsoft.com/office/drawing/2014/main" id="{22E94F6C-C828-EEA6-13F3-1AE7FAA3D3B5}"/>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p>
        </p:txBody>
      </p:sp>
      <p:sp>
        <p:nvSpPr>
          <p:cNvPr id="10" name="Textfeld 9">
            <a:extLst>
              <a:ext uri="{FF2B5EF4-FFF2-40B4-BE49-F238E27FC236}">
                <a16:creationId xmlns:a16="http://schemas.microsoft.com/office/drawing/2014/main" id="{DEC7DE7C-5138-0A35-9D23-1469D88D86AC}"/>
              </a:ext>
            </a:extLst>
          </p:cNvPr>
          <p:cNvSpPr txBox="1"/>
          <p:nvPr/>
        </p:nvSpPr>
        <p:spPr>
          <a:xfrm>
            <a:off x="4572000" y="1563638"/>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250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1" name="Rechteck: gefaltete Ecke 10">
            <a:extLst>
              <a:ext uri="{FF2B5EF4-FFF2-40B4-BE49-F238E27FC236}">
                <a16:creationId xmlns:a16="http://schemas.microsoft.com/office/drawing/2014/main" id="{9CD38711-8376-7075-F26E-9E7B9698FD53}"/>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50%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250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4.030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
        <p:nvSpPr>
          <p:cNvPr id="12" name="Textfeld 11">
            <a:extLst>
              <a:ext uri="{FF2B5EF4-FFF2-40B4-BE49-F238E27FC236}">
                <a16:creationId xmlns:a16="http://schemas.microsoft.com/office/drawing/2014/main" id="{16E54F1D-AE18-22C6-4C59-E17A87728FF3}"/>
              </a:ext>
            </a:extLst>
          </p:cNvPr>
          <p:cNvSpPr txBox="1"/>
          <p:nvPr/>
        </p:nvSpPr>
        <p:spPr>
          <a:xfrm>
            <a:off x="4572000" y="1967317"/>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3.700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3" name="Rechteck: gefaltete Ecke 12">
            <a:extLst>
              <a:ext uri="{FF2B5EF4-FFF2-40B4-BE49-F238E27FC236}">
                <a16:creationId xmlns:a16="http://schemas.microsoft.com/office/drawing/2014/main" id="{AFB83C28-D096-DE92-1CE3-7EFDB22884E4}"/>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50%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3.950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4.030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
        <p:nvSpPr>
          <p:cNvPr id="14" name="Textfeld 13">
            <a:extLst>
              <a:ext uri="{FF2B5EF4-FFF2-40B4-BE49-F238E27FC236}">
                <a16:creationId xmlns:a16="http://schemas.microsoft.com/office/drawing/2014/main" id="{13F98BDC-CC1F-A0A5-DF0C-A8F0672ABD23}"/>
              </a:ext>
            </a:extLst>
          </p:cNvPr>
          <p:cNvSpPr txBox="1"/>
          <p:nvPr/>
        </p:nvSpPr>
        <p:spPr>
          <a:xfrm>
            <a:off x="4572000" y="2375964"/>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1.000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5" name="Rechteck: gefaltete Ecke 14">
            <a:extLst>
              <a:ext uri="{FF2B5EF4-FFF2-40B4-BE49-F238E27FC236}">
                <a16:creationId xmlns:a16="http://schemas.microsoft.com/office/drawing/2014/main" id="{2F248046-9BD7-BC62-7B9A-BB14147B3AB0}"/>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a:t>
            </a:r>
            <a:r>
              <a:rPr lang="de-DE" sz="800" b="1" dirty="0"/>
              <a:t>80%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4.950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6.424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
        <p:nvSpPr>
          <p:cNvPr id="16" name="Textfeld 15">
            <a:extLst>
              <a:ext uri="{FF2B5EF4-FFF2-40B4-BE49-F238E27FC236}">
                <a16:creationId xmlns:a16="http://schemas.microsoft.com/office/drawing/2014/main" id="{4924E3F1-1228-C704-4CD5-21382993833C}"/>
              </a:ext>
            </a:extLst>
          </p:cNvPr>
          <p:cNvSpPr txBox="1"/>
          <p:nvPr/>
        </p:nvSpPr>
        <p:spPr>
          <a:xfrm>
            <a:off x="4572000" y="2768457"/>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1.600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7" name="Rechteck: gefaltete Ecke 16">
            <a:extLst>
              <a:ext uri="{FF2B5EF4-FFF2-40B4-BE49-F238E27FC236}">
                <a16:creationId xmlns:a16="http://schemas.microsoft.com/office/drawing/2014/main" id="{ABDD99DB-7DB9-E5CB-A821-DCB5554D8BB8}"/>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a:t>
            </a:r>
            <a:r>
              <a:rPr lang="de-DE" sz="800" b="1" dirty="0"/>
              <a:t>100%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8.024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8.060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Tree>
    <p:extLst>
      <p:ext uri="{BB962C8B-B14F-4D97-AF65-F5344CB8AC3E}">
        <p14:creationId xmlns:p14="http://schemas.microsoft.com/office/powerpoint/2010/main" val="21113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xit" presetSubtype="0" fill="hold" grpId="1" nodeType="with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1" grpId="0" animBg="1"/>
      <p:bldP spid="11" grpId="1" animBg="1"/>
      <p:bldP spid="12" grpId="0"/>
      <p:bldP spid="13" grpId="0" animBg="1"/>
      <p:bldP spid="13" grpId="1" animBg="1"/>
      <p:bldP spid="14" grpId="0"/>
      <p:bldP spid="15" grpId="0" animBg="1"/>
      <p:bldP spid="15" grpId="1"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en-US" dirty="0"/>
              <a:t>Inserting Data into a HEAP</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2897386" y="1275160"/>
            <a:ext cx="3349228" cy="3349228"/>
          </a:xfrm>
          <a:prstGeom prst="rect">
            <a:avLst/>
          </a:prstGeom>
        </p:spPr>
      </p:pic>
    </p:spTree>
    <p:extLst>
      <p:ext uri="{BB962C8B-B14F-4D97-AF65-F5344CB8AC3E}">
        <p14:creationId xmlns:p14="http://schemas.microsoft.com/office/powerpoint/2010/main" val="37332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AC15F-AE88-E3EE-00F3-ECE85F7C3D4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F415758A-872F-38C2-3710-7A0C092899B2}"/>
              </a:ext>
            </a:extLst>
          </p:cNvPr>
          <p:cNvSpPr>
            <a:spLocks noGrp="1"/>
          </p:cNvSpPr>
          <p:nvPr>
            <p:ph type="ctrTitle"/>
          </p:nvPr>
        </p:nvSpPr>
        <p:spPr/>
        <p:txBody>
          <a:bodyPr/>
          <a:lstStyle/>
          <a:p>
            <a:r>
              <a:rPr lang="en-US" dirty="0"/>
              <a:t>Clustered Indexes</a:t>
            </a:r>
          </a:p>
        </p:txBody>
      </p:sp>
      <p:sp>
        <p:nvSpPr>
          <p:cNvPr id="5" name="Untertitel 4">
            <a:extLst>
              <a:ext uri="{FF2B5EF4-FFF2-40B4-BE49-F238E27FC236}">
                <a16:creationId xmlns:a16="http://schemas.microsoft.com/office/drawing/2014/main" id="{5641D445-34FB-14DD-3F99-8BEDDFBD60F8}"/>
              </a:ext>
            </a:extLst>
          </p:cNvPr>
          <p:cNvSpPr>
            <a:spLocks noGrp="1"/>
          </p:cNvSpPr>
          <p:nvPr>
            <p:ph type="subTitle" idx="1"/>
          </p:nvPr>
        </p:nvSpPr>
        <p:spPr/>
        <p:txBody>
          <a:bodyPr/>
          <a:lstStyle/>
          <a:p>
            <a:r>
              <a:rPr lang="en-US" dirty="0"/>
              <a:t>Don’t trust any recommendation you haven’t checked yourself</a:t>
            </a:r>
          </a:p>
          <a:p>
            <a:endParaRPr lang="en-US" dirty="0"/>
          </a:p>
          <a:p>
            <a:r>
              <a:rPr lang="en-US" b="1" dirty="0">
                <a:solidFill>
                  <a:srgbClr val="FF0000"/>
                </a:solidFill>
              </a:rPr>
              <a:t>NOTE: A clustered index IS the TABLE!</a:t>
            </a:r>
          </a:p>
        </p:txBody>
      </p:sp>
    </p:spTree>
    <p:extLst>
      <p:ext uri="{BB962C8B-B14F-4D97-AF65-F5344CB8AC3E}">
        <p14:creationId xmlns:p14="http://schemas.microsoft.com/office/powerpoint/2010/main" val="169727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Anatomy of a Clustered Index</a:t>
            </a:r>
          </a:p>
        </p:txBody>
      </p:sp>
      <p:sp>
        <p:nvSpPr>
          <p:cNvPr id="12" name="Inhaltsplatzhalter 11">
            <a:extLst>
              <a:ext uri="{FF2B5EF4-FFF2-40B4-BE49-F238E27FC236}">
                <a16:creationId xmlns:a16="http://schemas.microsoft.com/office/drawing/2014/main" id="{6E2FF7B1-EB18-4F40-9680-6C415A973E5D}"/>
              </a:ext>
            </a:extLst>
          </p:cNvPr>
          <p:cNvSpPr>
            <a:spLocks noGrp="1"/>
          </p:cNvSpPr>
          <p:nvPr>
            <p:ph idx="1"/>
          </p:nvPr>
        </p:nvSpPr>
        <p:spPr/>
        <p:txBody>
          <a:bodyPr>
            <a:normAutofit/>
          </a:bodyPr>
          <a:lstStyle/>
          <a:p>
            <a:r>
              <a:rPr lang="en-US" dirty="0"/>
              <a:t>Clustered indexes store the data rows in the table/view - based on key values.</a:t>
            </a:r>
          </a:p>
          <a:p>
            <a:r>
              <a:rPr lang="en-US" dirty="0"/>
              <a:t>The key values ​​are determined by the attributes in the index!</a:t>
            </a:r>
          </a:p>
          <a:p>
            <a:r>
              <a:rPr lang="en-US" dirty="0"/>
              <a:t>There can be only one clustered index per table, because the data rows themselves can be sorted in only one order.</a:t>
            </a:r>
          </a:p>
          <a:p>
            <a:r>
              <a:rPr lang="en-US" dirty="0"/>
              <a:t>There can only be ONE clustered index that </a:t>
            </a:r>
            <a:r>
              <a:rPr lang="en-US" b="1" dirty="0">
                <a:solidFill>
                  <a:srgbClr val="FF0000"/>
                </a:solidFill>
              </a:rPr>
              <a:t>replaces </a:t>
            </a:r>
            <a:r>
              <a:rPr lang="en-US" dirty="0"/>
              <a:t>the </a:t>
            </a:r>
            <a:r>
              <a:rPr lang="en-US" b="1" dirty="0">
                <a:solidFill>
                  <a:srgbClr val="FF0000"/>
                </a:solidFill>
              </a:rPr>
              <a:t>HEAP</a:t>
            </a:r>
            <a:r>
              <a:rPr lang="en-US" dirty="0"/>
              <a:t> structures</a:t>
            </a:r>
          </a:p>
          <a:p>
            <a:r>
              <a:rPr lang="en-US" dirty="0"/>
              <a:t>The clustered index is the table itself!</a:t>
            </a:r>
          </a:p>
        </p:txBody>
      </p:sp>
    </p:spTree>
    <p:extLst>
      <p:ext uri="{BB962C8B-B14F-4D97-AF65-F5344CB8AC3E}">
        <p14:creationId xmlns:p14="http://schemas.microsoft.com/office/powerpoint/2010/main" val="332503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1F1B0190-30BE-766F-563C-211CCE771A21}"/>
              </a:ext>
            </a:extLst>
          </p:cNvPr>
          <p:cNvSpPr>
            <a:spLocks noGrp="1"/>
          </p:cNvSpPr>
          <p:nvPr>
            <p:ph type="body" sz="half" idx="2"/>
          </p:nvPr>
        </p:nvSpPr>
        <p:spPr/>
        <p:txBody>
          <a:bodyPr/>
          <a:lstStyle/>
          <a:p>
            <a:r>
              <a:rPr lang="en-US" dirty="0"/>
              <a:t>Every Table/Index requires an IAM-Page to identify data pages which belongs to the Table/Index</a:t>
            </a:r>
          </a:p>
          <a:p>
            <a:r>
              <a:rPr lang="en-US" dirty="0"/>
              <a:t>The Clustered (row based) Index is a “balanced tree”-Index (B-Tree-Index)</a:t>
            </a:r>
          </a:p>
          <a:p>
            <a:r>
              <a:rPr lang="en-US" dirty="0"/>
              <a:t>Every B-Tree-Index starts with a root node</a:t>
            </a:r>
          </a:p>
        </p:txBody>
      </p:sp>
      <p:sp>
        <p:nvSpPr>
          <p:cNvPr id="4" name="Titel 3">
            <a:extLst>
              <a:ext uri="{FF2B5EF4-FFF2-40B4-BE49-F238E27FC236}">
                <a16:creationId xmlns:a16="http://schemas.microsoft.com/office/drawing/2014/main" id="{BBB8CA7B-6844-2AFE-9D8A-5C3CB830B805}"/>
              </a:ext>
            </a:extLst>
          </p:cNvPr>
          <p:cNvSpPr>
            <a:spLocks noGrp="1"/>
          </p:cNvSpPr>
          <p:nvPr>
            <p:ph type="title"/>
          </p:nvPr>
        </p:nvSpPr>
        <p:spPr/>
        <p:txBody>
          <a:bodyPr/>
          <a:lstStyle/>
          <a:p>
            <a:r>
              <a:rPr lang="en-US" dirty="0"/>
              <a:t>Internal Structure of a Clustered Index</a:t>
            </a:r>
          </a:p>
        </p:txBody>
      </p:sp>
      <p:sp>
        <p:nvSpPr>
          <p:cNvPr id="13" name="Rechteck 12"/>
          <p:cNvSpPr/>
          <p:nvPr/>
        </p:nvSpPr>
        <p:spPr>
          <a:xfrm>
            <a:off x="4805932" y="3645657"/>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110</a:t>
            </a:r>
          </a:p>
          <a:p>
            <a:pPr algn="ctr"/>
            <a:endParaRPr lang="en-US" sz="900" dirty="0">
              <a:solidFill>
                <a:schemeClr val="tx1"/>
              </a:solidFill>
            </a:endParaRPr>
          </a:p>
          <a:p>
            <a:pPr algn="ctr"/>
            <a:r>
              <a:rPr lang="en-US" sz="900" dirty="0">
                <a:solidFill>
                  <a:schemeClr val="tx1"/>
                </a:solidFill>
              </a:rPr>
              <a:t>(Data)</a:t>
            </a:r>
          </a:p>
        </p:txBody>
      </p:sp>
      <p:sp>
        <p:nvSpPr>
          <p:cNvPr id="14" name="Rechteck 13"/>
          <p:cNvSpPr/>
          <p:nvPr/>
        </p:nvSpPr>
        <p:spPr>
          <a:xfrm>
            <a:off x="5488847" y="3647491"/>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111</a:t>
            </a:r>
          </a:p>
          <a:p>
            <a:pPr algn="ctr"/>
            <a:endParaRPr lang="en-US" sz="900" dirty="0">
              <a:solidFill>
                <a:schemeClr val="tx1"/>
              </a:solidFill>
            </a:endParaRPr>
          </a:p>
          <a:p>
            <a:pPr algn="ctr"/>
            <a:r>
              <a:rPr lang="en-US" sz="900" dirty="0">
                <a:solidFill>
                  <a:schemeClr val="tx1"/>
                </a:solidFill>
              </a:rPr>
              <a:t>(Data)</a:t>
            </a:r>
          </a:p>
        </p:txBody>
      </p:sp>
      <p:sp>
        <p:nvSpPr>
          <p:cNvPr id="15" name="Rechteck 14"/>
          <p:cNvSpPr/>
          <p:nvPr/>
        </p:nvSpPr>
        <p:spPr>
          <a:xfrm>
            <a:off x="6171763" y="3655841"/>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112</a:t>
            </a:r>
          </a:p>
          <a:p>
            <a:pPr algn="ctr"/>
            <a:endParaRPr lang="en-US" sz="900" dirty="0">
              <a:solidFill>
                <a:schemeClr val="tx1"/>
              </a:solidFill>
            </a:endParaRPr>
          </a:p>
          <a:p>
            <a:pPr algn="ctr"/>
            <a:r>
              <a:rPr lang="en-US" sz="900" dirty="0">
                <a:solidFill>
                  <a:schemeClr val="tx1"/>
                </a:solidFill>
              </a:rPr>
              <a:t>(Data)</a:t>
            </a:r>
          </a:p>
        </p:txBody>
      </p:sp>
      <p:sp>
        <p:nvSpPr>
          <p:cNvPr id="16" name="Rechteck 15"/>
          <p:cNvSpPr/>
          <p:nvPr/>
        </p:nvSpPr>
        <p:spPr>
          <a:xfrm>
            <a:off x="6854678" y="3655842"/>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113</a:t>
            </a:r>
          </a:p>
          <a:p>
            <a:pPr algn="ctr"/>
            <a:endParaRPr lang="en-US" sz="900" dirty="0">
              <a:solidFill>
                <a:schemeClr val="tx1"/>
              </a:solidFill>
            </a:endParaRPr>
          </a:p>
          <a:p>
            <a:pPr algn="ctr"/>
            <a:r>
              <a:rPr lang="en-US" sz="900" dirty="0">
                <a:solidFill>
                  <a:schemeClr val="tx1"/>
                </a:solidFill>
              </a:rPr>
              <a:t>(Data)</a:t>
            </a:r>
          </a:p>
        </p:txBody>
      </p:sp>
      <p:sp>
        <p:nvSpPr>
          <p:cNvPr id="18" name="Rechteck 17"/>
          <p:cNvSpPr/>
          <p:nvPr/>
        </p:nvSpPr>
        <p:spPr>
          <a:xfrm>
            <a:off x="7537594" y="3654824"/>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Leaf</a:t>
            </a:r>
            <a:br>
              <a:rPr lang="en-US" sz="900">
                <a:solidFill>
                  <a:schemeClr val="tx1"/>
                </a:solidFill>
              </a:rPr>
            </a:br>
            <a:r>
              <a:rPr lang="en-US" sz="900">
                <a:solidFill>
                  <a:schemeClr val="tx1"/>
                </a:solidFill>
              </a:rPr>
              <a:t>114</a:t>
            </a:r>
          </a:p>
          <a:p>
            <a:pPr algn="ctr"/>
            <a:endParaRPr lang="en-US" sz="900">
              <a:solidFill>
                <a:schemeClr val="tx1"/>
              </a:solidFill>
            </a:endParaRPr>
          </a:p>
          <a:p>
            <a:pPr algn="ctr"/>
            <a:r>
              <a:rPr lang="en-US" sz="900">
                <a:solidFill>
                  <a:schemeClr val="tx1"/>
                </a:solidFill>
              </a:rPr>
              <a:t>(Data)</a:t>
            </a:r>
          </a:p>
        </p:txBody>
      </p:sp>
      <p:sp>
        <p:nvSpPr>
          <p:cNvPr id="19" name="Rechteck 18"/>
          <p:cNvSpPr/>
          <p:nvPr/>
        </p:nvSpPr>
        <p:spPr>
          <a:xfrm>
            <a:off x="8220509" y="3656658"/>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Leaf</a:t>
            </a:r>
            <a:br>
              <a:rPr lang="en-US" sz="900">
                <a:solidFill>
                  <a:schemeClr val="tx1"/>
                </a:solidFill>
              </a:rPr>
            </a:br>
            <a:r>
              <a:rPr lang="en-US" sz="900">
                <a:solidFill>
                  <a:schemeClr val="tx1"/>
                </a:solidFill>
              </a:rPr>
              <a:t>115</a:t>
            </a:r>
          </a:p>
          <a:p>
            <a:pPr algn="ctr"/>
            <a:endParaRPr lang="en-US" sz="900">
              <a:solidFill>
                <a:schemeClr val="tx1"/>
              </a:solidFill>
            </a:endParaRPr>
          </a:p>
          <a:p>
            <a:pPr algn="ctr"/>
            <a:r>
              <a:rPr lang="en-US" sz="900">
                <a:solidFill>
                  <a:schemeClr val="tx1"/>
                </a:solidFill>
              </a:rPr>
              <a:t>(Data)</a:t>
            </a:r>
          </a:p>
        </p:txBody>
      </p:sp>
      <p:sp>
        <p:nvSpPr>
          <p:cNvPr id="66" name="Rechteck 65">
            <a:extLst>
              <a:ext uri="{FF2B5EF4-FFF2-40B4-BE49-F238E27FC236}">
                <a16:creationId xmlns:a16="http://schemas.microsoft.com/office/drawing/2014/main" id="{DC16769D-EF6A-4DB9-BBA0-9A38ED3D59E7}"/>
              </a:ext>
            </a:extLst>
          </p:cNvPr>
          <p:cNvSpPr/>
          <p:nvPr/>
        </p:nvSpPr>
        <p:spPr>
          <a:xfrm>
            <a:off x="6478799" y="1221582"/>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Root</a:t>
            </a:r>
            <a:br>
              <a:rPr lang="en-US" sz="1050">
                <a:solidFill>
                  <a:schemeClr val="tx1"/>
                </a:solidFill>
              </a:rPr>
            </a:br>
            <a:r>
              <a:rPr lang="en-US" sz="1050">
                <a:solidFill>
                  <a:schemeClr val="tx1"/>
                </a:solidFill>
              </a:rPr>
              <a:t>Node</a:t>
            </a:r>
          </a:p>
        </p:txBody>
      </p:sp>
      <p:sp>
        <p:nvSpPr>
          <p:cNvPr id="67" name="Rechteck 66">
            <a:extLst>
              <a:ext uri="{FF2B5EF4-FFF2-40B4-BE49-F238E27FC236}">
                <a16:creationId xmlns:a16="http://schemas.microsoft.com/office/drawing/2014/main" id="{9D13DE5A-F714-44AB-A476-27536406CFF9}"/>
              </a:ext>
            </a:extLst>
          </p:cNvPr>
          <p:cNvSpPr/>
          <p:nvPr/>
        </p:nvSpPr>
        <p:spPr>
          <a:xfrm>
            <a:off x="5775421" y="2344192"/>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sp>
        <p:nvSpPr>
          <p:cNvPr id="68" name="Rechteck 67">
            <a:extLst>
              <a:ext uri="{FF2B5EF4-FFF2-40B4-BE49-F238E27FC236}">
                <a16:creationId xmlns:a16="http://schemas.microsoft.com/office/drawing/2014/main" id="{80EFAE73-1130-4D6F-A8EC-874E9FCEC653}"/>
              </a:ext>
            </a:extLst>
          </p:cNvPr>
          <p:cNvSpPr/>
          <p:nvPr/>
        </p:nvSpPr>
        <p:spPr>
          <a:xfrm>
            <a:off x="6481171" y="2344191"/>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sp>
        <p:nvSpPr>
          <p:cNvPr id="69" name="Rechteck 68">
            <a:extLst>
              <a:ext uri="{FF2B5EF4-FFF2-40B4-BE49-F238E27FC236}">
                <a16:creationId xmlns:a16="http://schemas.microsoft.com/office/drawing/2014/main" id="{5712105D-01F7-48AE-9E02-92EFC4C0DC73}"/>
              </a:ext>
            </a:extLst>
          </p:cNvPr>
          <p:cNvSpPr/>
          <p:nvPr/>
        </p:nvSpPr>
        <p:spPr>
          <a:xfrm>
            <a:off x="7191683" y="2344190"/>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cxnSp>
        <p:nvCxnSpPr>
          <p:cNvPr id="71" name="Verbinder: gewinkelt 70">
            <a:extLst>
              <a:ext uri="{FF2B5EF4-FFF2-40B4-BE49-F238E27FC236}">
                <a16:creationId xmlns:a16="http://schemas.microsoft.com/office/drawing/2014/main" id="{F4106F44-C9C7-47BD-BDD3-39E6CDFDB776}"/>
              </a:ext>
            </a:extLst>
          </p:cNvPr>
          <p:cNvCxnSpPr>
            <a:stCxn id="66" idx="2"/>
            <a:endCxn id="67" idx="0"/>
          </p:cNvCxnSpPr>
          <p:nvPr/>
        </p:nvCxnSpPr>
        <p:spPr>
          <a:xfrm rot="5400000">
            <a:off x="6230113" y="1847263"/>
            <a:ext cx="290477" cy="7033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Verbinder: gewinkelt 72">
            <a:extLst>
              <a:ext uri="{FF2B5EF4-FFF2-40B4-BE49-F238E27FC236}">
                <a16:creationId xmlns:a16="http://schemas.microsoft.com/office/drawing/2014/main" id="{31EFD05D-EA2C-488D-A74F-F2AEAE06E3A4}"/>
              </a:ext>
            </a:extLst>
          </p:cNvPr>
          <p:cNvCxnSpPr>
            <a:stCxn id="66" idx="2"/>
            <a:endCxn id="68" idx="0"/>
          </p:cNvCxnSpPr>
          <p:nvPr/>
        </p:nvCxnSpPr>
        <p:spPr>
          <a:xfrm rot="16200000" flipH="1">
            <a:off x="6582990" y="2197766"/>
            <a:ext cx="290476" cy="23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Verbinder: gewinkelt 74">
            <a:extLst>
              <a:ext uri="{FF2B5EF4-FFF2-40B4-BE49-F238E27FC236}">
                <a16:creationId xmlns:a16="http://schemas.microsoft.com/office/drawing/2014/main" id="{514ECD7D-D52B-420B-81D1-A41D22EB421F}"/>
              </a:ext>
            </a:extLst>
          </p:cNvPr>
          <p:cNvCxnSpPr>
            <a:stCxn id="66" idx="2"/>
            <a:endCxn id="69" idx="0"/>
          </p:cNvCxnSpPr>
          <p:nvPr/>
        </p:nvCxnSpPr>
        <p:spPr>
          <a:xfrm rot="16200000" flipH="1">
            <a:off x="6938246" y="1842510"/>
            <a:ext cx="290475" cy="71288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Verbinder: gewinkelt 77">
            <a:extLst>
              <a:ext uri="{FF2B5EF4-FFF2-40B4-BE49-F238E27FC236}">
                <a16:creationId xmlns:a16="http://schemas.microsoft.com/office/drawing/2014/main" id="{8D4C430D-F5F3-4B05-974C-0181B3DC8F68}"/>
              </a:ext>
            </a:extLst>
          </p:cNvPr>
          <p:cNvCxnSpPr>
            <a:stCxn id="67" idx="2"/>
            <a:endCxn id="13" idx="0"/>
          </p:cNvCxnSpPr>
          <p:nvPr/>
        </p:nvCxnSpPr>
        <p:spPr>
          <a:xfrm rot="5400000">
            <a:off x="5304252" y="2926246"/>
            <a:ext cx="469333" cy="96948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Verbinder: gewinkelt 79">
            <a:extLst>
              <a:ext uri="{FF2B5EF4-FFF2-40B4-BE49-F238E27FC236}">
                <a16:creationId xmlns:a16="http://schemas.microsoft.com/office/drawing/2014/main" id="{C9BEE6AC-57A5-48AF-BF8B-B2AEAC0D933F}"/>
              </a:ext>
            </a:extLst>
          </p:cNvPr>
          <p:cNvCxnSpPr>
            <a:stCxn id="67" idx="2"/>
            <a:endCxn id="14" idx="0"/>
          </p:cNvCxnSpPr>
          <p:nvPr/>
        </p:nvCxnSpPr>
        <p:spPr>
          <a:xfrm rot="5400000">
            <a:off x="5644792" y="3268621"/>
            <a:ext cx="471167" cy="2865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A9C3203A-14F9-435E-A2A3-C63D3A5BCAE8}"/>
              </a:ext>
            </a:extLst>
          </p:cNvPr>
          <p:cNvCxnSpPr>
            <a:stCxn id="68" idx="2"/>
            <a:endCxn id="15" idx="0"/>
          </p:cNvCxnSpPr>
          <p:nvPr/>
        </p:nvCxnSpPr>
        <p:spPr>
          <a:xfrm rot="5400000">
            <a:off x="6334950" y="3261378"/>
            <a:ext cx="479518" cy="3094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Verbinder: gewinkelt 83">
            <a:extLst>
              <a:ext uri="{FF2B5EF4-FFF2-40B4-BE49-F238E27FC236}">
                <a16:creationId xmlns:a16="http://schemas.microsoft.com/office/drawing/2014/main" id="{139D8861-7ADF-43F2-86D9-DA4710E53F71}"/>
              </a:ext>
            </a:extLst>
          </p:cNvPr>
          <p:cNvCxnSpPr>
            <a:stCxn id="68" idx="2"/>
            <a:endCxn id="16" idx="0"/>
          </p:cNvCxnSpPr>
          <p:nvPr/>
        </p:nvCxnSpPr>
        <p:spPr>
          <a:xfrm rot="16200000" flipH="1">
            <a:off x="6676407" y="3229329"/>
            <a:ext cx="479519" cy="3735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Verbinder: gewinkelt 85">
            <a:extLst>
              <a:ext uri="{FF2B5EF4-FFF2-40B4-BE49-F238E27FC236}">
                <a16:creationId xmlns:a16="http://schemas.microsoft.com/office/drawing/2014/main" id="{BE54D475-8E0E-4561-B7E0-EE1B9882FE27}"/>
              </a:ext>
            </a:extLst>
          </p:cNvPr>
          <p:cNvCxnSpPr>
            <a:stCxn id="69" idx="2"/>
            <a:endCxn id="18" idx="0"/>
          </p:cNvCxnSpPr>
          <p:nvPr/>
        </p:nvCxnSpPr>
        <p:spPr>
          <a:xfrm rot="16200000" flipH="1">
            <a:off x="7373631" y="3242617"/>
            <a:ext cx="478501" cy="34591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Verbinder: gewinkelt 87">
            <a:extLst>
              <a:ext uri="{FF2B5EF4-FFF2-40B4-BE49-F238E27FC236}">
                <a16:creationId xmlns:a16="http://schemas.microsoft.com/office/drawing/2014/main" id="{56AE6BB5-5E1B-4802-9C4C-9D785900C861}"/>
              </a:ext>
            </a:extLst>
          </p:cNvPr>
          <p:cNvCxnSpPr>
            <a:stCxn id="69" idx="2"/>
            <a:endCxn id="19" idx="0"/>
          </p:cNvCxnSpPr>
          <p:nvPr/>
        </p:nvCxnSpPr>
        <p:spPr>
          <a:xfrm rot="16200000" flipH="1">
            <a:off x="7714171" y="2902077"/>
            <a:ext cx="480335" cy="10288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Rechteck: gefaltete Ecke 6">
            <a:extLst>
              <a:ext uri="{FF2B5EF4-FFF2-40B4-BE49-F238E27FC236}">
                <a16:creationId xmlns:a16="http://schemas.microsoft.com/office/drawing/2014/main" id="{96C733D1-183B-4401-D2AD-602F4EDCC375}"/>
              </a:ext>
            </a:extLst>
          </p:cNvPr>
          <p:cNvSpPr/>
          <p:nvPr/>
        </p:nvSpPr>
        <p:spPr>
          <a:xfrm>
            <a:off x="4616730" y="1157664"/>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Tree>
    <p:extLst>
      <p:ext uri="{BB962C8B-B14F-4D97-AF65-F5344CB8AC3E}">
        <p14:creationId xmlns:p14="http://schemas.microsoft.com/office/powerpoint/2010/main" val="19409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dirty="0">
                <a:hlinkClick r:id="rId2"/>
              </a:rPr>
              <a:t>https://github.com/db-berater/partitioning-for-beginners</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Clustered Index</a:t>
            </a:r>
          </a:p>
        </p:txBody>
      </p: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14" name="Rectangle 13"/>
          <p:cNvSpPr/>
          <p:nvPr/>
        </p:nvSpPr>
        <p:spPr>
          <a:xfrm>
            <a:off x="2475416"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19" name="Elbow Connector 18"/>
          <p:cNvCxnSpPr>
            <a:cxnSpLocks/>
            <a:stCxn id="119" idx="2"/>
            <a:endCxn id="12" idx="0"/>
          </p:cNvCxnSpPr>
          <p:nvPr/>
        </p:nvCxnSpPr>
        <p:spPr>
          <a:xfrm rot="5400000">
            <a:off x="1451338" y="2756131"/>
            <a:ext cx="357786" cy="10479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119" idx="2"/>
            <a:endCxn id="13" idx="0"/>
          </p:cNvCxnSpPr>
          <p:nvPr/>
        </p:nvCxnSpPr>
        <p:spPr>
          <a:xfrm rot="5400000">
            <a:off x="1879236"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119" idx="2"/>
            <a:endCxn id="14" idx="0"/>
          </p:cNvCxnSpPr>
          <p:nvPr/>
        </p:nvCxnSpPr>
        <p:spPr>
          <a:xfrm rot="16200000" flipH="1">
            <a:off x="231861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63" name="Elbow Connector 22">
            <a:extLst>
              <a:ext uri="{FF2B5EF4-FFF2-40B4-BE49-F238E27FC236}">
                <a16:creationId xmlns:a16="http://schemas.microsoft.com/office/drawing/2014/main" id="{B1BBE4F2-13E7-484B-A320-F3353F80EE5B}"/>
              </a:ext>
            </a:extLst>
          </p:cNvPr>
          <p:cNvCxnSpPr>
            <a:cxnSpLocks/>
            <a:stCxn id="121" idx="2"/>
            <a:endCxn id="60" idx="0"/>
          </p:cNvCxnSpPr>
          <p:nvPr/>
        </p:nvCxnSpPr>
        <p:spPr>
          <a:xfrm rot="16200000" flipH="1">
            <a:off x="4055126"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70" name="Elbow Connector 22">
            <a:extLst>
              <a:ext uri="{FF2B5EF4-FFF2-40B4-BE49-F238E27FC236}">
                <a16:creationId xmlns:a16="http://schemas.microsoft.com/office/drawing/2014/main" id="{3E69DE81-A806-4B66-8C42-D91874E7987D}"/>
              </a:ext>
            </a:extLst>
          </p:cNvPr>
          <p:cNvCxnSpPr>
            <a:cxnSpLocks/>
            <a:endCxn id="67" idx="0"/>
          </p:cNvCxnSpPr>
          <p:nvPr/>
        </p:nvCxnSpPr>
        <p:spPr>
          <a:xfrm>
            <a:off x="5568354" y="2997682"/>
            <a:ext cx="739780" cy="4555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12">
            <a:extLst>
              <a:ext uri="{FF2B5EF4-FFF2-40B4-BE49-F238E27FC236}">
                <a16:creationId xmlns:a16="http://schemas.microsoft.com/office/drawing/2014/main" id="{0A868B6B-7361-45A1-9DE5-AC85B971107C}"/>
              </a:ext>
            </a:extLst>
          </p:cNvPr>
          <p:cNvSpPr/>
          <p:nvPr/>
        </p:nvSpPr>
        <p:spPr>
          <a:xfrm>
            <a:off x="6811891"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74" name="Rectangle 13">
            <a:extLst>
              <a:ext uri="{FF2B5EF4-FFF2-40B4-BE49-F238E27FC236}">
                <a16:creationId xmlns:a16="http://schemas.microsoft.com/office/drawing/2014/main" id="{11AEF074-BFA9-47AD-BE8C-C7A5F7BADE52}"/>
              </a:ext>
            </a:extLst>
          </p:cNvPr>
          <p:cNvSpPr/>
          <p:nvPr/>
        </p:nvSpPr>
        <p:spPr>
          <a:xfrm>
            <a:off x="768494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76" name="Elbow Connector 20">
            <a:extLst>
              <a:ext uri="{FF2B5EF4-FFF2-40B4-BE49-F238E27FC236}">
                <a16:creationId xmlns:a16="http://schemas.microsoft.com/office/drawing/2014/main" id="{87A215EF-0771-4537-A1FE-8E796E9C8E57}"/>
              </a:ext>
            </a:extLst>
          </p:cNvPr>
          <p:cNvCxnSpPr>
            <a:cxnSpLocks/>
            <a:stCxn id="123" idx="2"/>
            <a:endCxn id="73" idx="0"/>
          </p:cNvCxnSpPr>
          <p:nvPr/>
        </p:nvCxnSpPr>
        <p:spPr>
          <a:xfrm rot="5400000">
            <a:off x="7088760"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123" idx="2"/>
            <a:endCxn id="74" idx="0"/>
          </p:cNvCxnSpPr>
          <p:nvPr/>
        </p:nvCxnSpPr>
        <p:spPr>
          <a:xfrm rot="16200000" flipH="1">
            <a:off x="7528142"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Verbinder: gewinkelt 97">
            <a:extLst>
              <a:ext uri="{FF2B5EF4-FFF2-40B4-BE49-F238E27FC236}">
                <a16:creationId xmlns:a16="http://schemas.microsoft.com/office/drawing/2014/main" id="{C80C8C75-EFE0-4DF5-98D1-3FD9DCA2FDB0}"/>
              </a:ext>
            </a:extLst>
          </p:cNvPr>
          <p:cNvCxnSpPr>
            <a:cxnSpLocks/>
            <a:stCxn id="121" idx="2"/>
            <a:endCxn id="59" idx="0"/>
          </p:cNvCxnSpPr>
          <p:nvPr/>
        </p:nvCxnSpPr>
        <p:spPr>
          <a:xfrm rot="5400000">
            <a:off x="3615744" y="3184029"/>
            <a:ext cx="357786" cy="19212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0" name="Verbinder: gewinkelt 99">
            <a:extLst>
              <a:ext uri="{FF2B5EF4-FFF2-40B4-BE49-F238E27FC236}">
                <a16:creationId xmlns:a16="http://schemas.microsoft.com/office/drawing/2014/main" id="{CD9EE095-0248-425A-92C9-408582D1DBD6}"/>
              </a:ext>
            </a:extLst>
          </p:cNvPr>
          <p:cNvCxnSpPr>
            <a:cxnSpLocks/>
            <a:stCxn id="122" idx="2"/>
            <a:endCxn id="66" idx="0"/>
          </p:cNvCxnSpPr>
          <p:nvPr/>
        </p:nvCxnSpPr>
        <p:spPr>
          <a:xfrm rot="5400000">
            <a:off x="5352252" y="3184029"/>
            <a:ext cx="357786" cy="19212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Rectangle 3">
            <a:extLst>
              <a:ext uri="{FF2B5EF4-FFF2-40B4-BE49-F238E27FC236}">
                <a16:creationId xmlns:a16="http://schemas.microsoft.com/office/drawing/2014/main" id="{43AA6F97-5727-4619-91C3-A24EA4157A54}"/>
              </a:ext>
            </a:extLst>
          </p:cNvPr>
          <p:cNvSpPr/>
          <p:nvPr/>
        </p:nvSpPr>
        <p:spPr>
          <a:xfrm>
            <a:off x="3808562" y="1221581"/>
            <a:ext cx="1526876" cy="685800"/>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Root Node</a:t>
            </a:r>
          </a:p>
        </p:txBody>
      </p:sp>
      <p:sp>
        <p:nvSpPr>
          <p:cNvPr id="119" name="Rectangle 5">
            <a:extLst>
              <a:ext uri="{FF2B5EF4-FFF2-40B4-BE49-F238E27FC236}">
                <a16:creationId xmlns:a16="http://schemas.microsoft.com/office/drawing/2014/main" id="{B5BF6D85-1464-405E-BE70-0D45494A8D76}"/>
              </a:ext>
            </a:extLst>
          </p:cNvPr>
          <p:cNvSpPr/>
          <p:nvPr/>
        </p:nvSpPr>
        <p:spPr>
          <a:xfrm>
            <a:off x="146597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cxnSp>
        <p:nvCxnSpPr>
          <p:cNvPr id="120" name="Elbow Connector 8">
            <a:extLst>
              <a:ext uri="{FF2B5EF4-FFF2-40B4-BE49-F238E27FC236}">
                <a16:creationId xmlns:a16="http://schemas.microsoft.com/office/drawing/2014/main" id="{39F4DEE4-7CD6-4241-B47C-702BA0CE9559}"/>
              </a:ext>
            </a:extLst>
          </p:cNvPr>
          <p:cNvCxnSpPr>
            <a:cxnSpLocks/>
            <a:stCxn id="118" idx="2"/>
            <a:endCxn id="119" idx="0"/>
          </p:cNvCxnSpPr>
          <p:nvPr/>
        </p:nvCxnSpPr>
        <p:spPr>
          <a:xfrm rot="5400000">
            <a:off x="3232912"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ectangle 5">
            <a:extLst>
              <a:ext uri="{FF2B5EF4-FFF2-40B4-BE49-F238E27FC236}">
                <a16:creationId xmlns:a16="http://schemas.microsoft.com/office/drawing/2014/main" id="{257900DF-2877-4A49-BDA1-5D7F78C2124D}"/>
              </a:ext>
            </a:extLst>
          </p:cNvPr>
          <p:cNvSpPr/>
          <p:nvPr/>
        </p:nvSpPr>
        <p:spPr>
          <a:xfrm>
            <a:off x="3202482"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sp>
        <p:nvSpPr>
          <p:cNvPr id="122" name="Rectangle 5">
            <a:extLst>
              <a:ext uri="{FF2B5EF4-FFF2-40B4-BE49-F238E27FC236}">
                <a16:creationId xmlns:a16="http://schemas.microsoft.com/office/drawing/2014/main" id="{7980B2D2-62A7-43E5-A41E-665A055CC712}"/>
              </a:ext>
            </a:extLst>
          </p:cNvPr>
          <p:cNvSpPr/>
          <p:nvPr/>
        </p:nvSpPr>
        <p:spPr>
          <a:xfrm>
            <a:off x="493899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sp>
        <p:nvSpPr>
          <p:cNvPr id="123" name="Rectangle 5">
            <a:extLst>
              <a:ext uri="{FF2B5EF4-FFF2-40B4-BE49-F238E27FC236}">
                <a16:creationId xmlns:a16="http://schemas.microsoft.com/office/drawing/2014/main" id="{CBC2A5E5-E441-4D46-8CB1-A164753F7612}"/>
              </a:ext>
            </a:extLst>
          </p:cNvPr>
          <p:cNvSpPr/>
          <p:nvPr/>
        </p:nvSpPr>
        <p:spPr>
          <a:xfrm>
            <a:off x="667549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cxnSp>
        <p:nvCxnSpPr>
          <p:cNvPr id="124" name="Verbinder: gewinkelt 123">
            <a:extLst>
              <a:ext uri="{FF2B5EF4-FFF2-40B4-BE49-F238E27FC236}">
                <a16:creationId xmlns:a16="http://schemas.microsoft.com/office/drawing/2014/main" id="{82EE296C-F8DE-46A9-B41E-3924BFB02C55}"/>
              </a:ext>
            </a:extLst>
          </p:cNvPr>
          <p:cNvCxnSpPr>
            <a:cxnSpLocks/>
            <a:stCxn id="118" idx="2"/>
            <a:endCxn id="122" idx="0"/>
          </p:cNvCxnSpPr>
          <p:nvPr/>
        </p:nvCxnSpPr>
        <p:spPr>
          <a:xfrm rot="16200000" flipH="1">
            <a:off x="4969420"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Verbinder: gewinkelt 124">
            <a:extLst>
              <a:ext uri="{FF2B5EF4-FFF2-40B4-BE49-F238E27FC236}">
                <a16:creationId xmlns:a16="http://schemas.microsoft.com/office/drawing/2014/main" id="{E826C635-DDFC-4D37-99C9-7A816BEE5399}"/>
              </a:ext>
            </a:extLst>
          </p:cNvPr>
          <p:cNvCxnSpPr>
            <a:cxnSpLocks/>
            <a:stCxn id="118" idx="2"/>
            <a:endCxn id="123" idx="0"/>
          </p:cNvCxnSpPr>
          <p:nvPr/>
        </p:nvCxnSpPr>
        <p:spPr>
          <a:xfrm rot="16200000" flipH="1">
            <a:off x="5837674"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Verbinder: gewinkelt 125">
            <a:extLst>
              <a:ext uri="{FF2B5EF4-FFF2-40B4-BE49-F238E27FC236}">
                <a16:creationId xmlns:a16="http://schemas.microsoft.com/office/drawing/2014/main" id="{E75D9696-2A5D-4EF0-B98D-7887553798DE}"/>
              </a:ext>
            </a:extLst>
          </p:cNvPr>
          <p:cNvCxnSpPr>
            <a:stCxn id="118" idx="2"/>
            <a:endCxn id="121" idx="0"/>
          </p:cNvCxnSpPr>
          <p:nvPr/>
        </p:nvCxnSpPr>
        <p:spPr>
          <a:xfrm rot="5400000">
            <a:off x="4101166"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25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8562" y="1221581"/>
            <a:ext cx="1526876" cy="685800"/>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6597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- 2500</a:t>
            </a:r>
          </a:p>
        </p:txBody>
      </p:sp>
      <p:cxnSp>
        <p:nvCxnSpPr>
          <p:cNvPr id="9" name="Elbow Connector 8"/>
          <p:cNvCxnSpPr>
            <a:cxnSpLocks/>
            <a:stCxn id="4" idx="2"/>
            <a:endCxn id="6" idx="0"/>
          </p:cNvCxnSpPr>
          <p:nvPr/>
        </p:nvCxnSpPr>
        <p:spPr>
          <a:xfrm rot="5400000">
            <a:off x="3232912"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2109</a:t>
            </a:r>
          </a:p>
        </p:txBody>
      </p:sp>
      <p:sp>
        <p:nvSpPr>
          <p:cNvPr id="14" name="Rectangle 13"/>
          <p:cNvSpPr/>
          <p:nvPr/>
        </p:nvSpPr>
        <p:spPr>
          <a:xfrm>
            <a:off x="2475416"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cxnSp>
        <p:nvCxnSpPr>
          <p:cNvPr id="19" name="Elbow Connector 18"/>
          <p:cNvCxnSpPr>
            <a:cxnSpLocks/>
            <a:stCxn id="6" idx="2"/>
            <a:endCxn id="12" idx="0"/>
          </p:cNvCxnSpPr>
          <p:nvPr/>
        </p:nvCxnSpPr>
        <p:spPr>
          <a:xfrm rot="5400000">
            <a:off x="1451338" y="2756131"/>
            <a:ext cx="357786" cy="10479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9236"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a:endCxn id="14" idx="0"/>
          </p:cNvCxnSpPr>
          <p:nvPr/>
        </p:nvCxnSpPr>
        <p:spPr>
          <a:xfrm rot="16200000" flipH="1">
            <a:off x="231861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202482"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5744"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5126"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899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52252"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91634"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7549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7501 – 10000</a:t>
            </a:r>
          </a:p>
        </p:txBody>
      </p:sp>
      <p:sp>
        <p:nvSpPr>
          <p:cNvPr id="73" name="Rectangle 12">
            <a:extLst>
              <a:ext uri="{FF2B5EF4-FFF2-40B4-BE49-F238E27FC236}">
                <a16:creationId xmlns:a16="http://schemas.microsoft.com/office/drawing/2014/main" id="{0A868B6B-7361-45A1-9DE5-AC85B971107C}"/>
              </a:ext>
            </a:extLst>
          </p:cNvPr>
          <p:cNvSpPr/>
          <p:nvPr/>
        </p:nvSpPr>
        <p:spPr>
          <a:xfrm>
            <a:off x="6811891"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7890</a:t>
            </a:r>
          </a:p>
        </p:txBody>
      </p:sp>
      <p:sp>
        <p:nvSpPr>
          <p:cNvPr id="74" name="Rectangle 13">
            <a:extLst>
              <a:ext uri="{FF2B5EF4-FFF2-40B4-BE49-F238E27FC236}">
                <a16:creationId xmlns:a16="http://schemas.microsoft.com/office/drawing/2014/main" id="{11AEF074-BFA9-47AD-BE8C-C7A5F7BADE52}"/>
              </a:ext>
            </a:extLst>
          </p:cNvPr>
          <p:cNvSpPr/>
          <p:nvPr/>
        </p:nvSpPr>
        <p:spPr>
          <a:xfrm>
            <a:off x="768494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8760"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8142"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9420"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7674"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101166"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Tree>
    <p:extLst>
      <p:ext uri="{BB962C8B-B14F-4D97-AF65-F5344CB8AC3E}">
        <p14:creationId xmlns:p14="http://schemas.microsoft.com/office/powerpoint/2010/main" val="22979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3">
            <a:extLst>
              <a:ext uri="{FF2B5EF4-FFF2-40B4-BE49-F238E27FC236}">
                <a16:creationId xmlns:a16="http://schemas.microsoft.com/office/drawing/2014/main" id="{FA9A2328-5D97-4658-A46C-CE27AE91EDDB}"/>
              </a:ext>
            </a:extLst>
          </p:cNvPr>
          <p:cNvSpPr/>
          <p:nvPr/>
        </p:nvSpPr>
        <p:spPr>
          <a:xfrm>
            <a:off x="248308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0899" y="1221581"/>
            <a:ext cx="1526876" cy="685800"/>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58310" y="2167747"/>
            <a:ext cx="1376431" cy="933449"/>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- 2500</a:t>
            </a:r>
          </a:p>
        </p:txBody>
      </p:sp>
      <p:cxnSp>
        <p:nvCxnSpPr>
          <p:cNvPr id="9" name="Elbow Connector 8"/>
          <p:cNvCxnSpPr>
            <a:cxnSpLocks/>
            <a:stCxn id="4" idx="2"/>
            <a:endCxn id="6" idx="0"/>
          </p:cNvCxnSpPr>
          <p:nvPr/>
        </p:nvCxnSpPr>
        <p:spPr>
          <a:xfrm rot="5400000">
            <a:off x="3225249"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2109</a:t>
            </a:r>
          </a:p>
        </p:txBody>
      </p:sp>
      <p:cxnSp>
        <p:nvCxnSpPr>
          <p:cNvPr id="19" name="Elbow Connector 18"/>
          <p:cNvCxnSpPr>
            <a:cxnSpLocks/>
            <a:stCxn id="6" idx="2"/>
            <a:endCxn id="12" idx="0"/>
          </p:cNvCxnSpPr>
          <p:nvPr/>
        </p:nvCxnSpPr>
        <p:spPr>
          <a:xfrm rot="5400000">
            <a:off x="1447506" y="2759963"/>
            <a:ext cx="357786" cy="104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5404"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p:cNvCxnSpPr>
          <p:nvPr/>
        </p:nvCxnSpPr>
        <p:spPr>
          <a:xfrm rot="16200000" flipH="1">
            <a:off x="2314786"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19481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1912"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1294"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1326"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48420"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87802"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6783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7501 – 10000</a:t>
            </a:r>
          </a:p>
        </p:txBody>
      </p:sp>
      <p:sp>
        <p:nvSpPr>
          <p:cNvPr id="73" name="Rectangle 12">
            <a:extLst>
              <a:ext uri="{FF2B5EF4-FFF2-40B4-BE49-F238E27FC236}">
                <a16:creationId xmlns:a16="http://schemas.microsoft.com/office/drawing/2014/main" id="{0A868B6B-7361-45A1-9DE5-AC85B971107C}"/>
              </a:ext>
            </a:extLst>
          </p:cNvPr>
          <p:cNvSpPr/>
          <p:nvPr/>
        </p:nvSpPr>
        <p:spPr>
          <a:xfrm>
            <a:off x="6804228"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7890</a:t>
            </a:r>
          </a:p>
        </p:txBody>
      </p:sp>
      <p:sp>
        <p:nvSpPr>
          <p:cNvPr id="74" name="Rectangle 13">
            <a:extLst>
              <a:ext uri="{FF2B5EF4-FFF2-40B4-BE49-F238E27FC236}">
                <a16:creationId xmlns:a16="http://schemas.microsoft.com/office/drawing/2014/main" id="{11AEF074-BFA9-47AD-BE8C-C7A5F7BADE52}"/>
              </a:ext>
            </a:extLst>
          </p:cNvPr>
          <p:cNvSpPr/>
          <p:nvPr/>
        </p:nvSpPr>
        <p:spPr>
          <a:xfrm>
            <a:off x="7677277"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1097"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047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1757"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0011"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093503"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
        <p:nvSpPr>
          <p:cNvPr id="3" name="Textfeld 2">
            <a:extLst>
              <a:ext uri="{FF2B5EF4-FFF2-40B4-BE49-F238E27FC236}">
                <a16:creationId xmlns:a16="http://schemas.microsoft.com/office/drawing/2014/main" id="{445F65DE-FBBA-4925-8BA5-A8902597D254}"/>
              </a:ext>
            </a:extLst>
          </p:cNvPr>
          <p:cNvSpPr txBox="1"/>
          <p:nvPr/>
        </p:nvSpPr>
        <p:spPr>
          <a:xfrm>
            <a:off x="683568" y="1144364"/>
            <a:ext cx="3061990" cy="92333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de-DE" dirty="0">
                <a:solidFill>
                  <a:schemeClr val="accent5">
                    <a:lumMod val="75000"/>
                  </a:schemeClr>
                </a:solidFill>
                <a:latin typeface="Lucida Sans" panose="020B0602030504020204" pitchFamily="34" charset="0"/>
              </a:rPr>
              <a:t>SELECT</a:t>
            </a:r>
            <a:r>
              <a:rPr lang="de-DE" dirty="0">
                <a:latin typeface="Lucida Sans" panose="020B0602030504020204" pitchFamily="34" charset="0"/>
              </a:rPr>
              <a:t>	*</a:t>
            </a:r>
            <a:br>
              <a:rPr lang="de-DE" dirty="0">
                <a:latin typeface="Lucida Sans" panose="020B0602030504020204" pitchFamily="34" charset="0"/>
              </a:rPr>
            </a:br>
            <a:r>
              <a:rPr lang="de-DE" dirty="0">
                <a:solidFill>
                  <a:schemeClr val="accent5">
                    <a:lumMod val="75000"/>
                  </a:schemeClr>
                </a:solidFill>
                <a:latin typeface="Lucida Sans" panose="020B0602030504020204" pitchFamily="34" charset="0"/>
              </a:rPr>
              <a:t>FROM</a:t>
            </a:r>
            <a:r>
              <a:rPr lang="de-DE" dirty="0">
                <a:latin typeface="Lucida Sans" panose="020B0602030504020204" pitchFamily="34" charset="0"/>
              </a:rPr>
              <a:t>	</a:t>
            </a:r>
            <a:r>
              <a:rPr lang="de-DE" dirty="0" err="1">
                <a:latin typeface="Lucida Sans" panose="020B0602030504020204" pitchFamily="34" charset="0"/>
              </a:rPr>
              <a:t>dbo.Customers</a:t>
            </a:r>
            <a:endParaRPr lang="de-DE" dirty="0">
              <a:latin typeface="Lucida Sans" panose="020B0602030504020204" pitchFamily="34" charset="0"/>
            </a:endParaRPr>
          </a:p>
          <a:p>
            <a:r>
              <a:rPr lang="de-DE" dirty="0">
                <a:solidFill>
                  <a:schemeClr val="accent5">
                    <a:lumMod val="75000"/>
                  </a:schemeClr>
                </a:solidFill>
                <a:latin typeface="Lucida Sans" panose="020B0602030504020204" pitchFamily="34" charset="0"/>
              </a:rPr>
              <a:t>WHERE</a:t>
            </a:r>
            <a:r>
              <a:rPr lang="de-DE" dirty="0">
                <a:latin typeface="Lucida Sans" panose="020B0602030504020204" pitchFamily="34" charset="0"/>
              </a:rPr>
              <a:t>	</a:t>
            </a:r>
            <a:r>
              <a:rPr lang="de-DE" dirty="0" err="1">
                <a:latin typeface="Lucida Sans" panose="020B0602030504020204" pitchFamily="34" charset="0"/>
              </a:rPr>
              <a:t>Id</a:t>
            </a:r>
            <a:r>
              <a:rPr lang="de-DE" dirty="0">
                <a:latin typeface="Lucida Sans" panose="020B0602030504020204" pitchFamily="34" charset="0"/>
              </a:rPr>
              <a:t> = 2109</a:t>
            </a:r>
            <a:r>
              <a:rPr lang="de-DE" dirty="0"/>
              <a:t>;</a:t>
            </a:r>
          </a:p>
        </p:txBody>
      </p:sp>
      <p:sp>
        <p:nvSpPr>
          <p:cNvPr id="43" name="Rectangle 13">
            <a:extLst>
              <a:ext uri="{FF2B5EF4-FFF2-40B4-BE49-F238E27FC236}">
                <a16:creationId xmlns:a16="http://schemas.microsoft.com/office/drawing/2014/main" id="{1E416072-9FD9-4D2D-A095-7E72F04F256D}"/>
              </a:ext>
            </a:extLst>
          </p:cNvPr>
          <p:cNvSpPr/>
          <p:nvPr/>
        </p:nvSpPr>
        <p:spPr>
          <a:xfrm>
            <a:off x="4219588"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sp>
        <p:nvSpPr>
          <p:cNvPr id="44" name="Rectangle 12">
            <a:extLst>
              <a:ext uri="{FF2B5EF4-FFF2-40B4-BE49-F238E27FC236}">
                <a16:creationId xmlns:a16="http://schemas.microsoft.com/office/drawing/2014/main" id="{A0659323-42E0-419F-8F79-D9EDF8E002C1}"/>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45" name="Rectangle 13">
            <a:extLst>
              <a:ext uri="{FF2B5EF4-FFF2-40B4-BE49-F238E27FC236}">
                <a16:creationId xmlns:a16="http://schemas.microsoft.com/office/drawing/2014/main" id="{9113C874-A1F7-49B9-A0C2-7B4F61E0E5D7}"/>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spTree>
    <p:extLst>
      <p:ext uri="{BB962C8B-B14F-4D97-AF65-F5344CB8AC3E}">
        <p14:creationId xmlns:p14="http://schemas.microsoft.com/office/powerpoint/2010/main" val="289346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3">
            <a:extLst>
              <a:ext uri="{FF2B5EF4-FFF2-40B4-BE49-F238E27FC236}">
                <a16:creationId xmlns:a16="http://schemas.microsoft.com/office/drawing/2014/main" id="{FA9A2328-5D97-4658-A46C-CE27AE91EDDB}"/>
              </a:ext>
            </a:extLst>
          </p:cNvPr>
          <p:cNvSpPr/>
          <p:nvPr/>
        </p:nvSpPr>
        <p:spPr>
          <a:xfrm>
            <a:off x="248308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0899" y="1221581"/>
            <a:ext cx="1526876" cy="685800"/>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5831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a:t>
            </a:r>
            <a:r>
              <a:rPr lang="en-US" sz="1050" b="1"/>
              <a:t>- 2500</a:t>
            </a:r>
            <a:endParaRPr lang="en-US" sz="1050" b="1" dirty="0"/>
          </a:p>
        </p:txBody>
      </p:sp>
      <p:cxnSp>
        <p:nvCxnSpPr>
          <p:cNvPr id="9" name="Elbow Connector 8"/>
          <p:cNvCxnSpPr>
            <a:cxnSpLocks/>
            <a:stCxn id="4" idx="2"/>
            <a:endCxn id="6" idx="0"/>
          </p:cNvCxnSpPr>
          <p:nvPr/>
        </p:nvCxnSpPr>
        <p:spPr>
          <a:xfrm rot="5400000">
            <a:off x="3225249"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2109</a:t>
            </a:r>
            <a:endParaRPr lang="en-US" sz="1050" b="1" dirty="0">
              <a:solidFill>
                <a:schemeClr val="tx1"/>
              </a:solidFill>
            </a:endParaRPr>
          </a:p>
        </p:txBody>
      </p:sp>
      <p:cxnSp>
        <p:nvCxnSpPr>
          <p:cNvPr id="19" name="Elbow Connector 18"/>
          <p:cNvCxnSpPr>
            <a:cxnSpLocks/>
            <a:stCxn id="6" idx="2"/>
            <a:endCxn id="12" idx="0"/>
          </p:cNvCxnSpPr>
          <p:nvPr/>
        </p:nvCxnSpPr>
        <p:spPr>
          <a:xfrm rot="5400000">
            <a:off x="1447506" y="2759963"/>
            <a:ext cx="357786" cy="104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5404"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p:cNvCxnSpPr>
          <p:nvPr/>
        </p:nvCxnSpPr>
        <p:spPr>
          <a:xfrm rot="16200000" flipH="1">
            <a:off x="2314786"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19481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4999</a:t>
            </a:r>
            <a:endParaRPr lang="en-US" sz="1050" b="1" dirty="0">
              <a:solidFill>
                <a:schemeClr val="tx1"/>
              </a:solidFill>
            </a:endParaRP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1912"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1294"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1326"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48420"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87802"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67834" y="2167747"/>
            <a:ext cx="1376431" cy="933449"/>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7501</a:t>
            </a:r>
            <a:r>
              <a:rPr lang="en-US" sz="1050" b="1" dirty="0"/>
              <a:t> </a:t>
            </a:r>
            <a:r>
              <a:rPr lang="en-US" sz="1050" b="1"/>
              <a:t>– 10000</a:t>
            </a:r>
            <a:endParaRPr lang="en-US" sz="1050" b="1" dirty="0"/>
          </a:p>
        </p:txBody>
      </p:sp>
      <p:sp>
        <p:nvSpPr>
          <p:cNvPr id="73" name="Rectangle 12">
            <a:extLst>
              <a:ext uri="{FF2B5EF4-FFF2-40B4-BE49-F238E27FC236}">
                <a16:creationId xmlns:a16="http://schemas.microsoft.com/office/drawing/2014/main" id="{0A868B6B-7361-45A1-9DE5-AC85B971107C}"/>
              </a:ext>
            </a:extLst>
          </p:cNvPr>
          <p:cNvSpPr/>
          <p:nvPr/>
        </p:nvSpPr>
        <p:spPr>
          <a:xfrm>
            <a:off x="6804228" y="3458982"/>
            <a:ext cx="719402" cy="1141274"/>
          </a:xfrm>
          <a:prstGeom prst="rect">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7890</a:t>
            </a:r>
            <a:endParaRPr lang="en-US" sz="1050" b="1" dirty="0">
              <a:solidFill>
                <a:schemeClr val="tx1"/>
              </a:solidFill>
            </a:endParaRPr>
          </a:p>
        </p:txBody>
      </p:sp>
      <p:sp>
        <p:nvSpPr>
          <p:cNvPr id="74" name="Rectangle 13">
            <a:extLst>
              <a:ext uri="{FF2B5EF4-FFF2-40B4-BE49-F238E27FC236}">
                <a16:creationId xmlns:a16="http://schemas.microsoft.com/office/drawing/2014/main" id="{11AEF074-BFA9-47AD-BE8C-C7A5F7BADE52}"/>
              </a:ext>
            </a:extLst>
          </p:cNvPr>
          <p:cNvSpPr/>
          <p:nvPr/>
        </p:nvSpPr>
        <p:spPr>
          <a:xfrm>
            <a:off x="7677277"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1097"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047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1757"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0011"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093503"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
        <p:nvSpPr>
          <p:cNvPr id="44" name="Rectangle 12">
            <a:extLst>
              <a:ext uri="{FF2B5EF4-FFF2-40B4-BE49-F238E27FC236}">
                <a16:creationId xmlns:a16="http://schemas.microsoft.com/office/drawing/2014/main" id="{A0659323-42E0-419F-8F79-D9EDF8E002C1}"/>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45" name="Rectangle 13">
            <a:extLst>
              <a:ext uri="{FF2B5EF4-FFF2-40B4-BE49-F238E27FC236}">
                <a16:creationId xmlns:a16="http://schemas.microsoft.com/office/drawing/2014/main" id="{9113C874-A1F7-49B9-A0C2-7B4F61E0E5D7}"/>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sp>
        <p:nvSpPr>
          <p:cNvPr id="36" name="Textfeld 35">
            <a:extLst>
              <a:ext uri="{FF2B5EF4-FFF2-40B4-BE49-F238E27FC236}">
                <a16:creationId xmlns:a16="http://schemas.microsoft.com/office/drawing/2014/main" id="{6E792A05-5BFE-409A-B49D-651A814BC1C3}"/>
              </a:ext>
            </a:extLst>
          </p:cNvPr>
          <p:cNvSpPr txBox="1"/>
          <p:nvPr/>
        </p:nvSpPr>
        <p:spPr>
          <a:xfrm>
            <a:off x="683568" y="1144364"/>
            <a:ext cx="3061990" cy="92333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de-DE" dirty="0">
                <a:solidFill>
                  <a:schemeClr val="accent5">
                    <a:lumMod val="75000"/>
                  </a:schemeClr>
                </a:solidFill>
                <a:latin typeface="Lucida Sans" panose="020B0602030504020204" pitchFamily="34" charset="0"/>
              </a:rPr>
              <a:t>SELECT</a:t>
            </a:r>
            <a:r>
              <a:rPr lang="de-DE" dirty="0">
                <a:latin typeface="Lucida Sans" panose="020B0602030504020204" pitchFamily="34" charset="0"/>
              </a:rPr>
              <a:t>	*</a:t>
            </a:r>
            <a:br>
              <a:rPr lang="de-DE" dirty="0">
                <a:latin typeface="Lucida Sans" panose="020B0602030504020204" pitchFamily="34" charset="0"/>
              </a:rPr>
            </a:br>
            <a:r>
              <a:rPr lang="de-DE" dirty="0">
                <a:solidFill>
                  <a:schemeClr val="accent5">
                    <a:lumMod val="75000"/>
                  </a:schemeClr>
                </a:solidFill>
                <a:latin typeface="Lucida Sans" panose="020B0602030504020204" pitchFamily="34" charset="0"/>
              </a:rPr>
              <a:t>FROM</a:t>
            </a:r>
            <a:r>
              <a:rPr lang="de-DE" dirty="0">
                <a:latin typeface="Lucida Sans" panose="020B0602030504020204" pitchFamily="34" charset="0"/>
              </a:rPr>
              <a:t>	</a:t>
            </a:r>
            <a:r>
              <a:rPr lang="de-DE" dirty="0" err="1">
                <a:latin typeface="Lucida Sans" panose="020B0602030504020204" pitchFamily="34" charset="0"/>
              </a:rPr>
              <a:t>dbo.Customers</a:t>
            </a:r>
            <a:endParaRPr lang="de-DE" dirty="0">
              <a:latin typeface="Lucida Sans" panose="020B0602030504020204" pitchFamily="34" charset="0"/>
            </a:endParaRPr>
          </a:p>
          <a:p>
            <a:r>
              <a:rPr lang="de-DE" dirty="0">
                <a:solidFill>
                  <a:schemeClr val="accent5">
                    <a:lumMod val="75000"/>
                  </a:schemeClr>
                </a:solidFill>
                <a:latin typeface="Lucida Sans" panose="020B0602030504020204" pitchFamily="34" charset="0"/>
              </a:rPr>
              <a:t>WHERE</a:t>
            </a:r>
            <a:r>
              <a:rPr lang="de-DE" dirty="0">
                <a:latin typeface="Lucida Sans" panose="020B0602030504020204" pitchFamily="34" charset="0"/>
              </a:rPr>
              <a:t>	</a:t>
            </a:r>
            <a:r>
              <a:rPr lang="de-DE" dirty="0" err="1">
                <a:latin typeface="Lucida Sans" panose="020B0602030504020204" pitchFamily="34" charset="0"/>
              </a:rPr>
              <a:t>Id</a:t>
            </a:r>
            <a:r>
              <a:rPr lang="de-DE" dirty="0">
                <a:latin typeface="Lucida Sans" panose="020B0602030504020204" pitchFamily="34" charset="0"/>
              </a:rPr>
              <a:t> = 8091</a:t>
            </a:r>
            <a:r>
              <a:rPr lang="de-DE" dirty="0"/>
              <a:t>;</a:t>
            </a:r>
          </a:p>
        </p:txBody>
      </p:sp>
    </p:spTree>
    <p:extLst>
      <p:ext uri="{BB962C8B-B14F-4D97-AF65-F5344CB8AC3E}">
        <p14:creationId xmlns:p14="http://schemas.microsoft.com/office/powerpoint/2010/main" val="38711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CLUSTERED vs. HEAP: SELECT</a:t>
            </a:r>
          </a:p>
        </p:txBody>
      </p:sp>
      <p:sp>
        <p:nvSpPr>
          <p:cNvPr id="3" name="Inhaltsplatzhalter 2"/>
          <p:cNvSpPr>
            <a:spLocks noGrp="1"/>
          </p:cNvSpPr>
          <p:nvPr>
            <p:ph idx="1"/>
          </p:nvPr>
        </p:nvSpPr>
        <p:spPr/>
        <p:txBody>
          <a:bodyPr>
            <a:normAutofit/>
          </a:bodyPr>
          <a:lstStyle/>
          <a:p>
            <a:r>
              <a:rPr lang="en-US" dirty="0"/>
              <a:t>A HEAP uses ALWAYS a TABLE SCAN, because no Index is available!</a:t>
            </a:r>
          </a:p>
          <a:p>
            <a:r>
              <a:rPr lang="en-US" dirty="0"/>
              <a:t>A SELECT on a CLUSTERED KEY is more efficient, because an INDEX SEEK can access the search predicate(s) directly.</a:t>
            </a:r>
          </a:p>
          <a:p>
            <a:endParaRPr lang="en-US" dirty="0"/>
          </a:p>
          <a:p>
            <a:r>
              <a:rPr lang="en-US" dirty="0"/>
              <a:t>Primitive groupings are more efficient in a HEAP because only leaf pages need to be scanned.</a:t>
            </a:r>
          </a:p>
          <a:p>
            <a:r>
              <a:rPr lang="en-US" dirty="0"/>
              <a:t>A CLUSTERED INDEX has to scan the B-Tree, too.</a:t>
            </a:r>
          </a:p>
        </p:txBody>
      </p:sp>
    </p:spTree>
    <p:extLst>
      <p:ext uri="{BB962C8B-B14F-4D97-AF65-F5344CB8AC3E}">
        <p14:creationId xmlns:p14="http://schemas.microsoft.com/office/powerpoint/2010/main" val="985391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Clustered vs. HEAP: NON-Clustered Index</a:t>
            </a:r>
          </a:p>
        </p:txBody>
      </p:sp>
      <p:sp>
        <p:nvSpPr>
          <p:cNvPr id="3" name="Inhaltsplatzhalter 2"/>
          <p:cNvSpPr>
            <a:spLocks noGrp="1"/>
          </p:cNvSpPr>
          <p:nvPr>
            <p:ph idx="1"/>
          </p:nvPr>
        </p:nvSpPr>
        <p:spPr/>
        <p:txBody>
          <a:bodyPr>
            <a:normAutofit/>
          </a:bodyPr>
          <a:lstStyle/>
          <a:p>
            <a:r>
              <a:rPr lang="en-US" dirty="0"/>
              <a:t>A NON-Clustered Index in a HEAP stores the RID (Row Locator Id) as pointer</a:t>
            </a:r>
          </a:p>
          <a:p>
            <a:pPr lvl="1"/>
            <a:r>
              <a:rPr lang="en-US" dirty="0"/>
              <a:t>The RID consumes </a:t>
            </a:r>
            <a:r>
              <a:rPr lang="en-US" b="1" dirty="0"/>
              <a:t>8 Bytes</a:t>
            </a:r>
          </a:p>
          <a:p>
            <a:pPr lvl="1"/>
            <a:r>
              <a:rPr lang="en-US" dirty="0"/>
              <a:t>A REBUILD of the table includes a REBUILD of ALL NON-Clustered Indexes, because the location of the new record may change (new RID).</a:t>
            </a:r>
          </a:p>
          <a:p>
            <a:r>
              <a:rPr lang="en-US" dirty="0"/>
              <a:t>A NON-Clustered Index in a Clustered Index contains the Clustered Key as pointer</a:t>
            </a:r>
          </a:p>
          <a:p>
            <a:pPr lvl="1"/>
            <a:r>
              <a:rPr lang="en-US" dirty="0"/>
              <a:t>The size of the pointer depends on the data type and the uniqueness of the clustered key</a:t>
            </a:r>
          </a:p>
          <a:p>
            <a:pPr lvl="1"/>
            <a:r>
              <a:rPr lang="en-US" dirty="0"/>
              <a:t>The REBUILD of a Clustered Index does not imply a rebuild of the NON-Clustered Index</a:t>
            </a:r>
          </a:p>
        </p:txBody>
      </p:sp>
    </p:spTree>
    <p:extLst>
      <p:ext uri="{BB962C8B-B14F-4D97-AF65-F5344CB8AC3E}">
        <p14:creationId xmlns:p14="http://schemas.microsoft.com/office/powerpoint/2010/main" val="104330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RID-Lookup vs. Key-Lookup</a:t>
            </a:r>
          </a:p>
        </p:txBody>
      </p:sp>
      <p:sp>
        <p:nvSpPr>
          <p:cNvPr id="3" name="Inhaltsplatzhalter 2"/>
          <p:cNvSpPr>
            <a:spLocks noGrp="1"/>
          </p:cNvSpPr>
          <p:nvPr>
            <p:ph idx="1"/>
          </p:nvPr>
        </p:nvSpPr>
        <p:spPr/>
        <p:txBody>
          <a:bodyPr>
            <a:normAutofit/>
          </a:bodyPr>
          <a:lstStyle/>
          <a:p>
            <a:r>
              <a:rPr lang="en-US" dirty="0"/>
              <a:t>Lookups will be used to retrieve values from the table which are not part of the index.</a:t>
            </a:r>
          </a:p>
          <a:p>
            <a:pPr lvl="1"/>
            <a:r>
              <a:rPr lang="en-US" dirty="0"/>
              <a:t>RID-Lookups produce only ONE I/O if no Forwarded Record is affected!</a:t>
            </a:r>
          </a:p>
          <a:p>
            <a:pPr lvl="1"/>
            <a:r>
              <a:rPr lang="en-US" dirty="0"/>
              <a:t>Key-Lookups produce I/O depending on the </a:t>
            </a:r>
            <a:r>
              <a:rPr lang="en-US" b="1" dirty="0">
                <a:solidFill>
                  <a:srgbClr val="FF0000"/>
                </a:solidFill>
              </a:rPr>
              <a:t>depth</a:t>
            </a:r>
            <a:r>
              <a:rPr lang="en-US" dirty="0"/>
              <a:t> of the index</a:t>
            </a:r>
          </a:p>
        </p:txBody>
      </p:sp>
    </p:spTree>
    <p:extLst>
      <p:ext uri="{BB962C8B-B14F-4D97-AF65-F5344CB8AC3E}">
        <p14:creationId xmlns:p14="http://schemas.microsoft.com/office/powerpoint/2010/main" val="4289213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RID Lookup</a:t>
            </a:r>
          </a:p>
        </p:txBody>
      </p:sp>
      <p:sp>
        <p:nvSpPr>
          <p:cNvPr id="3" name="Inhaltsplatzhalter 2"/>
          <p:cNvSpPr>
            <a:spLocks noGrp="1"/>
          </p:cNvSpPr>
          <p:nvPr>
            <p:ph idx="1"/>
          </p:nvPr>
        </p:nvSpPr>
        <p:spPr>
          <a:xfrm>
            <a:off x="457200" y="2859088"/>
            <a:ext cx="8229600" cy="1728788"/>
          </a:xfrm>
        </p:spPr>
        <p:txBody>
          <a:bodyPr/>
          <a:lstStyle/>
          <a:p>
            <a:endParaRPr lang="de-DE" dirty="0"/>
          </a:p>
        </p:txBody>
      </p:sp>
      <p:pic>
        <p:nvPicPr>
          <p:cNvPr id="4" name="Grafik 3"/>
          <p:cNvPicPr>
            <a:picLocks noChangeAspect="1"/>
          </p:cNvPicPr>
          <p:nvPr/>
        </p:nvPicPr>
        <p:blipFill>
          <a:blip r:embed="rId2"/>
          <a:stretch>
            <a:fillRect/>
          </a:stretch>
        </p:blipFill>
        <p:spPr>
          <a:xfrm>
            <a:off x="468313" y="1131888"/>
            <a:ext cx="6029325" cy="1628775"/>
          </a:xfrm>
          <a:prstGeom prst="rect">
            <a:avLst/>
          </a:prstGeom>
        </p:spPr>
      </p:pic>
      <p:sp>
        <p:nvSpPr>
          <p:cNvPr id="5" name="Rechteck 4"/>
          <p:cNvSpPr/>
          <p:nvPr/>
        </p:nvSpPr>
        <p:spPr>
          <a:xfrm>
            <a:off x="3275856" y="1131888"/>
            <a:ext cx="936104"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996133"/>
            <a:ext cx="1224136"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5436096" y="3867894"/>
            <a:ext cx="3240360" cy="369332"/>
          </a:xfrm>
          <a:prstGeom prst="rect">
            <a:avLst/>
          </a:prstGeom>
          <a:noFill/>
        </p:spPr>
        <p:txBody>
          <a:bodyPr wrap="square" rtlCol="0">
            <a:spAutoFit/>
          </a:bodyPr>
          <a:lstStyle/>
          <a:p>
            <a:pPr algn="ctr"/>
            <a:r>
              <a:rPr lang="de-DE" b="1" dirty="0">
                <a:solidFill>
                  <a:srgbClr val="FF0000"/>
                </a:solidFill>
              </a:rPr>
              <a:t>Demo-Time</a:t>
            </a:r>
          </a:p>
        </p:txBody>
      </p:sp>
    </p:spTree>
    <p:extLst>
      <p:ext uri="{BB962C8B-B14F-4D97-AF65-F5344CB8AC3E}">
        <p14:creationId xmlns:p14="http://schemas.microsoft.com/office/powerpoint/2010/main" val="302302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RID-Lookup in Heap</a:t>
            </a:r>
          </a:p>
        </p:txBody>
      </p:sp>
      <p:pic>
        <p:nvPicPr>
          <p:cNvPr id="3" name="Picture 2"/>
          <p:cNvPicPr>
            <a:picLocks noChangeAspect="1"/>
          </p:cNvPicPr>
          <p:nvPr/>
        </p:nvPicPr>
        <p:blipFill>
          <a:blip r:embed="rId2"/>
          <a:stretch>
            <a:fillRect/>
          </a:stretch>
        </p:blipFill>
        <p:spPr>
          <a:xfrm>
            <a:off x="144066" y="1248966"/>
            <a:ext cx="4446322" cy="1247346"/>
          </a:xfrm>
          <a:prstGeom prst="rect">
            <a:avLst/>
          </a:prstGeom>
        </p:spPr>
      </p:pic>
      <p:sp>
        <p:nvSpPr>
          <p:cNvPr id="6" name="TextBox 5"/>
          <p:cNvSpPr txBox="1"/>
          <p:nvPr/>
        </p:nvSpPr>
        <p:spPr>
          <a:xfrm>
            <a:off x="144066" y="2660904"/>
            <a:ext cx="442793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t>RID:	0x</a:t>
            </a:r>
            <a:r>
              <a:rPr lang="de-DE" sz="1400" b="1" dirty="0">
                <a:solidFill>
                  <a:srgbClr val="FF0000"/>
                </a:solidFill>
              </a:rPr>
              <a:t>A6FB0300</a:t>
            </a:r>
            <a:r>
              <a:rPr lang="de-DE" sz="1400" b="1" dirty="0">
                <a:solidFill>
                  <a:schemeClr val="accent6"/>
                </a:solidFill>
              </a:rPr>
              <a:t>0400</a:t>
            </a:r>
            <a:r>
              <a:rPr lang="de-DE" sz="1400" b="1" dirty="0"/>
              <a:t>0400</a:t>
            </a:r>
          </a:p>
          <a:p>
            <a:r>
              <a:rPr lang="de-DE" sz="1400" b="1" dirty="0">
                <a:solidFill>
                  <a:schemeClr val="bg1">
                    <a:lumMod val="50000"/>
                  </a:schemeClr>
                </a:solidFill>
              </a:rPr>
              <a:t>PAGE:	0xA6FB0300</a:t>
            </a:r>
          </a:p>
          <a:p>
            <a:r>
              <a:rPr lang="de-DE" sz="1400" b="1" dirty="0">
                <a:solidFill>
                  <a:schemeClr val="bg1">
                    <a:lumMod val="50000"/>
                  </a:schemeClr>
                </a:solidFill>
              </a:rPr>
              <a:t>File:	0x0400</a:t>
            </a:r>
          </a:p>
          <a:p>
            <a:r>
              <a:rPr lang="de-DE" sz="1400" b="1" dirty="0">
                <a:solidFill>
                  <a:schemeClr val="bg1">
                    <a:lumMod val="50000"/>
                  </a:schemeClr>
                </a:solidFill>
              </a:rPr>
              <a:t>Slot:	0x0400</a:t>
            </a:r>
          </a:p>
        </p:txBody>
      </p:sp>
      <p:cxnSp>
        <p:nvCxnSpPr>
          <p:cNvPr id="8" name="Straight Arrow Connector 7"/>
          <p:cNvCxnSpPr>
            <a:endCxn id="6" idx="0"/>
          </p:cNvCxnSpPr>
          <p:nvPr/>
        </p:nvCxnSpPr>
        <p:spPr>
          <a:xfrm flipH="1">
            <a:off x="2358033" y="1872639"/>
            <a:ext cx="321160" cy="7882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065" y="3725743"/>
            <a:ext cx="442793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t>RID:	0x</a:t>
            </a:r>
            <a:r>
              <a:rPr lang="de-DE" sz="1400" b="1" dirty="0">
                <a:solidFill>
                  <a:srgbClr val="FF0000"/>
                </a:solidFill>
              </a:rPr>
              <a:t>A6FB0300</a:t>
            </a:r>
            <a:r>
              <a:rPr lang="de-DE" sz="1400" b="1" dirty="0">
                <a:solidFill>
                  <a:schemeClr val="accent6"/>
                </a:solidFill>
              </a:rPr>
              <a:t>0400</a:t>
            </a:r>
            <a:r>
              <a:rPr lang="de-DE" sz="1400" b="1" dirty="0"/>
              <a:t>0400</a:t>
            </a:r>
          </a:p>
          <a:p>
            <a:r>
              <a:rPr lang="de-DE" sz="1400" b="1" dirty="0">
                <a:solidFill>
                  <a:schemeClr val="bg1">
                    <a:lumMod val="50000"/>
                  </a:schemeClr>
                </a:solidFill>
              </a:rPr>
              <a:t>PAGE:	261030</a:t>
            </a:r>
          </a:p>
          <a:p>
            <a:r>
              <a:rPr lang="de-DE" sz="1400" b="1" dirty="0">
                <a:solidFill>
                  <a:schemeClr val="bg1">
                    <a:lumMod val="50000"/>
                  </a:schemeClr>
                </a:solidFill>
              </a:rPr>
              <a:t>File:	4</a:t>
            </a:r>
          </a:p>
          <a:p>
            <a:r>
              <a:rPr lang="de-DE" sz="1400" b="1" dirty="0">
                <a:solidFill>
                  <a:schemeClr val="bg1">
                    <a:lumMod val="50000"/>
                  </a:schemeClr>
                </a:solidFill>
              </a:rPr>
              <a:t>Slot:	4</a:t>
            </a:r>
          </a:p>
        </p:txBody>
      </p:sp>
      <p:pic>
        <p:nvPicPr>
          <p:cNvPr id="12" name="Picture 11"/>
          <p:cNvPicPr>
            <a:picLocks noChangeAspect="1"/>
          </p:cNvPicPr>
          <p:nvPr/>
        </p:nvPicPr>
        <p:blipFill>
          <a:blip r:embed="rId3"/>
          <a:stretch>
            <a:fillRect/>
          </a:stretch>
        </p:blipFill>
        <p:spPr>
          <a:xfrm>
            <a:off x="4893159" y="1248966"/>
            <a:ext cx="4095452" cy="3268170"/>
          </a:xfrm>
          <a:prstGeom prst="rect">
            <a:avLst/>
          </a:prstGeom>
          <a:effectLst>
            <a:innerShdw blurRad="63500" dist="50800" dir="2700000">
              <a:prstClr val="black">
                <a:alpha val="50000"/>
              </a:prstClr>
            </a:innerShdw>
          </a:effectLst>
        </p:spPr>
      </p:pic>
      <p:cxnSp>
        <p:nvCxnSpPr>
          <p:cNvPr id="14" name="Elbow Connector 13"/>
          <p:cNvCxnSpPr>
            <a:stCxn id="10" idx="3"/>
          </p:cNvCxnSpPr>
          <p:nvPr/>
        </p:nvCxnSpPr>
        <p:spPr>
          <a:xfrm flipV="1">
            <a:off x="4571999" y="1728218"/>
            <a:ext cx="1380746" cy="247457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125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Key Lookup</a:t>
            </a:r>
          </a:p>
        </p:txBody>
      </p:sp>
      <p:sp>
        <p:nvSpPr>
          <p:cNvPr id="3" name="Inhaltsplatzhalter 2"/>
          <p:cNvSpPr>
            <a:spLocks noGrp="1"/>
          </p:cNvSpPr>
          <p:nvPr>
            <p:ph idx="1"/>
          </p:nvPr>
        </p:nvSpPr>
        <p:spPr>
          <a:xfrm>
            <a:off x="457200" y="2859782"/>
            <a:ext cx="8229600" cy="1728094"/>
          </a:xfrm>
        </p:spPr>
        <p:txBody>
          <a:bodyPr>
            <a:normAutofit/>
          </a:bodyPr>
          <a:lstStyle/>
          <a:p>
            <a:r>
              <a:rPr lang="en-US" dirty="0"/>
              <a:t>The costs for a key lookup depend on the depth of the clustered index structure.</a:t>
            </a:r>
          </a:p>
          <a:p>
            <a:r>
              <a:rPr lang="en-US" dirty="0"/>
              <a:t>As more records are in the table as deeper can the B-Tree structure be.</a:t>
            </a:r>
          </a:p>
        </p:txBody>
      </p:sp>
      <p:pic>
        <p:nvPicPr>
          <p:cNvPr id="5" name="Grafik 4"/>
          <p:cNvPicPr>
            <a:picLocks noChangeAspect="1"/>
          </p:cNvPicPr>
          <p:nvPr/>
        </p:nvPicPr>
        <p:blipFill>
          <a:blip r:embed="rId2"/>
          <a:stretch>
            <a:fillRect/>
          </a:stretch>
        </p:blipFill>
        <p:spPr>
          <a:xfrm>
            <a:off x="468313" y="1131590"/>
            <a:ext cx="5267325" cy="1600200"/>
          </a:xfrm>
          <a:prstGeom prst="rect">
            <a:avLst/>
          </a:prstGeom>
        </p:spPr>
      </p:pic>
      <p:sp>
        <p:nvSpPr>
          <p:cNvPr id="6" name="Rechteck 5"/>
          <p:cNvSpPr/>
          <p:nvPr/>
        </p:nvSpPr>
        <p:spPr>
          <a:xfrm>
            <a:off x="3203848" y="1131888"/>
            <a:ext cx="2531790"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hteck 6"/>
          <p:cNvSpPr/>
          <p:nvPr/>
        </p:nvSpPr>
        <p:spPr>
          <a:xfrm>
            <a:off x="3203848" y="1996133"/>
            <a:ext cx="2531790"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7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1350" b="0" dirty="0"/>
              <a:t>db </a:t>
            </a:r>
            <a:r>
              <a:rPr lang="de-DE" sz="1350" b="0" dirty="0">
                <a:solidFill>
                  <a:schemeClr val="tx1"/>
                </a:solidFill>
              </a:rPr>
              <a:t>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050" dirty="0"/>
              <a:t>I am working with IT-systems since early 1990's and with the main focus on </a:t>
            </a:r>
            <a:r>
              <a:rPr lang="en-US" sz="1050" b="1" i="1" dirty="0">
                <a:solidFill>
                  <a:schemeClr val="accent5"/>
                </a:solidFill>
              </a:rPr>
              <a:t>Microsoft SQL Server </a:t>
            </a:r>
            <a:r>
              <a:rPr lang="en-US" sz="1050" dirty="0"/>
              <a:t>since version 6.0. I started with development of database applications in 1998 with a professional CRM-System based on Microsoft products (Microsoft Office and </a:t>
            </a:r>
            <a:r>
              <a:rPr lang="en-US" sz="1050" b="1" i="1" dirty="0">
                <a:solidFill>
                  <a:schemeClr val="accent5"/>
                </a:solidFill>
              </a:rPr>
              <a:t>Microsoft SQL Server</a:t>
            </a:r>
            <a:r>
              <a:rPr lang="en-US" sz="1050" dirty="0"/>
              <a:t>).</a:t>
            </a:r>
          </a:p>
          <a:p>
            <a:pPr marL="0" indent="0">
              <a:buNone/>
            </a:pPr>
            <a:br>
              <a:rPr lang="en-US" sz="1050" dirty="0"/>
            </a:br>
            <a:r>
              <a:rPr lang="en-US" sz="1050" dirty="0"/>
              <a:t>Since 2008 I'm focused exclusively on </a:t>
            </a:r>
            <a:r>
              <a:rPr lang="en-US" sz="1050" b="1" i="1" dirty="0">
                <a:solidFill>
                  <a:schemeClr val="accent5"/>
                </a:solidFill>
              </a:rPr>
              <a:t>Microsoft SQL Server</a:t>
            </a:r>
            <a:r>
              <a:rPr lang="en-US" sz="1050" dirty="0"/>
              <a:t> and working in 3rd level support teams for banks, insurances and global industries.</a:t>
            </a:r>
          </a:p>
          <a:p>
            <a:pPr marL="0" indent="0">
              <a:buNone/>
            </a:pPr>
            <a:endParaRPr lang="en-US" sz="1050" dirty="0"/>
          </a:p>
          <a:p>
            <a:pPr marL="0" indent="0">
              <a:buNone/>
            </a:pPr>
            <a:r>
              <a:rPr lang="en-US" sz="1050" dirty="0"/>
              <a:t>Since May 2013 I am a </a:t>
            </a:r>
            <a:r>
              <a:rPr lang="en-US" sz="1050" b="1" dirty="0">
                <a:solidFill>
                  <a:srgbClr val="FF0000"/>
                </a:solidFill>
              </a:rPr>
              <a:t>Microsoft Certified Master: SQL Server 2008 </a:t>
            </a:r>
            <a:r>
              <a:rPr lang="en-US" sz="1050" dirty="0"/>
              <a:t>which was an amazing way into the depth of </a:t>
            </a:r>
            <a:r>
              <a:rPr lang="en-US" sz="1050" b="1" i="1" dirty="0">
                <a:solidFill>
                  <a:schemeClr val="accent5"/>
                </a:solidFill>
              </a:rPr>
              <a:t>Microsoft SQL Server</a:t>
            </a:r>
            <a:r>
              <a:rPr lang="en-US" sz="1050" dirty="0"/>
              <a:t>.</a:t>
            </a:r>
          </a:p>
          <a:p>
            <a:pPr marL="0" indent="0">
              <a:buNone/>
            </a:pPr>
            <a:endParaRPr lang="en-US" sz="1050" dirty="0"/>
          </a:p>
          <a:p>
            <a:pPr marL="0" indent="0">
              <a:buNone/>
            </a:pPr>
            <a:r>
              <a:rPr lang="en-US" sz="1050" dirty="0"/>
              <a:t>In July 2013 I have been awarded with the MVP Award for </a:t>
            </a:r>
            <a:r>
              <a:rPr lang="en-US" sz="1050" b="1" i="1" dirty="0">
                <a:solidFill>
                  <a:schemeClr val="accent5"/>
                </a:solidFill>
              </a:rPr>
              <a:t>Microsoft SQL Server</a:t>
            </a:r>
            <a:r>
              <a:rPr lang="en-US" sz="1050" dirty="0"/>
              <a:t>.</a:t>
            </a:r>
            <a:endParaRPr lang="de-DE" sz="1050" dirty="0"/>
          </a:p>
        </p:txBody>
      </p:sp>
      <p:sp>
        <p:nvSpPr>
          <p:cNvPr id="6" name="Textplatzhalter 5"/>
          <p:cNvSpPr>
            <a:spLocks noGrp="1"/>
          </p:cNvSpPr>
          <p:nvPr>
            <p:ph sz="half" idx="2"/>
          </p:nvPr>
        </p:nvSpPr>
        <p:spPr>
          <a:prstGeom prst="rect">
            <a:avLst/>
          </a:prstGeom>
        </p:spPr>
        <p:txBody>
          <a:bodyPr>
            <a:noAutofit/>
          </a:bodyPr>
          <a:lstStyle/>
          <a:p>
            <a:pPr marL="0" indent="0">
              <a:buNone/>
              <a:tabLst>
                <a:tab pos="677432" algn="l"/>
              </a:tabLst>
            </a:pPr>
            <a:r>
              <a:rPr lang="de-DE" sz="1050" b="1" dirty="0" err="1"/>
              <a:t>www</a:t>
            </a:r>
            <a:r>
              <a:rPr lang="de-DE" sz="1050" dirty="0"/>
              <a:t>:	</a:t>
            </a:r>
            <a:r>
              <a:rPr lang="de-DE" sz="1050" dirty="0">
                <a:hlinkClick r:id="rId2"/>
              </a:rPr>
              <a:t>http://www.db-berater.de</a:t>
            </a:r>
            <a:endParaRPr lang="de-DE" sz="1050" dirty="0"/>
          </a:p>
          <a:p>
            <a:pPr marL="0" indent="0">
              <a:buNone/>
              <a:tabLst>
                <a:tab pos="677432" algn="l"/>
              </a:tabLst>
            </a:pPr>
            <a:r>
              <a:rPr lang="de-DE" sz="1050" b="1" dirty="0"/>
              <a:t>email</a:t>
            </a:r>
            <a:r>
              <a:rPr lang="de-DE" sz="1050" dirty="0"/>
              <a:t>:	</a:t>
            </a:r>
            <a:r>
              <a:rPr lang="de-DE" sz="1050" dirty="0">
                <a:hlinkClick r:id="rId3"/>
              </a:rPr>
              <a:t>uwe.ricken@db-berater.de</a:t>
            </a:r>
            <a:endParaRPr lang="de-DE" sz="1050" dirty="0"/>
          </a:p>
          <a:p>
            <a:pPr marL="0" indent="0">
              <a:buNone/>
              <a:tabLst>
                <a:tab pos="677432" algn="l"/>
              </a:tabLst>
            </a:pPr>
            <a:r>
              <a:rPr lang="de-DE" sz="1050" b="1" dirty="0" err="1"/>
              <a:t>blog</a:t>
            </a:r>
            <a:r>
              <a:rPr lang="de-DE" sz="1050" dirty="0"/>
              <a:t>:	</a:t>
            </a:r>
            <a:r>
              <a:rPr lang="de-DE" sz="1050" dirty="0">
                <a:hlinkClick r:id="rId4"/>
              </a:rPr>
              <a:t>http://www.sqlmaster.de</a:t>
            </a:r>
            <a:endParaRPr lang="de-DE" sz="1050" dirty="0"/>
          </a:p>
          <a:p>
            <a:pPr marL="0" indent="0">
              <a:buNone/>
              <a:tabLst>
                <a:tab pos="677432" algn="l"/>
              </a:tabLst>
            </a:pPr>
            <a:r>
              <a:rPr lang="de-DE" sz="1050" b="1" dirty="0" err="1"/>
              <a:t>BlueSky</a:t>
            </a:r>
            <a:r>
              <a:rPr lang="de-DE" sz="1050" dirty="0"/>
              <a:t>:	</a:t>
            </a:r>
            <a:r>
              <a:rPr lang="de-DE" sz="1050" dirty="0">
                <a:hlinkClick r:id="rId5"/>
              </a:rPr>
              <a:t>@sqlbambi</a:t>
            </a:r>
            <a:endParaRPr lang="de-DE" sz="105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8204" y="2620942"/>
            <a:ext cx="857250" cy="626864"/>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7854" y="2620942"/>
            <a:ext cx="857250" cy="642938"/>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8205" y="3511750"/>
            <a:ext cx="1094216" cy="448909"/>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8258"/>
          <a:stretch/>
        </p:blipFill>
        <p:spPr>
          <a:xfrm>
            <a:off x="4874732" y="2571750"/>
            <a:ext cx="1286305" cy="1388908"/>
          </a:xfrm>
          <a:prstGeom prst="rect">
            <a:avLst/>
          </a:prstGeom>
        </p:spPr>
      </p:pic>
    </p:spTree>
    <p:extLst>
      <p:ext uri="{BB962C8B-B14F-4D97-AF65-F5344CB8AC3E}">
        <p14:creationId xmlns:p14="http://schemas.microsoft.com/office/powerpoint/2010/main" val="1907480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Key-Lookup in </a:t>
            </a:r>
            <a:r>
              <a:rPr lang="de-DE" dirty="0" err="1"/>
              <a:t>clustered</a:t>
            </a:r>
            <a:r>
              <a:rPr lang="de-DE" dirty="0"/>
              <a:t> </a:t>
            </a:r>
            <a:r>
              <a:rPr lang="de-DE" dirty="0" err="1"/>
              <a:t>index</a:t>
            </a:r>
            <a:endParaRPr lang="de-DE" dirty="0"/>
          </a:p>
        </p:txBody>
      </p:sp>
      <p:pic>
        <p:nvPicPr>
          <p:cNvPr id="4" name="Picture 3"/>
          <p:cNvPicPr>
            <a:picLocks noChangeAspect="1"/>
          </p:cNvPicPr>
          <p:nvPr/>
        </p:nvPicPr>
        <p:blipFill>
          <a:blip r:embed="rId2"/>
          <a:stretch>
            <a:fillRect/>
          </a:stretch>
        </p:blipFill>
        <p:spPr>
          <a:xfrm>
            <a:off x="144066" y="1248967"/>
            <a:ext cx="3759254" cy="1241822"/>
          </a:xfrm>
          <a:prstGeom prst="rect">
            <a:avLst/>
          </a:prstGeom>
        </p:spPr>
      </p:pic>
      <p:sp>
        <p:nvSpPr>
          <p:cNvPr id="11" name="Rectangle 10"/>
          <p:cNvSpPr/>
          <p:nvPr/>
        </p:nvSpPr>
        <p:spPr>
          <a:xfrm>
            <a:off x="1721940" y="2706704"/>
            <a:ext cx="603504" cy="4906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Root</a:t>
            </a:r>
          </a:p>
          <a:p>
            <a:pPr algn="ctr"/>
            <a:r>
              <a:rPr lang="de-DE" sz="1050" dirty="0"/>
              <a:t>127</a:t>
            </a:r>
          </a:p>
        </p:txBody>
      </p:sp>
      <p:sp>
        <p:nvSpPr>
          <p:cNvPr id="13" name="Rectangle 12"/>
          <p:cNvSpPr/>
          <p:nvPr/>
        </p:nvSpPr>
        <p:spPr>
          <a:xfrm>
            <a:off x="982376" y="3413295"/>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352</a:t>
            </a:r>
          </a:p>
        </p:txBody>
      </p:sp>
      <p:sp>
        <p:nvSpPr>
          <p:cNvPr id="15" name="Rectangle 14"/>
          <p:cNvSpPr/>
          <p:nvPr/>
        </p:nvSpPr>
        <p:spPr>
          <a:xfrm>
            <a:off x="1712192" y="3413294"/>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353</a:t>
            </a:r>
          </a:p>
        </p:txBody>
      </p:sp>
      <p:sp>
        <p:nvSpPr>
          <p:cNvPr id="16" name="Rectangle 15"/>
          <p:cNvSpPr/>
          <p:nvPr/>
        </p:nvSpPr>
        <p:spPr>
          <a:xfrm>
            <a:off x="2442008" y="3413293"/>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353</a:t>
            </a:r>
          </a:p>
        </p:txBody>
      </p:sp>
      <p:cxnSp>
        <p:nvCxnSpPr>
          <p:cNvPr id="18" name="Straight Arrow Connector 17"/>
          <p:cNvCxnSpPr>
            <a:stCxn id="11" idx="2"/>
            <a:endCxn id="15" idx="0"/>
          </p:cNvCxnSpPr>
          <p:nvPr/>
        </p:nvCxnSpPr>
        <p:spPr>
          <a:xfrm flipH="1">
            <a:off x="2013943" y="3197379"/>
            <a:ext cx="9749" cy="21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1"/>
            <a:endCxn id="13" idx="0"/>
          </p:cNvCxnSpPr>
          <p:nvPr/>
        </p:nvCxnSpPr>
        <p:spPr>
          <a:xfrm rot="10800000" flipV="1">
            <a:off x="1284127" y="2952041"/>
            <a:ext cx="437813" cy="461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3"/>
            <a:endCxn id="16" idx="0"/>
          </p:cNvCxnSpPr>
          <p:nvPr/>
        </p:nvCxnSpPr>
        <p:spPr>
          <a:xfrm>
            <a:off x="2325444" y="2952041"/>
            <a:ext cx="418316" cy="46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52560" y="4090463"/>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3510</a:t>
            </a:r>
          </a:p>
        </p:txBody>
      </p:sp>
      <p:sp>
        <p:nvSpPr>
          <p:cNvPr id="25" name="Rectangle 24"/>
          <p:cNvSpPr/>
          <p:nvPr/>
        </p:nvSpPr>
        <p:spPr>
          <a:xfrm>
            <a:off x="982376" y="4090463"/>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3511</a:t>
            </a:r>
          </a:p>
        </p:txBody>
      </p:sp>
      <p:sp>
        <p:nvSpPr>
          <p:cNvPr id="26" name="Rectangle 25"/>
          <p:cNvSpPr/>
          <p:nvPr/>
        </p:nvSpPr>
        <p:spPr>
          <a:xfrm>
            <a:off x="1712192" y="4090462"/>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3512</a:t>
            </a:r>
          </a:p>
        </p:txBody>
      </p:sp>
      <p:cxnSp>
        <p:nvCxnSpPr>
          <p:cNvPr id="28" name="Elbow Connector 27"/>
          <p:cNvCxnSpPr>
            <a:stCxn id="13" idx="2"/>
            <a:endCxn id="24" idx="0"/>
          </p:cNvCxnSpPr>
          <p:nvPr/>
        </p:nvCxnSpPr>
        <p:spPr>
          <a:xfrm rot="5400000">
            <a:off x="725649" y="3531984"/>
            <a:ext cx="387142" cy="7298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3" idx="2"/>
            <a:endCxn id="25" idx="0"/>
          </p:cNvCxnSpPr>
          <p:nvPr/>
        </p:nvCxnSpPr>
        <p:spPr>
          <a:xfrm rot="5400000">
            <a:off x="1090557" y="3896892"/>
            <a:ext cx="387141" cy="9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2"/>
            <a:endCxn id="26" idx="0"/>
          </p:cNvCxnSpPr>
          <p:nvPr/>
        </p:nvCxnSpPr>
        <p:spPr>
          <a:xfrm rot="16200000" flipH="1">
            <a:off x="1455466" y="3531983"/>
            <a:ext cx="387140" cy="7298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3"/>
          <a:stretch>
            <a:fillRect/>
          </a:stretch>
        </p:blipFill>
        <p:spPr>
          <a:xfrm>
            <a:off x="4572000" y="1248967"/>
            <a:ext cx="4153643" cy="3140154"/>
          </a:xfrm>
          <a:prstGeom prst="rect">
            <a:avLst/>
          </a:prstGeom>
          <a:effectLst>
            <a:innerShdw blurRad="63500" dist="50800" dir="2700000">
              <a:prstClr val="black">
                <a:alpha val="50000"/>
              </a:prstClr>
            </a:innerShdw>
          </a:effectLst>
        </p:spPr>
      </p:pic>
      <p:cxnSp>
        <p:nvCxnSpPr>
          <p:cNvPr id="14" name="Elbow Connector 13"/>
          <p:cNvCxnSpPr>
            <a:stCxn id="26" idx="3"/>
          </p:cNvCxnSpPr>
          <p:nvPr/>
        </p:nvCxnSpPr>
        <p:spPr>
          <a:xfrm flipV="1">
            <a:off x="2315695" y="1611631"/>
            <a:ext cx="2959250" cy="262816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4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en-US" dirty="0"/>
              <a:t>HEAPS: Forwarded Records</a:t>
            </a:r>
          </a:p>
        </p:txBody>
      </p:sp>
      <p:sp>
        <p:nvSpPr>
          <p:cNvPr id="3" name="Inhaltsplatzhalter 2"/>
          <p:cNvSpPr>
            <a:spLocks noGrp="1"/>
          </p:cNvSpPr>
          <p:nvPr>
            <p:ph idx="1"/>
          </p:nvPr>
        </p:nvSpPr>
        <p:spPr/>
        <p:txBody>
          <a:bodyPr>
            <a:normAutofit/>
          </a:bodyPr>
          <a:lstStyle/>
          <a:p>
            <a:r>
              <a:rPr lang="en-US" dirty="0"/>
              <a:t>Forwarded Records can only occur in HEAPS!</a:t>
            </a:r>
          </a:p>
          <a:p>
            <a:r>
              <a:rPr lang="en-US" dirty="0"/>
              <a:t>A Forwarded Record will be generated if a record with variable length does not fit on the page after an update.</a:t>
            </a:r>
          </a:p>
        </p:txBody>
      </p:sp>
      <p:sp>
        <p:nvSpPr>
          <p:cNvPr id="5" name="Textfeld 4"/>
          <p:cNvSpPr txBox="1"/>
          <p:nvPr/>
        </p:nvSpPr>
        <p:spPr>
          <a:xfrm>
            <a:off x="5436096" y="3867894"/>
            <a:ext cx="3240360" cy="369332"/>
          </a:xfrm>
          <a:prstGeom prst="rect">
            <a:avLst/>
          </a:prstGeom>
          <a:noFill/>
        </p:spPr>
        <p:txBody>
          <a:bodyPr wrap="square" rtlCol="0">
            <a:spAutoFit/>
          </a:bodyPr>
          <a:lstStyle/>
          <a:p>
            <a:pPr algn="ctr"/>
            <a:r>
              <a:rPr lang="de-DE" b="1" dirty="0">
                <a:solidFill>
                  <a:srgbClr val="FF0000"/>
                </a:solidFill>
              </a:rPr>
              <a:t>Demo-Time</a:t>
            </a:r>
          </a:p>
        </p:txBody>
      </p:sp>
    </p:spTree>
    <p:extLst>
      <p:ext uri="{BB962C8B-B14F-4D97-AF65-F5344CB8AC3E}">
        <p14:creationId xmlns:p14="http://schemas.microsoft.com/office/powerpoint/2010/main" val="3309904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ussdiagramm: Mehrere Dokumente 3"/>
          <p:cNvSpPr/>
          <p:nvPr/>
        </p:nvSpPr>
        <p:spPr>
          <a:xfrm>
            <a:off x="27860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119</a:t>
            </a:r>
          </a:p>
          <a:p>
            <a:r>
              <a:rPr lang="de-DE" sz="900" dirty="0">
                <a:solidFill>
                  <a:schemeClr val="tx1"/>
                </a:solidFill>
              </a:rPr>
              <a:t>1 = 156</a:t>
            </a:r>
            <a:br>
              <a:rPr lang="de-DE" sz="900" dirty="0">
                <a:solidFill>
                  <a:schemeClr val="tx1"/>
                </a:solidFill>
              </a:rPr>
            </a:br>
            <a:r>
              <a:rPr lang="de-DE" sz="900" dirty="0">
                <a:solidFill>
                  <a:schemeClr val="tx1"/>
                </a:solidFill>
              </a:rPr>
              <a:t>2</a:t>
            </a:r>
            <a:br>
              <a:rPr lang="de-DE" sz="900" dirty="0">
                <a:solidFill>
                  <a:schemeClr val="tx1"/>
                </a:solidFill>
              </a:rPr>
            </a:br>
            <a:r>
              <a:rPr lang="de-DE" sz="900" dirty="0">
                <a:solidFill>
                  <a:schemeClr val="tx1"/>
                </a:solidFill>
              </a:rPr>
              <a:t>3</a:t>
            </a:r>
            <a:br>
              <a:rPr lang="de-DE" sz="900" dirty="0">
                <a:solidFill>
                  <a:schemeClr val="tx1"/>
                </a:solidFill>
              </a:rPr>
            </a:br>
            <a:r>
              <a:rPr lang="de-DE" sz="900" dirty="0">
                <a:solidFill>
                  <a:schemeClr val="tx1"/>
                </a:solidFill>
              </a:rPr>
              <a:t>4</a:t>
            </a:r>
          </a:p>
        </p:txBody>
      </p:sp>
      <p:sp>
        <p:nvSpPr>
          <p:cNvPr id="5" name="Flussdiagramm: Dokument 4"/>
          <p:cNvSpPr/>
          <p:nvPr/>
        </p:nvSpPr>
        <p:spPr>
          <a:xfrm>
            <a:off x="278606" y="1248966"/>
            <a:ext cx="621000" cy="1107000"/>
          </a:xfrm>
          <a:prstGeom prst="flowChart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a:solidFill>
                  <a:schemeClr val="tx1"/>
                </a:solidFill>
              </a:rPr>
              <a:t>IAM</a:t>
            </a:r>
            <a:endParaRPr lang="de-DE" sz="900" dirty="0">
              <a:solidFill>
                <a:schemeClr val="tx1"/>
              </a:solidFill>
            </a:endParaRPr>
          </a:p>
          <a:p>
            <a:r>
              <a:rPr lang="de-DE" sz="900" dirty="0">
                <a:solidFill>
                  <a:schemeClr val="tx1"/>
                </a:solidFill>
              </a:rPr>
              <a:t>119</a:t>
            </a:r>
          </a:p>
          <a:p>
            <a:r>
              <a:rPr lang="de-DE" sz="900" dirty="0">
                <a:solidFill>
                  <a:schemeClr val="tx1"/>
                </a:solidFill>
              </a:rPr>
              <a:t>121</a:t>
            </a:r>
          </a:p>
          <a:p>
            <a:r>
              <a:rPr lang="de-DE" sz="900" dirty="0">
                <a:solidFill>
                  <a:schemeClr val="tx1"/>
                </a:solidFill>
              </a:rPr>
              <a:t>126</a:t>
            </a:r>
          </a:p>
          <a:p>
            <a:r>
              <a:rPr lang="de-DE" sz="900" dirty="0">
                <a:solidFill>
                  <a:schemeClr val="tx1"/>
                </a:solidFill>
              </a:rPr>
              <a:t>127</a:t>
            </a:r>
          </a:p>
          <a:p>
            <a:r>
              <a:rPr lang="de-DE" sz="900" dirty="0">
                <a:solidFill>
                  <a:schemeClr val="tx1"/>
                </a:solidFill>
              </a:rPr>
              <a:t>142</a:t>
            </a:r>
          </a:p>
          <a:p>
            <a:r>
              <a:rPr lang="de-DE" sz="900" dirty="0">
                <a:solidFill>
                  <a:schemeClr val="tx1"/>
                </a:solidFill>
              </a:rPr>
              <a:t>156</a:t>
            </a:r>
          </a:p>
        </p:txBody>
      </p:sp>
      <p:sp>
        <p:nvSpPr>
          <p:cNvPr id="6" name="Flussdiagramm: Mehrere Dokumente 5"/>
          <p:cNvSpPr/>
          <p:nvPr/>
        </p:nvSpPr>
        <p:spPr>
          <a:xfrm>
            <a:off x="108869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121</a:t>
            </a:r>
          </a:p>
          <a:p>
            <a:r>
              <a:rPr lang="de-DE" sz="900" dirty="0">
                <a:solidFill>
                  <a:schemeClr val="tx1"/>
                </a:solidFill>
              </a:rPr>
              <a:t>5</a:t>
            </a:r>
            <a:br>
              <a:rPr lang="de-DE" sz="900" dirty="0">
                <a:solidFill>
                  <a:schemeClr val="tx1"/>
                </a:solidFill>
              </a:rPr>
            </a:br>
            <a:r>
              <a:rPr lang="de-DE" sz="900" dirty="0">
                <a:solidFill>
                  <a:schemeClr val="tx1"/>
                </a:solidFill>
              </a:rPr>
              <a:t>6</a:t>
            </a:r>
            <a:br>
              <a:rPr lang="de-DE" sz="900" dirty="0">
                <a:solidFill>
                  <a:schemeClr val="tx1"/>
                </a:solidFill>
              </a:rPr>
            </a:br>
            <a:r>
              <a:rPr lang="de-DE" sz="900" dirty="0">
                <a:solidFill>
                  <a:schemeClr val="tx1"/>
                </a:solidFill>
              </a:rPr>
              <a:t>7</a:t>
            </a:r>
            <a:br>
              <a:rPr lang="de-DE" sz="900" dirty="0">
                <a:solidFill>
                  <a:schemeClr val="tx1"/>
                </a:solidFill>
              </a:rPr>
            </a:br>
            <a:r>
              <a:rPr lang="de-DE" sz="900" dirty="0">
                <a:solidFill>
                  <a:schemeClr val="tx1"/>
                </a:solidFill>
              </a:rPr>
              <a:t>8</a:t>
            </a:r>
          </a:p>
        </p:txBody>
      </p:sp>
      <p:sp>
        <p:nvSpPr>
          <p:cNvPr id="7" name="Flussdiagramm: Mehrere Dokumente 6"/>
          <p:cNvSpPr/>
          <p:nvPr/>
        </p:nvSpPr>
        <p:spPr>
          <a:xfrm>
            <a:off x="189878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126</a:t>
            </a:r>
          </a:p>
          <a:p>
            <a:r>
              <a:rPr lang="de-DE" sz="900" dirty="0">
                <a:solidFill>
                  <a:schemeClr val="tx1"/>
                </a:solidFill>
              </a:rPr>
              <a:t>9</a:t>
            </a:r>
            <a:br>
              <a:rPr lang="de-DE" sz="900" dirty="0">
                <a:solidFill>
                  <a:schemeClr val="tx1"/>
                </a:solidFill>
              </a:rPr>
            </a:br>
            <a:r>
              <a:rPr lang="de-DE" sz="900" dirty="0">
                <a:solidFill>
                  <a:schemeClr val="tx1"/>
                </a:solidFill>
              </a:rPr>
              <a:t>10</a:t>
            </a:r>
            <a:br>
              <a:rPr lang="de-DE" sz="900" dirty="0">
                <a:solidFill>
                  <a:schemeClr val="tx1"/>
                </a:solidFill>
              </a:rPr>
            </a:br>
            <a:r>
              <a:rPr lang="de-DE" sz="900" dirty="0">
                <a:solidFill>
                  <a:schemeClr val="tx1"/>
                </a:solidFill>
              </a:rPr>
              <a:t>11</a:t>
            </a:r>
            <a:br>
              <a:rPr lang="de-DE" sz="900" dirty="0">
                <a:solidFill>
                  <a:schemeClr val="tx1"/>
                </a:solidFill>
              </a:rPr>
            </a:br>
            <a:r>
              <a:rPr lang="de-DE" sz="900" dirty="0">
                <a:solidFill>
                  <a:schemeClr val="tx1"/>
                </a:solidFill>
              </a:rPr>
              <a:t>12</a:t>
            </a:r>
          </a:p>
        </p:txBody>
      </p:sp>
      <p:sp>
        <p:nvSpPr>
          <p:cNvPr id="8" name="Flussdiagramm: Mehrere Dokumente 7"/>
          <p:cNvSpPr/>
          <p:nvPr/>
        </p:nvSpPr>
        <p:spPr>
          <a:xfrm>
            <a:off x="270887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127</a:t>
            </a:r>
          </a:p>
          <a:p>
            <a:r>
              <a:rPr lang="de-DE" sz="900" dirty="0">
                <a:solidFill>
                  <a:schemeClr val="tx1"/>
                </a:solidFill>
              </a:rPr>
              <a:t>13</a:t>
            </a:r>
            <a:br>
              <a:rPr lang="de-DE" sz="900" dirty="0">
                <a:solidFill>
                  <a:schemeClr val="tx1"/>
                </a:solidFill>
              </a:rPr>
            </a:br>
            <a:r>
              <a:rPr lang="de-DE" sz="900" dirty="0">
                <a:solidFill>
                  <a:schemeClr val="tx1"/>
                </a:solidFill>
              </a:rPr>
              <a:t>14</a:t>
            </a:r>
            <a:br>
              <a:rPr lang="de-DE" sz="900" dirty="0">
                <a:solidFill>
                  <a:schemeClr val="tx1"/>
                </a:solidFill>
              </a:rPr>
            </a:br>
            <a:r>
              <a:rPr lang="de-DE" sz="900" dirty="0">
                <a:solidFill>
                  <a:schemeClr val="tx1"/>
                </a:solidFill>
              </a:rPr>
              <a:t>15</a:t>
            </a:r>
            <a:br>
              <a:rPr lang="de-DE" sz="900" dirty="0">
                <a:solidFill>
                  <a:schemeClr val="tx1"/>
                </a:solidFill>
              </a:rPr>
            </a:br>
            <a:r>
              <a:rPr lang="de-DE" sz="900" dirty="0">
                <a:solidFill>
                  <a:schemeClr val="tx1"/>
                </a:solidFill>
              </a:rPr>
              <a:t>16</a:t>
            </a:r>
          </a:p>
        </p:txBody>
      </p:sp>
      <p:sp>
        <p:nvSpPr>
          <p:cNvPr id="9" name="Flussdiagramm: Mehrere Dokumente 8"/>
          <p:cNvSpPr/>
          <p:nvPr/>
        </p:nvSpPr>
        <p:spPr>
          <a:xfrm>
            <a:off x="351896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142</a:t>
            </a:r>
          </a:p>
          <a:p>
            <a:r>
              <a:rPr lang="de-DE" sz="900" dirty="0">
                <a:solidFill>
                  <a:schemeClr val="tx1"/>
                </a:solidFill>
              </a:rPr>
              <a:t>17</a:t>
            </a:r>
            <a:br>
              <a:rPr lang="de-DE" sz="900" dirty="0">
                <a:solidFill>
                  <a:schemeClr val="tx1"/>
                </a:solidFill>
              </a:rPr>
            </a:br>
            <a:r>
              <a:rPr lang="de-DE" sz="900" dirty="0">
                <a:solidFill>
                  <a:schemeClr val="tx1"/>
                </a:solidFill>
              </a:rPr>
              <a:t>18</a:t>
            </a:r>
            <a:br>
              <a:rPr lang="de-DE" sz="900" dirty="0">
                <a:solidFill>
                  <a:schemeClr val="tx1"/>
                </a:solidFill>
              </a:rPr>
            </a:br>
            <a:r>
              <a:rPr lang="de-DE" sz="900" dirty="0">
                <a:solidFill>
                  <a:schemeClr val="tx1"/>
                </a:solidFill>
              </a:rPr>
              <a:t>19</a:t>
            </a:r>
            <a:br>
              <a:rPr lang="de-DE" sz="900" dirty="0">
                <a:solidFill>
                  <a:schemeClr val="tx1"/>
                </a:solidFill>
              </a:rPr>
            </a:br>
            <a:r>
              <a:rPr lang="de-DE" sz="900" dirty="0">
                <a:solidFill>
                  <a:schemeClr val="tx1"/>
                </a:solidFill>
              </a:rPr>
              <a:t>20</a:t>
            </a:r>
          </a:p>
        </p:txBody>
      </p:sp>
      <p:cxnSp>
        <p:nvCxnSpPr>
          <p:cNvPr id="11" name="Gekrümmte Verbindung 10"/>
          <p:cNvCxnSpPr>
            <a:stCxn id="4" idx="0"/>
            <a:endCxn id="37" idx="0"/>
          </p:cNvCxnSpPr>
          <p:nvPr/>
        </p:nvCxnSpPr>
        <p:spPr>
          <a:xfrm rot="5400000" flipH="1" flipV="1">
            <a:off x="2665568" y="560149"/>
            <a:ext cx="5228" cy="4072707"/>
          </a:xfrm>
          <a:prstGeom prst="curvedConnector3">
            <a:avLst>
              <a:gd name="adj1" fmla="val 337977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krümmte Verbindung 12"/>
          <p:cNvCxnSpPr>
            <a:stCxn id="37" idx="2"/>
            <a:endCxn id="4" idx="2"/>
          </p:cNvCxnSpPr>
          <p:nvPr/>
        </p:nvCxnSpPr>
        <p:spPr>
          <a:xfrm rot="5400000">
            <a:off x="2579663" y="1625226"/>
            <a:ext cx="5228" cy="4072707"/>
          </a:xfrm>
          <a:prstGeom prst="curvedConnector3">
            <a:avLst>
              <a:gd name="adj1" fmla="val 4181736"/>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560170" y="2286476"/>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1</a:t>
            </a:r>
          </a:p>
        </p:txBody>
      </p:sp>
      <p:sp>
        <p:nvSpPr>
          <p:cNvPr id="15" name="Ellipse 14"/>
          <p:cNvSpPr/>
          <p:nvPr/>
        </p:nvSpPr>
        <p:spPr>
          <a:xfrm>
            <a:off x="2560170" y="3814128"/>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2</a:t>
            </a:r>
          </a:p>
        </p:txBody>
      </p:sp>
      <p:cxnSp>
        <p:nvCxnSpPr>
          <p:cNvPr id="17" name="Gerade Verbindung mit Pfeil 16"/>
          <p:cNvCxnSpPr>
            <a:stCxn id="4" idx="3"/>
            <a:endCxn id="6" idx="1"/>
          </p:cNvCxnSpPr>
          <p:nvPr/>
        </p:nvCxnSpPr>
        <p:spPr>
          <a:xfrm>
            <a:off x="89960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6" idx="3"/>
            <a:endCxn id="7" idx="1"/>
          </p:cNvCxnSpPr>
          <p:nvPr/>
        </p:nvCxnSpPr>
        <p:spPr>
          <a:xfrm>
            <a:off x="170969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7" idx="3"/>
            <a:endCxn id="8" idx="1"/>
          </p:cNvCxnSpPr>
          <p:nvPr/>
        </p:nvCxnSpPr>
        <p:spPr>
          <a:xfrm>
            <a:off x="251978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8" idx="3"/>
            <a:endCxn id="9" idx="1"/>
          </p:cNvCxnSpPr>
          <p:nvPr/>
        </p:nvCxnSpPr>
        <p:spPr>
          <a:xfrm>
            <a:off x="332987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a:xfrm>
            <a:off x="719669"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3</a:t>
            </a:r>
          </a:p>
        </p:txBody>
      </p:sp>
      <p:sp>
        <p:nvSpPr>
          <p:cNvPr id="33" name="Ellipse 32"/>
          <p:cNvSpPr/>
          <p:nvPr/>
        </p:nvSpPr>
        <p:spPr>
          <a:xfrm>
            <a:off x="1504589"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4</a:t>
            </a:r>
          </a:p>
        </p:txBody>
      </p:sp>
      <p:sp>
        <p:nvSpPr>
          <p:cNvPr id="34" name="Ellipse 33"/>
          <p:cNvSpPr/>
          <p:nvPr/>
        </p:nvSpPr>
        <p:spPr>
          <a:xfrm>
            <a:off x="2337987"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5</a:t>
            </a:r>
          </a:p>
        </p:txBody>
      </p:sp>
      <p:sp>
        <p:nvSpPr>
          <p:cNvPr id="35" name="Ellipse 34"/>
          <p:cNvSpPr/>
          <p:nvPr/>
        </p:nvSpPr>
        <p:spPr>
          <a:xfrm>
            <a:off x="3140786"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6</a:t>
            </a:r>
          </a:p>
        </p:txBody>
      </p:sp>
      <p:sp>
        <p:nvSpPr>
          <p:cNvPr id="36" name="Ellipse 35"/>
          <p:cNvSpPr/>
          <p:nvPr/>
        </p:nvSpPr>
        <p:spPr>
          <a:xfrm>
            <a:off x="3980087"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7</a:t>
            </a:r>
          </a:p>
        </p:txBody>
      </p:sp>
      <p:sp>
        <p:nvSpPr>
          <p:cNvPr id="37" name="Flussdiagramm: Mehrere Dokumente 36"/>
          <p:cNvSpPr/>
          <p:nvPr/>
        </p:nvSpPr>
        <p:spPr>
          <a:xfrm>
            <a:off x="4351313" y="2593889"/>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156</a:t>
            </a:r>
          </a:p>
          <a:p>
            <a:r>
              <a:rPr lang="de-DE" b="1" dirty="0">
                <a:solidFill>
                  <a:schemeClr val="tx1"/>
                </a:solidFill>
              </a:rPr>
              <a:t>1</a:t>
            </a:r>
          </a:p>
        </p:txBody>
      </p:sp>
      <p:cxnSp>
        <p:nvCxnSpPr>
          <p:cNvPr id="39" name="Gerade Verbindung mit Pfeil 38"/>
          <p:cNvCxnSpPr>
            <a:stCxn id="36" idx="6"/>
            <a:endCxn id="37" idx="1"/>
          </p:cNvCxnSpPr>
          <p:nvPr/>
        </p:nvCxnSpPr>
        <p:spPr>
          <a:xfrm flipV="1">
            <a:off x="4196112" y="3147388"/>
            <a:ext cx="155203" cy="522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de-DE"/>
              <a:t>Heaps: Forwarded Records</a:t>
            </a:r>
            <a:endParaRPr lang="de-DE" dirty="0"/>
          </a:p>
        </p:txBody>
      </p:sp>
      <p:sp>
        <p:nvSpPr>
          <p:cNvPr id="16" name="Content Placeholder 15"/>
          <p:cNvSpPr>
            <a:spLocks noGrp="1"/>
          </p:cNvSpPr>
          <p:nvPr>
            <p:ph idx="1"/>
          </p:nvPr>
        </p:nvSpPr>
        <p:spPr>
          <a:xfrm>
            <a:off x="5161403" y="1248966"/>
            <a:ext cx="3731375" cy="3429000"/>
          </a:xfrm>
        </p:spPr>
        <p:txBody>
          <a:bodyPr>
            <a:normAutofit/>
          </a:bodyPr>
          <a:lstStyle/>
          <a:p>
            <a:pPr marL="0" indent="0">
              <a:buNone/>
            </a:pPr>
            <a:r>
              <a:rPr lang="de-DE" dirty="0"/>
              <a:t>IAM will </a:t>
            </a:r>
            <a:r>
              <a:rPr lang="de-DE" dirty="0" err="1"/>
              <a:t>be</a:t>
            </a:r>
            <a:r>
              <a:rPr lang="de-DE" dirty="0"/>
              <a:t> </a:t>
            </a:r>
            <a:r>
              <a:rPr lang="de-DE" dirty="0" err="1"/>
              <a:t>read</a:t>
            </a:r>
            <a:r>
              <a:rPr lang="de-DE" dirty="0"/>
              <a:t>!</a:t>
            </a:r>
          </a:p>
          <a:p>
            <a:pPr marL="342900" indent="-342900">
              <a:buFont typeface="+mj-lt"/>
              <a:buAutoNum type="arabicPeriod"/>
            </a:pPr>
            <a:r>
              <a:rPr lang="de-DE" dirty="0"/>
              <a:t>Record on </a:t>
            </a:r>
            <a:r>
              <a:rPr lang="de-DE" dirty="0" err="1"/>
              <a:t>page</a:t>
            </a:r>
            <a:r>
              <a:rPr lang="de-DE" dirty="0"/>
              <a:t> 119 </a:t>
            </a:r>
            <a:r>
              <a:rPr lang="de-DE" dirty="0" err="1"/>
              <a:t>points</a:t>
            </a:r>
            <a:r>
              <a:rPr lang="de-DE" dirty="0"/>
              <a:t> </a:t>
            </a:r>
            <a:r>
              <a:rPr lang="de-DE" dirty="0" err="1"/>
              <a:t>to</a:t>
            </a:r>
            <a:r>
              <a:rPr lang="de-DE" dirty="0"/>
              <a:t> „Forwarded Record“ on </a:t>
            </a:r>
            <a:r>
              <a:rPr lang="de-DE" dirty="0" err="1"/>
              <a:t>page</a:t>
            </a:r>
            <a:r>
              <a:rPr lang="de-DE" dirty="0"/>
              <a:t> 156</a:t>
            </a:r>
          </a:p>
          <a:p>
            <a:pPr marL="342900" indent="-342900">
              <a:buFont typeface="+mj-lt"/>
              <a:buAutoNum type="arabicPeriod"/>
            </a:pPr>
            <a:r>
              <a:rPr lang="de-DE" dirty="0"/>
              <a:t>After </a:t>
            </a:r>
            <a:r>
              <a:rPr lang="de-DE" dirty="0" err="1"/>
              <a:t>page</a:t>
            </a:r>
            <a:r>
              <a:rPr lang="de-DE" dirty="0"/>
              <a:t> 156 </a:t>
            </a:r>
            <a:r>
              <a:rPr lang="de-DE" dirty="0" err="1"/>
              <a:t>has</a:t>
            </a:r>
            <a:r>
              <a:rPr lang="de-DE" dirty="0"/>
              <a:t> </a:t>
            </a:r>
            <a:r>
              <a:rPr lang="de-DE" dirty="0" err="1"/>
              <a:t>been</a:t>
            </a:r>
            <a:r>
              <a:rPr lang="de-DE" dirty="0"/>
              <a:t> </a:t>
            </a:r>
            <a:r>
              <a:rPr lang="de-DE" dirty="0" err="1"/>
              <a:t>read</a:t>
            </a:r>
            <a:r>
              <a:rPr lang="de-DE" dirty="0"/>
              <a:t> </a:t>
            </a:r>
            <a:r>
              <a:rPr lang="de-DE" dirty="0" err="1"/>
              <a:t>the</a:t>
            </a:r>
            <a:r>
              <a:rPr lang="de-DE" dirty="0"/>
              <a:t> </a:t>
            </a:r>
            <a:r>
              <a:rPr lang="de-DE" dirty="0" err="1"/>
              <a:t>scan</a:t>
            </a:r>
            <a:r>
              <a:rPr lang="de-DE" dirty="0"/>
              <a:t> </a:t>
            </a:r>
            <a:r>
              <a:rPr lang="de-DE" dirty="0" err="1"/>
              <a:t>operation</a:t>
            </a:r>
            <a:r>
              <a:rPr lang="de-DE" dirty="0"/>
              <a:t> will </a:t>
            </a:r>
            <a:r>
              <a:rPr lang="de-DE" dirty="0" err="1"/>
              <a:t>continue</a:t>
            </a:r>
            <a:r>
              <a:rPr lang="de-DE" dirty="0"/>
              <a:t> on </a:t>
            </a:r>
            <a:r>
              <a:rPr lang="de-DE" dirty="0" err="1"/>
              <a:t>page</a:t>
            </a:r>
            <a:r>
              <a:rPr lang="de-DE" dirty="0"/>
              <a:t> 119</a:t>
            </a:r>
          </a:p>
          <a:p>
            <a:pPr marL="342900" indent="-342900">
              <a:buFont typeface="+mj-lt"/>
              <a:buAutoNum type="arabicPeriod"/>
            </a:pPr>
            <a:r>
              <a:rPr lang="de-DE" dirty="0"/>
              <a:t>Reading </a:t>
            </a:r>
            <a:r>
              <a:rPr lang="de-DE" dirty="0" err="1"/>
              <a:t>page</a:t>
            </a:r>
            <a:r>
              <a:rPr lang="de-DE" dirty="0"/>
              <a:t> 121, 126, 127, 142, 156</a:t>
            </a:r>
          </a:p>
          <a:p>
            <a:pPr marL="0" indent="0">
              <a:buNone/>
            </a:pPr>
            <a:r>
              <a:rPr lang="de-DE" b="1" dirty="0">
                <a:solidFill>
                  <a:srgbClr val="FF0000"/>
                </a:solidFill>
              </a:rPr>
              <a:t>Page 156 will </a:t>
            </a:r>
            <a:r>
              <a:rPr lang="de-DE" b="1" dirty="0" err="1">
                <a:solidFill>
                  <a:srgbClr val="FF0000"/>
                </a:solidFill>
              </a:rPr>
              <a:t>be</a:t>
            </a:r>
            <a:r>
              <a:rPr lang="de-DE" b="1" dirty="0">
                <a:solidFill>
                  <a:srgbClr val="FF0000"/>
                </a:solidFill>
              </a:rPr>
              <a:t> </a:t>
            </a:r>
            <a:r>
              <a:rPr lang="de-DE" b="1" dirty="0" err="1">
                <a:solidFill>
                  <a:srgbClr val="FF0000"/>
                </a:solidFill>
              </a:rPr>
              <a:t>read</a:t>
            </a:r>
            <a:r>
              <a:rPr lang="de-DE" b="1" dirty="0">
                <a:solidFill>
                  <a:srgbClr val="FF0000"/>
                </a:solidFill>
              </a:rPr>
              <a:t> 2 x!</a:t>
            </a:r>
          </a:p>
          <a:p>
            <a:pPr marL="342900" indent="-342900">
              <a:buFont typeface="+mj-lt"/>
              <a:buAutoNum type="arabicPeriod"/>
            </a:pPr>
            <a:endParaRPr lang="de-DE" dirty="0"/>
          </a:p>
        </p:txBody>
      </p:sp>
    </p:spTree>
    <p:extLst>
      <p:ext uri="{BB962C8B-B14F-4D97-AF65-F5344CB8AC3E}">
        <p14:creationId xmlns:p14="http://schemas.microsoft.com/office/powerpoint/2010/main" val="545907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1FFA476-6BDC-1FEE-986A-B971F64F1C35}"/>
              </a:ext>
            </a:extLst>
          </p:cNvPr>
          <p:cNvSpPr>
            <a:spLocks noGrp="1"/>
          </p:cNvSpPr>
          <p:nvPr>
            <p:ph type="title"/>
          </p:nvPr>
        </p:nvSpPr>
        <p:spPr/>
        <p:txBody>
          <a:bodyPr/>
          <a:lstStyle/>
          <a:p>
            <a:r>
              <a:rPr lang="en-US"/>
              <a:t>Forwarded Records</a:t>
            </a:r>
          </a:p>
        </p:txBody>
      </p:sp>
      <p:sp>
        <p:nvSpPr>
          <p:cNvPr id="5" name="Inhaltsplatzhalter 4">
            <a:extLst>
              <a:ext uri="{FF2B5EF4-FFF2-40B4-BE49-F238E27FC236}">
                <a16:creationId xmlns:a16="http://schemas.microsoft.com/office/drawing/2014/main" id="{E3D228ED-566E-F99A-6E20-CC149A27778E}"/>
              </a:ext>
            </a:extLst>
          </p:cNvPr>
          <p:cNvSpPr>
            <a:spLocks noGrp="1"/>
          </p:cNvSpPr>
          <p:nvPr>
            <p:ph sz="half" idx="1"/>
          </p:nvPr>
        </p:nvSpPr>
        <p:spPr/>
        <p:txBody>
          <a:bodyPr/>
          <a:lstStyle/>
          <a:p>
            <a:endParaRPr lang="en-US"/>
          </a:p>
        </p:txBody>
      </p:sp>
      <p:pic>
        <p:nvPicPr>
          <p:cNvPr id="8" name="Inhaltsplatzhalter 7">
            <a:extLst>
              <a:ext uri="{FF2B5EF4-FFF2-40B4-BE49-F238E27FC236}">
                <a16:creationId xmlns:a16="http://schemas.microsoft.com/office/drawing/2014/main" id="{B4B6DB61-AD83-CBE2-2371-2D2C54615EF7}"/>
              </a:ext>
            </a:extLst>
          </p:cNvPr>
          <p:cNvPicPr>
            <a:picLocks noGrp="1" noChangeAspect="1"/>
          </p:cNvPicPr>
          <p:nvPr>
            <p:ph sz="half" idx="2"/>
          </p:nvPr>
        </p:nvPicPr>
        <p:blipFill>
          <a:blip r:embed="rId2"/>
          <a:stretch>
            <a:fillRect/>
          </a:stretch>
        </p:blipFill>
        <p:spPr>
          <a:xfrm>
            <a:off x="4703763" y="1567392"/>
            <a:ext cx="4189412" cy="2792941"/>
          </a:xfrm>
          <a:prstGeom prst="rect">
            <a:avLst/>
          </a:prstGeom>
        </p:spPr>
      </p:pic>
    </p:spTree>
    <p:extLst>
      <p:ext uri="{BB962C8B-B14F-4D97-AF65-F5344CB8AC3E}">
        <p14:creationId xmlns:p14="http://schemas.microsoft.com/office/powerpoint/2010/main" val="252258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Clustered Index: Page Split</a:t>
            </a:r>
          </a:p>
        </p:txBody>
      </p:sp>
      <p:sp>
        <p:nvSpPr>
          <p:cNvPr id="4" name="Rectangle 3"/>
          <p:cNvSpPr/>
          <p:nvPr/>
        </p:nvSpPr>
        <p:spPr>
          <a:xfrm>
            <a:off x="736997"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 – 50</a:t>
            </a:r>
          </a:p>
        </p:txBody>
      </p:sp>
      <p:sp>
        <p:nvSpPr>
          <p:cNvPr id="5" name="Rectangle 4"/>
          <p:cNvSpPr/>
          <p:nvPr/>
        </p:nvSpPr>
        <p:spPr>
          <a:xfrm>
            <a:off x="1964030" y="1430417"/>
            <a:ext cx="887442" cy="6488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51 - 100</a:t>
            </a:r>
          </a:p>
        </p:txBody>
      </p:sp>
      <p:sp>
        <p:nvSpPr>
          <p:cNvPr id="6" name="Rectangle 5"/>
          <p:cNvSpPr/>
          <p:nvPr/>
        </p:nvSpPr>
        <p:spPr>
          <a:xfrm>
            <a:off x="3190468"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101 - 150</a:t>
            </a:r>
          </a:p>
        </p:txBody>
      </p:sp>
      <p:sp>
        <p:nvSpPr>
          <p:cNvPr id="7" name="Rectangle 6"/>
          <p:cNvSpPr/>
          <p:nvPr/>
        </p:nvSpPr>
        <p:spPr>
          <a:xfrm>
            <a:off x="5051467"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500.001 - …</a:t>
            </a:r>
          </a:p>
        </p:txBody>
      </p:sp>
      <p:sp>
        <p:nvSpPr>
          <p:cNvPr id="8" name="Rectangle 7"/>
          <p:cNvSpPr/>
          <p:nvPr/>
        </p:nvSpPr>
        <p:spPr>
          <a:xfrm>
            <a:off x="6278499"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a:t>
            </a:r>
          </a:p>
        </p:txBody>
      </p:sp>
      <p:cxnSp>
        <p:nvCxnSpPr>
          <p:cNvPr id="11" name="Curved Connector 10"/>
          <p:cNvCxnSpPr>
            <a:stCxn id="4" idx="0"/>
            <a:endCxn id="5" idx="0"/>
          </p:cNvCxnSpPr>
          <p:nvPr/>
        </p:nvCxnSpPr>
        <p:spPr>
          <a:xfrm rot="5400000" flipH="1" flipV="1">
            <a:off x="1794234" y="816901"/>
            <a:ext cx="9525" cy="1227032"/>
          </a:xfrm>
          <a:prstGeom prst="curved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2"/>
            <a:endCxn id="6" idx="2"/>
          </p:cNvCxnSpPr>
          <p:nvPr/>
        </p:nvCxnSpPr>
        <p:spPr>
          <a:xfrm rot="16200000" flipH="1">
            <a:off x="3020969" y="1466089"/>
            <a:ext cx="9525" cy="1226438"/>
          </a:xfrm>
          <a:prstGeom prst="curved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1435180"/>
            <a:ext cx="0" cy="63936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7" idx="2"/>
          </p:cNvCxnSpPr>
          <p:nvPr/>
        </p:nvCxnSpPr>
        <p:spPr>
          <a:xfrm>
            <a:off x="4572000" y="2074545"/>
            <a:ext cx="923188" cy="4763"/>
          </a:xfrm>
          <a:prstGeom prst="curvedConnector4">
            <a:avLst>
              <a:gd name="adj1" fmla="val 216"/>
              <a:gd name="adj2" fmla="val 369943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6" idx="0"/>
          </p:cNvCxnSpPr>
          <p:nvPr/>
        </p:nvCxnSpPr>
        <p:spPr>
          <a:xfrm rot="16200000" flipH="1">
            <a:off x="4100713" y="963893"/>
            <a:ext cx="4763" cy="937811"/>
          </a:xfrm>
          <a:prstGeom prst="curvedConnector4">
            <a:avLst>
              <a:gd name="adj1" fmla="val -3599433"/>
              <a:gd name="adj2" fmla="val 9998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7" idx="0"/>
            <a:endCxn id="8" idx="0"/>
          </p:cNvCxnSpPr>
          <p:nvPr/>
        </p:nvCxnSpPr>
        <p:spPr>
          <a:xfrm rot="5400000" flipH="1" flipV="1">
            <a:off x="6108704" y="816901"/>
            <a:ext cx="9525" cy="1227032"/>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6998" y="2490788"/>
            <a:ext cx="8132354" cy="307777"/>
          </a:xfrm>
          <a:prstGeom prst="rect">
            <a:avLst/>
          </a:prstGeom>
          <a:noFill/>
        </p:spPr>
        <p:txBody>
          <a:bodyPr wrap="none" rtlCol="0">
            <a:spAutoFit/>
          </a:bodyPr>
          <a:lstStyle/>
          <a:p>
            <a:r>
              <a:rPr lang="de-DE" sz="1400" b="1" dirty="0">
                <a:solidFill>
                  <a:schemeClr val="accent1">
                    <a:lumMod val="75000"/>
                  </a:schemeClr>
                </a:solidFill>
                <a:latin typeface="Courier" pitchFamily="49" charset="0"/>
              </a:rPr>
              <a:t>UPDATE</a:t>
            </a:r>
            <a:r>
              <a:rPr lang="de-DE" sz="1400" b="1" dirty="0">
                <a:latin typeface="Courier" pitchFamily="49" charset="0"/>
              </a:rPr>
              <a:t> </a:t>
            </a:r>
            <a:r>
              <a:rPr lang="de-DE" sz="1400" b="1" dirty="0" err="1">
                <a:latin typeface="Courier" pitchFamily="49" charset="0"/>
              </a:rPr>
              <a:t>dbo.Orders</a:t>
            </a:r>
            <a:r>
              <a:rPr lang="de-DE" sz="1400" b="1" dirty="0">
                <a:latin typeface="Courier" pitchFamily="49" charset="0"/>
              </a:rPr>
              <a:t> </a:t>
            </a:r>
            <a:r>
              <a:rPr lang="de-DE" sz="1400" b="1" dirty="0">
                <a:solidFill>
                  <a:schemeClr val="accent1">
                    <a:lumMod val="75000"/>
                  </a:schemeClr>
                </a:solidFill>
                <a:latin typeface="Courier" pitchFamily="49" charset="0"/>
              </a:rPr>
              <a:t>SET</a:t>
            </a:r>
            <a:r>
              <a:rPr lang="de-DE" sz="1400" b="1" dirty="0">
                <a:latin typeface="Courier" pitchFamily="49" charset="0"/>
              </a:rPr>
              <a:t> Order Text = </a:t>
            </a:r>
            <a:r>
              <a:rPr lang="de-DE" sz="1400" b="1" dirty="0">
                <a:solidFill>
                  <a:srgbClr val="FF0000"/>
                </a:solidFill>
                <a:latin typeface="Courier" pitchFamily="49" charset="0"/>
              </a:rPr>
              <a:t>'A </a:t>
            </a:r>
            <a:r>
              <a:rPr lang="de-DE" sz="1400" b="1" dirty="0" err="1">
                <a:solidFill>
                  <a:srgbClr val="FF0000"/>
                </a:solidFill>
                <a:latin typeface="Courier" pitchFamily="49" charset="0"/>
              </a:rPr>
              <a:t>very</a:t>
            </a:r>
            <a:r>
              <a:rPr lang="de-DE" sz="1400" b="1" dirty="0">
                <a:solidFill>
                  <a:srgbClr val="FF0000"/>
                </a:solidFill>
                <a:latin typeface="Courier" pitchFamily="49" charset="0"/>
              </a:rPr>
              <a:t> </a:t>
            </a:r>
            <a:r>
              <a:rPr lang="de-DE" sz="1400" b="1" dirty="0" err="1">
                <a:solidFill>
                  <a:srgbClr val="FF0000"/>
                </a:solidFill>
                <a:latin typeface="Courier" pitchFamily="49" charset="0"/>
              </a:rPr>
              <a:t>long</a:t>
            </a:r>
            <a:r>
              <a:rPr lang="de-DE" sz="1400" b="1" dirty="0">
                <a:solidFill>
                  <a:srgbClr val="FF0000"/>
                </a:solidFill>
                <a:latin typeface="Courier" pitchFamily="49" charset="0"/>
              </a:rPr>
              <a:t> Text'</a:t>
            </a:r>
            <a:r>
              <a:rPr lang="de-DE" sz="1400" b="1" dirty="0">
                <a:latin typeface="Courier" pitchFamily="49" charset="0"/>
              </a:rPr>
              <a:t> </a:t>
            </a:r>
            <a:r>
              <a:rPr lang="de-DE" sz="1400" b="1" dirty="0">
                <a:solidFill>
                  <a:schemeClr val="accent1">
                    <a:lumMod val="75000"/>
                  </a:schemeClr>
                </a:solidFill>
                <a:latin typeface="Courier" pitchFamily="49" charset="0"/>
              </a:rPr>
              <a:t>WHERE</a:t>
            </a:r>
            <a:r>
              <a:rPr lang="de-DE" sz="1400" b="1" dirty="0">
                <a:latin typeface="Courier" pitchFamily="49" charset="0"/>
              </a:rPr>
              <a:t> </a:t>
            </a:r>
            <a:r>
              <a:rPr lang="de-DE" sz="1400" b="1" dirty="0" err="1">
                <a:latin typeface="Courier" pitchFamily="49" charset="0"/>
              </a:rPr>
              <a:t>Order_Id</a:t>
            </a:r>
            <a:r>
              <a:rPr lang="de-DE" sz="1400" b="1" dirty="0">
                <a:latin typeface="Courier" pitchFamily="49" charset="0"/>
              </a:rPr>
              <a:t> = 37;</a:t>
            </a:r>
          </a:p>
        </p:txBody>
      </p:sp>
      <p:sp>
        <p:nvSpPr>
          <p:cNvPr id="40" name="Rectangle 39"/>
          <p:cNvSpPr/>
          <p:nvPr/>
        </p:nvSpPr>
        <p:spPr>
          <a:xfrm>
            <a:off x="736997"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 – 36</a:t>
            </a:r>
          </a:p>
        </p:txBody>
      </p:sp>
      <p:sp>
        <p:nvSpPr>
          <p:cNvPr id="41" name="Rectangle 40"/>
          <p:cNvSpPr/>
          <p:nvPr/>
        </p:nvSpPr>
        <p:spPr>
          <a:xfrm>
            <a:off x="1964029" y="3271312"/>
            <a:ext cx="887442" cy="6488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51 - 100</a:t>
            </a:r>
          </a:p>
        </p:txBody>
      </p:sp>
      <p:sp>
        <p:nvSpPr>
          <p:cNvPr id="42" name="Rectangle 41"/>
          <p:cNvSpPr/>
          <p:nvPr/>
        </p:nvSpPr>
        <p:spPr>
          <a:xfrm>
            <a:off x="3190467"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101 - 150</a:t>
            </a:r>
          </a:p>
        </p:txBody>
      </p:sp>
      <p:sp>
        <p:nvSpPr>
          <p:cNvPr id="43" name="Rectangle 42"/>
          <p:cNvSpPr/>
          <p:nvPr/>
        </p:nvSpPr>
        <p:spPr>
          <a:xfrm>
            <a:off x="5051466"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500.001 - …</a:t>
            </a:r>
          </a:p>
        </p:txBody>
      </p:sp>
      <p:sp>
        <p:nvSpPr>
          <p:cNvPr id="44" name="Rectangle 43"/>
          <p:cNvSpPr/>
          <p:nvPr/>
        </p:nvSpPr>
        <p:spPr>
          <a:xfrm>
            <a:off x="6278498"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a:t>
            </a:r>
          </a:p>
        </p:txBody>
      </p:sp>
      <p:cxnSp>
        <p:nvCxnSpPr>
          <p:cNvPr id="45" name="Curved Connector 44"/>
          <p:cNvCxnSpPr>
            <a:stCxn id="40" idx="0"/>
            <a:endCxn id="51" idx="0"/>
          </p:cNvCxnSpPr>
          <p:nvPr/>
        </p:nvCxnSpPr>
        <p:spPr>
          <a:xfrm rot="16200000" flipH="1">
            <a:off x="4562603" y="-110574"/>
            <a:ext cx="4763" cy="6768534"/>
          </a:xfrm>
          <a:prstGeom prst="curvedConnector3">
            <a:avLst>
              <a:gd name="adj1" fmla="val -7630798"/>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1" idx="2"/>
            <a:endCxn id="51" idx="2"/>
          </p:cNvCxnSpPr>
          <p:nvPr/>
        </p:nvCxnSpPr>
        <p:spPr>
          <a:xfrm rot="16200000" flipH="1">
            <a:off x="5176120" y="1151833"/>
            <a:ext cx="4763" cy="5541502"/>
          </a:xfrm>
          <a:prstGeom prst="curvedConnector3">
            <a:avLst>
              <a:gd name="adj1" fmla="val 1176216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71999" y="3276075"/>
            <a:ext cx="0" cy="63936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Curved Connector 47"/>
          <p:cNvCxnSpPr>
            <a:endCxn id="43" idx="2"/>
          </p:cNvCxnSpPr>
          <p:nvPr/>
        </p:nvCxnSpPr>
        <p:spPr>
          <a:xfrm>
            <a:off x="4572000" y="3915440"/>
            <a:ext cx="923188" cy="4763"/>
          </a:xfrm>
          <a:prstGeom prst="curvedConnector4">
            <a:avLst>
              <a:gd name="adj1" fmla="val 216"/>
              <a:gd name="adj2" fmla="val 369943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2" idx="0"/>
          </p:cNvCxnSpPr>
          <p:nvPr/>
        </p:nvCxnSpPr>
        <p:spPr>
          <a:xfrm rot="16200000" flipH="1">
            <a:off x="4100712" y="2804788"/>
            <a:ext cx="4763" cy="937811"/>
          </a:xfrm>
          <a:prstGeom prst="curvedConnector4">
            <a:avLst>
              <a:gd name="adj1" fmla="val -3599433"/>
              <a:gd name="adj2" fmla="val 9998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3" idx="0"/>
            <a:endCxn id="44" idx="0"/>
          </p:cNvCxnSpPr>
          <p:nvPr/>
        </p:nvCxnSpPr>
        <p:spPr>
          <a:xfrm rot="5400000" flipH="1" flipV="1">
            <a:off x="6108703" y="2657797"/>
            <a:ext cx="9525" cy="1227032"/>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05531" y="3276075"/>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37 - 50</a:t>
            </a:r>
          </a:p>
        </p:txBody>
      </p:sp>
      <p:cxnSp>
        <p:nvCxnSpPr>
          <p:cNvPr id="56" name="Curved Connector 55"/>
          <p:cNvCxnSpPr>
            <a:stCxn id="41" idx="0"/>
            <a:endCxn id="42" idx="0"/>
          </p:cNvCxnSpPr>
          <p:nvPr/>
        </p:nvCxnSpPr>
        <p:spPr>
          <a:xfrm rot="5400000" flipH="1" flipV="1">
            <a:off x="3020969" y="2658094"/>
            <a:ext cx="9525" cy="1226438"/>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054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Actions of Page Split</a:t>
            </a:r>
            <a:endParaRPr lang="en-US" dirty="0"/>
          </a:p>
        </p:txBody>
      </p:sp>
      <p:sp>
        <p:nvSpPr>
          <p:cNvPr id="3" name="Inhaltsplatzhalter 2"/>
          <p:cNvSpPr>
            <a:spLocks noGrp="1"/>
          </p:cNvSpPr>
          <p:nvPr>
            <p:ph idx="1"/>
          </p:nvPr>
        </p:nvSpPr>
        <p:spPr>
          <a:xfrm>
            <a:off x="487362" y="1146969"/>
            <a:ext cx="8188325" cy="3441005"/>
          </a:xfrm>
        </p:spPr>
        <p:txBody>
          <a:bodyPr>
            <a:normAutofit fontScale="40000" lnSpcReduction="20000"/>
          </a:bodyPr>
          <a:lstStyle/>
          <a:p>
            <a:pPr marL="0" indent="0">
              <a:buNone/>
              <a:tabLst>
                <a:tab pos="1346597" algn="l"/>
                <a:tab pos="2692004" algn="l"/>
              </a:tabLst>
            </a:pPr>
            <a:r>
              <a:rPr lang="en-US" b="1" dirty="0">
                <a:solidFill>
                  <a:schemeClr val="tx1"/>
                </a:solidFill>
                <a:latin typeface="Consolas" panose="020B0609020204030204" pitchFamily="49" charset="0"/>
                <a:cs typeface="Consolas" panose="020B0609020204030204" pitchFamily="49" charset="0"/>
              </a:rPr>
              <a:t>LOP_BEGIN_XACT</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LCX_INDEX_INTERIOR	Mark index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leaf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NEXT leaf page as part of system transaction</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LOP_MODIFY_ROW	LCX_PFS	Set the value of free space in PFS</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LOP_HOBT_DELTA		Increase the value for the amount of data pages</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LOP_FORMAT_PAGE	LCX_HEAP	Zero the new page</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new created page as part of system transaction</a:t>
            </a:r>
          </a:p>
          <a:p>
            <a:pPr marL="179388" indent="0">
              <a:buNone/>
              <a:tabLst>
                <a:tab pos="1346597" algn="l"/>
                <a:tab pos="2692004" algn="l"/>
              </a:tabLst>
            </a:pPr>
            <a:r>
              <a:rPr lang="en-US" b="1" dirty="0">
                <a:solidFill>
                  <a:srgbClr val="002060"/>
                </a:solidFill>
                <a:latin typeface="Consolas" panose="020B0609020204030204" pitchFamily="49" charset="0"/>
                <a:cs typeface="Consolas" panose="020B0609020204030204" pitchFamily="49" charset="0"/>
              </a:rPr>
              <a:t>LOP_INSERT_ROWS	LCX_CLUSTERED	Insert data on the  new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LOP_DELETE_SPLIT	LCX_CLUSTERED	Remove the data from the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LOP_MODIFY_HEADER	LCX_HEAP	Set [NEXT PAGE] on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LOP_MODIFY_HEADER	LCX_HEAP	Set [PREVIOUS PAGE] on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LOP_INSERT_ROWS	LCX_INDEX_INTERIOR	Update of the root page / B-tree level</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NEWLY added leaf page as part of system</a:t>
            </a:r>
            <a:br>
              <a:rPr lang="en-US" b="1" dirty="0">
                <a:solidFill>
                  <a:srgbClr val="FF0000"/>
                </a:solidFill>
                <a:latin typeface="Consolas" panose="020B0609020204030204" pitchFamily="49" charset="0"/>
                <a:cs typeface="Consolas" panose="020B0609020204030204" pitchFamily="49" charset="0"/>
              </a:rPr>
            </a:br>
            <a:r>
              <a:rPr lang="en-US" b="1" dirty="0">
                <a:solidFill>
                  <a:srgbClr val="FF0000"/>
                </a:solidFill>
                <a:latin typeface="Consolas" panose="020B0609020204030204" pitchFamily="49" charset="0"/>
                <a:cs typeface="Consolas" panose="020B0609020204030204" pitchFamily="49" charset="0"/>
              </a:rPr>
              <a:t>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OLD next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NEW next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LCX_INDEX_INTERIOR	Release B-Tree as part of system transaction</a:t>
            </a:r>
          </a:p>
          <a:p>
            <a:pPr marL="0" indent="0">
              <a:buNone/>
              <a:tabLst>
                <a:tab pos="1346597" algn="l"/>
                <a:tab pos="2692004" algn="l"/>
              </a:tabLst>
            </a:pPr>
            <a:r>
              <a:rPr lang="en-US" b="1" dirty="0">
                <a:latin typeface="Consolas" panose="020B0609020204030204" pitchFamily="49" charset="0"/>
                <a:cs typeface="Consolas" panose="020B0609020204030204" pitchFamily="49" charset="0"/>
              </a:rPr>
              <a:t>LOP_COMMIT_XACT</a:t>
            </a:r>
          </a:p>
        </p:txBody>
      </p:sp>
    </p:spTree>
    <p:extLst>
      <p:ext uri="{BB962C8B-B14F-4D97-AF65-F5344CB8AC3E}">
        <p14:creationId xmlns:p14="http://schemas.microsoft.com/office/powerpoint/2010/main" val="2021625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High </a:t>
            </a:r>
            <a:r>
              <a:rPr lang="de-DE" dirty="0" err="1"/>
              <a:t>concurrency</a:t>
            </a:r>
            <a:r>
              <a:rPr lang="de-DE" dirty="0"/>
              <a:t> </a:t>
            </a:r>
            <a:r>
              <a:rPr lang="de-DE" dirty="0" err="1"/>
              <a:t>systems</a:t>
            </a:r>
            <a:endParaRPr lang="de-DE" dirty="0"/>
          </a:p>
        </p:txBody>
      </p:sp>
      <p:sp>
        <p:nvSpPr>
          <p:cNvPr id="5" name="Textplatzhalter 4"/>
          <p:cNvSpPr>
            <a:spLocks noGrp="1"/>
          </p:cNvSpPr>
          <p:nvPr>
            <p:ph type="body" idx="1"/>
          </p:nvPr>
        </p:nvSpPr>
        <p:spPr/>
        <p:txBody>
          <a:bodyPr/>
          <a:lstStyle/>
          <a:p>
            <a:endParaRPr lang="de-DE"/>
          </a:p>
        </p:txBody>
      </p:sp>
    </p:spTree>
    <p:extLst>
      <p:ext uri="{BB962C8B-B14F-4D97-AF65-F5344CB8AC3E}">
        <p14:creationId xmlns:p14="http://schemas.microsoft.com/office/powerpoint/2010/main" val="855124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Scenario</a:t>
            </a:r>
            <a:endParaRPr lang="de-DE" dirty="0"/>
          </a:p>
        </p:txBody>
      </p:sp>
      <p:sp>
        <p:nvSpPr>
          <p:cNvPr id="5" name="Inhaltsplatzhalter 4"/>
          <p:cNvSpPr>
            <a:spLocks noGrp="1"/>
          </p:cNvSpPr>
          <p:nvPr>
            <p:ph idx="1"/>
          </p:nvPr>
        </p:nvSpPr>
        <p:spPr/>
        <p:txBody>
          <a:bodyPr/>
          <a:lstStyle/>
          <a:p>
            <a:r>
              <a:rPr lang="de-DE"/>
              <a:t> three tables</a:t>
            </a:r>
          </a:p>
          <a:p>
            <a:pPr lvl="1"/>
            <a:r>
              <a:rPr lang="de-DE"/>
              <a:t>dbo.numeric_table with an IDENTITY() clustered index</a:t>
            </a:r>
          </a:p>
          <a:p>
            <a:pPr lvl="1"/>
            <a:r>
              <a:rPr lang="de-DE"/>
              <a:t>dbo.guid_table with a random GUID() clustered index</a:t>
            </a:r>
          </a:p>
          <a:p>
            <a:pPr lvl="1"/>
            <a:r>
              <a:rPr lang="de-DE"/>
              <a:t>dbo.heap_table with no clustered index</a:t>
            </a:r>
          </a:p>
          <a:p>
            <a:r>
              <a:rPr lang="de-DE"/>
              <a:t>One stored procedure as a wrapper</a:t>
            </a:r>
          </a:p>
          <a:p>
            <a:pPr lvl="1"/>
            <a:r>
              <a:rPr lang="de-DE"/>
              <a:t>Inserts 1.000 records in each table</a:t>
            </a:r>
          </a:p>
          <a:p>
            <a:pPr lvl="1"/>
            <a:r>
              <a:rPr lang="de-DE"/>
              <a:t>The source table depends on the parameter @table_name</a:t>
            </a:r>
            <a:endParaRPr lang="de-DE" dirty="0"/>
          </a:p>
        </p:txBody>
      </p:sp>
    </p:spTree>
    <p:extLst>
      <p:ext uri="{BB962C8B-B14F-4D97-AF65-F5344CB8AC3E}">
        <p14:creationId xmlns:p14="http://schemas.microsoft.com/office/powerpoint/2010/main" val="4218057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Clustered Index – IDENTITY()</a:t>
            </a:r>
          </a:p>
        </p:txBody>
      </p:sp>
      <p:sp>
        <p:nvSpPr>
          <p:cNvPr id="4" name="Rechteck 3"/>
          <p:cNvSpPr/>
          <p:nvPr/>
        </p:nvSpPr>
        <p:spPr>
          <a:xfrm>
            <a:off x="4355976" y="95157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a:t>
            </a:r>
          </a:p>
        </p:txBody>
      </p:sp>
      <p:sp>
        <p:nvSpPr>
          <p:cNvPr id="5" name="Rechteck 4"/>
          <p:cNvSpPr/>
          <p:nvPr/>
        </p:nvSpPr>
        <p:spPr>
          <a:xfrm>
            <a:off x="3275856" y="2034104"/>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6" name="Rechteck 5"/>
          <p:cNvSpPr/>
          <p:nvPr/>
        </p:nvSpPr>
        <p:spPr>
          <a:xfrm>
            <a:off x="4355976" y="203264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7" name="Rechteck 6"/>
          <p:cNvSpPr/>
          <p:nvPr/>
        </p:nvSpPr>
        <p:spPr>
          <a:xfrm>
            <a:off x="5436096" y="203118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8" name="Rechteck 7"/>
          <p:cNvSpPr/>
          <p:nvPr/>
        </p:nvSpPr>
        <p:spPr>
          <a:xfrm>
            <a:off x="3275856" y="3107468"/>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9" name="Rechteck 8"/>
          <p:cNvSpPr/>
          <p:nvPr/>
        </p:nvSpPr>
        <p:spPr>
          <a:xfrm>
            <a:off x="3815916" y="3108336"/>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0" name="Rechteck 9"/>
          <p:cNvSpPr/>
          <p:nvPr/>
        </p:nvSpPr>
        <p:spPr>
          <a:xfrm>
            <a:off x="4355976" y="3109205"/>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1" name="Rechteck 10"/>
          <p:cNvSpPr/>
          <p:nvPr/>
        </p:nvSpPr>
        <p:spPr>
          <a:xfrm>
            <a:off x="4896036" y="311007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2" name="Rechteck 11"/>
          <p:cNvSpPr/>
          <p:nvPr/>
        </p:nvSpPr>
        <p:spPr>
          <a:xfrm>
            <a:off x="5436096" y="311094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3" name="Rechteck 12"/>
          <p:cNvSpPr/>
          <p:nvPr/>
        </p:nvSpPr>
        <p:spPr>
          <a:xfrm>
            <a:off x="5976156" y="3111810"/>
            <a:ext cx="432048" cy="7020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4" name="Rechteck 13"/>
          <p:cNvSpPr/>
          <p:nvPr/>
        </p:nvSpPr>
        <p:spPr>
          <a:xfrm>
            <a:off x="2735796" y="311181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cxnSp>
        <p:nvCxnSpPr>
          <p:cNvPr id="16" name="Gewinkelte Verbindung 15"/>
          <p:cNvCxnSpPr/>
          <p:nvPr/>
        </p:nvCxnSpPr>
        <p:spPr>
          <a:xfrm rot="5400000">
            <a:off x="3841713" y="1300895"/>
            <a:ext cx="380456" cy="1080120"/>
          </a:xfrm>
          <a:prstGeom prst="bentConnector3">
            <a:avLst>
              <a:gd name="adj1" fmla="val 4999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a:stCxn id="4" idx="2"/>
            <a:endCxn id="6" idx="0"/>
          </p:cNvCxnSpPr>
          <p:nvPr/>
        </p:nvCxnSpPr>
        <p:spPr>
          <a:xfrm rot="5400000">
            <a:off x="4382503" y="1843145"/>
            <a:ext cx="378995" cy="952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4" idx="2"/>
            <a:endCxn id="7" idx="0"/>
          </p:cNvCxnSpPr>
          <p:nvPr/>
        </p:nvCxnSpPr>
        <p:spPr>
          <a:xfrm rot="16200000" flipH="1">
            <a:off x="4923294" y="1302355"/>
            <a:ext cx="377534" cy="108012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5" idx="2"/>
            <a:endCxn id="14" idx="0"/>
          </p:cNvCxnSpPr>
          <p:nvPr/>
        </p:nvCxnSpPr>
        <p:spPr>
          <a:xfrm flipH="1">
            <a:off x="2951820" y="2736183"/>
            <a:ext cx="540060" cy="3756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5" idx="2"/>
            <a:endCxn id="8" idx="0"/>
          </p:cNvCxnSpPr>
          <p:nvPr/>
        </p:nvCxnSpPr>
        <p:spPr>
          <a:xfrm>
            <a:off x="3491880" y="2736183"/>
            <a:ext cx="0" cy="37128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6" idx="2"/>
            <a:endCxn id="9" idx="0"/>
          </p:cNvCxnSpPr>
          <p:nvPr/>
        </p:nvCxnSpPr>
        <p:spPr>
          <a:xfrm flipH="1">
            <a:off x="4031940" y="2734722"/>
            <a:ext cx="540060" cy="37361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6" idx="2"/>
            <a:endCxn id="10" idx="0"/>
          </p:cNvCxnSpPr>
          <p:nvPr/>
        </p:nvCxnSpPr>
        <p:spPr>
          <a:xfrm>
            <a:off x="4572000" y="2734722"/>
            <a:ext cx="0" cy="37448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6" idx="2"/>
            <a:endCxn id="11" idx="0"/>
          </p:cNvCxnSpPr>
          <p:nvPr/>
        </p:nvCxnSpPr>
        <p:spPr>
          <a:xfrm>
            <a:off x="4572000" y="2734722"/>
            <a:ext cx="540060" cy="3753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7" idx="2"/>
            <a:endCxn id="12" idx="0"/>
          </p:cNvCxnSpPr>
          <p:nvPr/>
        </p:nvCxnSpPr>
        <p:spPr>
          <a:xfrm>
            <a:off x="5652120" y="2733261"/>
            <a:ext cx="0" cy="37768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7" idx="2"/>
            <a:endCxn id="13" idx="0"/>
          </p:cNvCxnSpPr>
          <p:nvPr/>
        </p:nvCxnSpPr>
        <p:spPr>
          <a:xfrm>
            <a:off x="5652120" y="2733261"/>
            <a:ext cx="540060" cy="37855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15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Clustered Index – </a:t>
            </a:r>
            <a:r>
              <a:rPr lang="de-DE" dirty="0" err="1"/>
              <a:t>random</a:t>
            </a:r>
            <a:endParaRPr lang="de-DE" dirty="0"/>
          </a:p>
        </p:txBody>
      </p:sp>
      <p:sp>
        <p:nvSpPr>
          <p:cNvPr id="4" name="Rechteck 3"/>
          <p:cNvSpPr/>
          <p:nvPr/>
        </p:nvSpPr>
        <p:spPr>
          <a:xfrm>
            <a:off x="4355976" y="95157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a:t>
            </a:r>
          </a:p>
        </p:txBody>
      </p:sp>
      <p:sp>
        <p:nvSpPr>
          <p:cNvPr id="5" name="Rechteck 4"/>
          <p:cNvSpPr/>
          <p:nvPr/>
        </p:nvSpPr>
        <p:spPr>
          <a:xfrm>
            <a:off x="3275856" y="2034104"/>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6" name="Rechteck 5"/>
          <p:cNvSpPr/>
          <p:nvPr/>
        </p:nvSpPr>
        <p:spPr>
          <a:xfrm>
            <a:off x="4355976" y="203264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7" name="Rechteck 6"/>
          <p:cNvSpPr/>
          <p:nvPr/>
        </p:nvSpPr>
        <p:spPr>
          <a:xfrm>
            <a:off x="5436096" y="203118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8" name="Rechteck 7"/>
          <p:cNvSpPr/>
          <p:nvPr/>
        </p:nvSpPr>
        <p:spPr>
          <a:xfrm>
            <a:off x="3275856" y="3107468"/>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9" name="Rechteck 8"/>
          <p:cNvSpPr/>
          <p:nvPr/>
        </p:nvSpPr>
        <p:spPr>
          <a:xfrm>
            <a:off x="3815916" y="3108336"/>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0" name="Rechteck 9"/>
          <p:cNvSpPr/>
          <p:nvPr/>
        </p:nvSpPr>
        <p:spPr>
          <a:xfrm>
            <a:off x="4355976" y="3109205"/>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1" name="Rechteck 10"/>
          <p:cNvSpPr/>
          <p:nvPr/>
        </p:nvSpPr>
        <p:spPr>
          <a:xfrm>
            <a:off x="4896036" y="3110073"/>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2" name="Rechteck 11"/>
          <p:cNvSpPr/>
          <p:nvPr/>
        </p:nvSpPr>
        <p:spPr>
          <a:xfrm>
            <a:off x="5436096" y="3110942"/>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3" name="Rechteck 12"/>
          <p:cNvSpPr/>
          <p:nvPr/>
        </p:nvSpPr>
        <p:spPr>
          <a:xfrm>
            <a:off x="5976156" y="3111810"/>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4" name="Rechteck 13"/>
          <p:cNvSpPr/>
          <p:nvPr/>
        </p:nvSpPr>
        <p:spPr>
          <a:xfrm>
            <a:off x="2735796" y="3111810"/>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cxnSp>
        <p:nvCxnSpPr>
          <p:cNvPr id="16" name="Gewinkelte Verbindung 15"/>
          <p:cNvCxnSpPr/>
          <p:nvPr/>
        </p:nvCxnSpPr>
        <p:spPr>
          <a:xfrm rot="5400000">
            <a:off x="3841713" y="1300895"/>
            <a:ext cx="380456" cy="1080120"/>
          </a:xfrm>
          <a:prstGeom prst="bentConnector3">
            <a:avLst>
              <a:gd name="adj1" fmla="val 4999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a:stCxn id="4" idx="2"/>
            <a:endCxn id="6" idx="0"/>
          </p:cNvCxnSpPr>
          <p:nvPr/>
        </p:nvCxnSpPr>
        <p:spPr>
          <a:xfrm rot="5400000">
            <a:off x="4382503" y="1843145"/>
            <a:ext cx="378995" cy="952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4" idx="2"/>
            <a:endCxn id="7" idx="0"/>
          </p:cNvCxnSpPr>
          <p:nvPr/>
        </p:nvCxnSpPr>
        <p:spPr>
          <a:xfrm rot="16200000" flipH="1">
            <a:off x="4923294" y="1302355"/>
            <a:ext cx="377534" cy="108012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5" idx="2"/>
            <a:endCxn id="14" idx="0"/>
          </p:cNvCxnSpPr>
          <p:nvPr/>
        </p:nvCxnSpPr>
        <p:spPr>
          <a:xfrm flipH="1">
            <a:off x="2951820" y="2736183"/>
            <a:ext cx="540060" cy="3756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5" idx="2"/>
            <a:endCxn id="8" idx="0"/>
          </p:cNvCxnSpPr>
          <p:nvPr/>
        </p:nvCxnSpPr>
        <p:spPr>
          <a:xfrm>
            <a:off x="3491880" y="2736183"/>
            <a:ext cx="0" cy="37128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6" idx="2"/>
            <a:endCxn id="9" idx="0"/>
          </p:cNvCxnSpPr>
          <p:nvPr/>
        </p:nvCxnSpPr>
        <p:spPr>
          <a:xfrm flipH="1">
            <a:off x="4031940" y="2734722"/>
            <a:ext cx="540060" cy="37361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6" idx="2"/>
            <a:endCxn id="10" idx="0"/>
          </p:cNvCxnSpPr>
          <p:nvPr/>
        </p:nvCxnSpPr>
        <p:spPr>
          <a:xfrm>
            <a:off x="4572000" y="2734722"/>
            <a:ext cx="0" cy="37448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6" idx="2"/>
            <a:endCxn id="11" idx="0"/>
          </p:cNvCxnSpPr>
          <p:nvPr/>
        </p:nvCxnSpPr>
        <p:spPr>
          <a:xfrm>
            <a:off x="4572000" y="2734722"/>
            <a:ext cx="540060" cy="3753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7" idx="2"/>
            <a:endCxn id="12" idx="0"/>
          </p:cNvCxnSpPr>
          <p:nvPr/>
        </p:nvCxnSpPr>
        <p:spPr>
          <a:xfrm>
            <a:off x="5652120" y="2733261"/>
            <a:ext cx="0" cy="37768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7" idx="2"/>
            <a:endCxn id="13" idx="0"/>
          </p:cNvCxnSpPr>
          <p:nvPr/>
        </p:nvCxnSpPr>
        <p:spPr>
          <a:xfrm>
            <a:off x="5652120" y="2733261"/>
            <a:ext cx="540060" cy="37855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10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341E920-2BA9-C6AC-D645-F3BC0BFB52EB}"/>
              </a:ext>
            </a:extLst>
          </p:cNvPr>
          <p:cNvPicPr>
            <a:picLocks noChangeAspect="1"/>
          </p:cNvPicPr>
          <p:nvPr/>
        </p:nvPicPr>
        <p:blipFill>
          <a:blip r:embed="rId2"/>
          <a:stretch>
            <a:fillRect/>
          </a:stretch>
        </p:blipFill>
        <p:spPr>
          <a:xfrm>
            <a:off x="4026050" y="1611911"/>
            <a:ext cx="4866731" cy="2713202"/>
          </a:xfrm>
          <a:prstGeom prst="rect">
            <a:avLst/>
          </a:prstGeom>
          <a:noFill/>
        </p:spPr>
      </p:pic>
      <p:sp>
        <p:nvSpPr>
          <p:cNvPr id="12" name="Text Placeholder 2">
            <a:extLst>
              <a:ext uri="{FF2B5EF4-FFF2-40B4-BE49-F238E27FC236}">
                <a16:creationId xmlns:a16="http://schemas.microsoft.com/office/drawing/2014/main" id="{DD5F1E84-96EA-2FC2-EB23-C97E371DEE20}"/>
              </a:ext>
            </a:extLst>
          </p:cNvPr>
          <p:cNvSpPr>
            <a:spLocks noGrp="1"/>
          </p:cNvSpPr>
          <p:nvPr>
            <p:ph type="body" sz="half" idx="2"/>
          </p:nvPr>
        </p:nvSpPr>
        <p:spPr>
          <a:xfrm>
            <a:off x="251223" y="1259057"/>
            <a:ext cx="3774826" cy="3418911"/>
          </a:xfrm>
        </p:spPr>
        <p:txBody>
          <a:bodyPr/>
          <a:lstStyle/>
          <a:p>
            <a:r>
              <a:rPr lang="en-US" dirty="0"/>
              <a:t>Get a challenge at least once a month</a:t>
            </a:r>
          </a:p>
          <a:p>
            <a:r>
              <a:rPr lang="en-US" dirty="0"/>
              <a:t>Connect to a provided SQL Server Instance</a:t>
            </a:r>
          </a:p>
          <a:p>
            <a:r>
              <a:rPr lang="en-US" dirty="0"/>
              <a:t>Load the challenge scenario</a:t>
            </a:r>
          </a:p>
          <a:p>
            <a:r>
              <a:rPr lang="en-US" dirty="0"/>
              <a:t>Try to solve it</a:t>
            </a:r>
          </a:p>
          <a:p>
            <a:r>
              <a:rPr lang="en-US" dirty="0"/>
              <a:t>Blog about your solution</a:t>
            </a:r>
          </a:p>
          <a:p>
            <a:r>
              <a:rPr lang="en-US" dirty="0"/>
              <a:t>Leave a link in the comments of the challenge to your blog post.</a:t>
            </a:r>
          </a:p>
          <a:p>
            <a:endParaRPr lang="en-US" dirty="0"/>
          </a:p>
          <a:p>
            <a:endParaRPr lang="en-US" dirty="0"/>
          </a:p>
          <a:p>
            <a:r>
              <a:rPr lang="en-US" dirty="0">
                <a:hlinkClick r:id="rId3"/>
              </a:rPr>
              <a:t>https://sqlchallenges</a:t>
            </a:r>
            <a:r>
              <a:rPr lang="en-US">
                <a:hlinkClick r:id="rId3"/>
              </a:rPr>
              <a:t>.de</a:t>
            </a:r>
            <a:endParaRPr lang="en-US" dirty="0"/>
          </a:p>
        </p:txBody>
      </p:sp>
      <p:sp>
        <p:nvSpPr>
          <p:cNvPr id="5" name="Titel 4">
            <a:extLst>
              <a:ext uri="{FF2B5EF4-FFF2-40B4-BE49-F238E27FC236}">
                <a16:creationId xmlns:a16="http://schemas.microsoft.com/office/drawing/2014/main" id="{B6F77BBF-034A-A53E-C4B8-E4039AC9F0F3}"/>
              </a:ext>
            </a:extLst>
          </p:cNvPr>
          <p:cNvSpPr>
            <a:spLocks noGrp="1"/>
          </p:cNvSpPr>
          <p:nvPr>
            <p:ph type="title"/>
          </p:nvPr>
        </p:nvSpPr>
        <p:spPr>
          <a:xfrm>
            <a:off x="251223" y="330995"/>
            <a:ext cx="6778228" cy="837011"/>
          </a:xfrm>
        </p:spPr>
        <p:txBody>
          <a:bodyPr anchor="ctr">
            <a:normAutofit/>
          </a:bodyPr>
          <a:lstStyle/>
          <a:p>
            <a:r>
              <a:rPr lang="en-US" dirty="0"/>
              <a:t>Challenge SQL Server real world scenarios</a:t>
            </a:r>
          </a:p>
        </p:txBody>
      </p:sp>
    </p:spTree>
    <p:extLst>
      <p:ext uri="{BB962C8B-B14F-4D97-AF65-F5344CB8AC3E}">
        <p14:creationId xmlns:p14="http://schemas.microsoft.com/office/powerpoint/2010/main" val="920116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Insert IDENTITY Values…</a:t>
            </a:r>
          </a:p>
        </p:txBody>
      </p:sp>
      <p:sp>
        <p:nvSpPr>
          <p:cNvPr id="4" name="Rechteck 3"/>
          <p:cNvSpPr/>
          <p:nvPr/>
        </p:nvSpPr>
        <p:spPr>
          <a:xfrm>
            <a:off x="1547664" y="95157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0</a:t>
            </a:r>
          </a:p>
        </p:txBody>
      </p:sp>
      <p:sp>
        <p:nvSpPr>
          <p:cNvPr id="5" name="Rechteck 4"/>
          <p:cNvSpPr/>
          <p:nvPr/>
        </p:nvSpPr>
        <p:spPr>
          <a:xfrm>
            <a:off x="1539605" y="176166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1</a:t>
            </a:r>
          </a:p>
        </p:txBody>
      </p:sp>
      <p:sp>
        <p:nvSpPr>
          <p:cNvPr id="6" name="Rechteck 5"/>
          <p:cNvSpPr/>
          <p:nvPr/>
        </p:nvSpPr>
        <p:spPr>
          <a:xfrm>
            <a:off x="1531545" y="257175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2</a:t>
            </a:r>
          </a:p>
        </p:txBody>
      </p:sp>
      <p:sp>
        <p:nvSpPr>
          <p:cNvPr id="7" name="Rechteck 6"/>
          <p:cNvSpPr/>
          <p:nvPr/>
        </p:nvSpPr>
        <p:spPr>
          <a:xfrm>
            <a:off x="1523486" y="338184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3</a:t>
            </a:r>
          </a:p>
        </p:txBody>
      </p:sp>
      <p:sp>
        <p:nvSpPr>
          <p:cNvPr id="8" name="Ellipse 7"/>
          <p:cNvSpPr/>
          <p:nvPr/>
        </p:nvSpPr>
        <p:spPr>
          <a:xfrm>
            <a:off x="2704347" y="98084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a:t>
            </a:r>
          </a:p>
        </p:txBody>
      </p:sp>
      <p:sp>
        <p:nvSpPr>
          <p:cNvPr id="9" name="Ellipse 8"/>
          <p:cNvSpPr/>
          <p:nvPr/>
        </p:nvSpPr>
        <p:spPr>
          <a:xfrm>
            <a:off x="2974377" y="1171473"/>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9</a:t>
            </a:r>
          </a:p>
        </p:txBody>
      </p:sp>
      <p:sp>
        <p:nvSpPr>
          <p:cNvPr id="10" name="Ellipse 9"/>
          <p:cNvSpPr/>
          <p:nvPr/>
        </p:nvSpPr>
        <p:spPr>
          <a:xfrm>
            <a:off x="3275856" y="98084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5</a:t>
            </a:r>
          </a:p>
        </p:txBody>
      </p:sp>
      <p:sp>
        <p:nvSpPr>
          <p:cNvPr id="11" name="Ellipse 10"/>
          <p:cNvSpPr/>
          <p:nvPr/>
        </p:nvSpPr>
        <p:spPr>
          <a:xfrm>
            <a:off x="2434317" y="118760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a:t>
            </a:r>
          </a:p>
        </p:txBody>
      </p:sp>
      <p:sp>
        <p:nvSpPr>
          <p:cNvPr id="12" name="Ellipse 11"/>
          <p:cNvSpPr/>
          <p:nvPr/>
        </p:nvSpPr>
        <p:spPr>
          <a:xfrm>
            <a:off x="3244407" y="1853394"/>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50</a:t>
            </a:r>
          </a:p>
        </p:txBody>
      </p:sp>
      <p:sp>
        <p:nvSpPr>
          <p:cNvPr id="13" name="Ellipse 12"/>
          <p:cNvSpPr/>
          <p:nvPr/>
        </p:nvSpPr>
        <p:spPr>
          <a:xfrm>
            <a:off x="2848732" y="194697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14</a:t>
            </a:r>
          </a:p>
        </p:txBody>
      </p:sp>
      <p:sp>
        <p:nvSpPr>
          <p:cNvPr id="14" name="Ellipse 13"/>
          <p:cNvSpPr/>
          <p:nvPr/>
        </p:nvSpPr>
        <p:spPr>
          <a:xfrm>
            <a:off x="2468591" y="177823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10</a:t>
            </a:r>
          </a:p>
        </p:txBody>
      </p:sp>
      <p:sp>
        <p:nvSpPr>
          <p:cNvPr id="15" name="Ellipse 14"/>
          <p:cNvSpPr/>
          <p:nvPr/>
        </p:nvSpPr>
        <p:spPr>
          <a:xfrm>
            <a:off x="3319093" y="2587877"/>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67</a:t>
            </a:r>
          </a:p>
        </p:txBody>
      </p:sp>
      <p:sp>
        <p:nvSpPr>
          <p:cNvPr id="16" name="Ellipse 15"/>
          <p:cNvSpPr/>
          <p:nvPr/>
        </p:nvSpPr>
        <p:spPr>
          <a:xfrm>
            <a:off x="2983747" y="284178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25</a:t>
            </a:r>
          </a:p>
        </p:txBody>
      </p:sp>
      <p:sp>
        <p:nvSpPr>
          <p:cNvPr id="17" name="Ellipse 16"/>
          <p:cNvSpPr/>
          <p:nvPr/>
        </p:nvSpPr>
        <p:spPr>
          <a:xfrm>
            <a:off x="2848732" y="257392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34</a:t>
            </a:r>
          </a:p>
        </p:txBody>
      </p:sp>
      <p:sp>
        <p:nvSpPr>
          <p:cNvPr id="18" name="Ellipse 17"/>
          <p:cNvSpPr/>
          <p:nvPr/>
        </p:nvSpPr>
        <p:spPr>
          <a:xfrm>
            <a:off x="3265272" y="354387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79</a:t>
            </a:r>
          </a:p>
        </p:txBody>
      </p:sp>
      <p:sp>
        <p:nvSpPr>
          <p:cNvPr id="19" name="Ellipse 18"/>
          <p:cNvSpPr/>
          <p:nvPr/>
        </p:nvSpPr>
        <p:spPr>
          <a:xfrm>
            <a:off x="2869597" y="3637461"/>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48</a:t>
            </a:r>
          </a:p>
        </p:txBody>
      </p:sp>
      <p:sp>
        <p:nvSpPr>
          <p:cNvPr id="20" name="Ellipse 19"/>
          <p:cNvSpPr/>
          <p:nvPr/>
        </p:nvSpPr>
        <p:spPr>
          <a:xfrm>
            <a:off x="2489456" y="3468721"/>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38</a:t>
            </a:r>
          </a:p>
        </p:txBody>
      </p:sp>
      <p:sp>
        <p:nvSpPr>
          <p:cNvPr id="21" name="Rechteck 20"/>
          <p:cNvSpPr/>
          <p:nvPr/>
        </p:nvSpPr>
        <p:spPr>
          <a:xfrm>
            <a:off x="3923928" y="1761660"/>
            <a:ext cx="1620180" cy="135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IDENTITY-VALUES</a:t>
            </a:r>
            <a:br>
              <a:rPr lang="de-DE" b="1" dirty="0">
                <a:solidFill>
                  <a:schemeClr val="tx1"/>
                </a:solidFill>
              </a:rPr>
            </a:br>
            <a:r>
              <a:rPr lang="de-DE" b="1" dirty="0">
                <a:solidFill>
                  <a:schemeClr val="tx1"/>
                </a:solidFill>
              </a:rPr>
              <a:t>(POOL)</a:t>
            </a:r>
          </a:p>
        </p:txBody>
      </p:sp>
      <p:cxnSp>
        <p:nvCxnSpPr>
          <p:cNvPr id="23" name="Gewinkelte Verbindung 22"/>
          <p:cNvCxnSpPr>
            <a:stCxn id="4" idx="3"/>
            <a:endCxn id="21" idx="0"/>
          </p:cNvCxnSpPr>
          <p:nvPr/>
        </p:nvCxnSpPr>
        <p:spPr>
          <a:xfrm>
            <a:off x="3707904" y="1221600"/>
            <a:ext cx="1026114" cy="54006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5" idx="3"/>
            <a:endCxn id="21" idx="1"/>
          </p:cNvCxnSpPr>
          <p:nvPr/>
        </p:nvCxnSpPr>
        <p:spPr>
          <a:xfrm>
            <a:off x="3699844" y="2031690"/>
            <a:ext cx="224084" cy="405045"/>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winkelte Verbindung 26"/>
          <p:cNvCxnSpPr>
            <a:stCxn id="6" idx="3"/>
            <a:endCxn id="21" idx="1"/>
          </p:cNvCxnSpPr>
          <p:nvPr/>
        </p:nvCxnSpPr>
        <p:spPr>
          <a:xfrm flipV="1">
            <a:off x="3691785" y="2436735"/>
            <a:ext cx="232143" cy="405045"/>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Gewinkelte Verbindung 28"/>
          <p:cNvCxnSpPr>
            <a:stCxn id="7" idx="3"/>
            <a:endCxn id="21" idx="2"/>
          </p:cNvCxnSpPr>
          <p:nvPr/>
        </p:nvCxnSpPr>
        <p:spPr>
          <a:xfrm flipV="1">
            <a:off x="3683725" y="3111810"/>
            <a:ext cx="1050293" cy="54006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Pfeil nach rechts 30"/>
          <p:cNvSpPr/>
          <p:nvPr/>
        </p:nvSpPr>
        <p:spPr>
          <a:xfrm>
            <a:off x="5544108" y="2029520"/>
            <a:ext cx="2160240" cy="81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p:cNvSpPr/>
          <p:nvPr/>
        </p:nvSpPr>
        <p:spPr>
          <a:xfrm>
            <a:off x="5999776"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4</a:t>
            </a:r>
          </a:p>
        </p:txBody>
      </p:sp>
      <p:sp>
        <p:nvSpPr>
          <p:cNvPr id="33" name="Ellipse 32"/>
          <p:cNvSpPr/>
          <p:nvPr/>
        </p:nvSpPr>
        <p:spPr>
          <a:xfrm>
            <a:off x="5686553"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2</a:t>
            </a:r>
          </a:p>
        </p:txBody>
      </p:sp>
      <p:sp>
        <p:nvSpPr>
          <p:cNvPr id="34" name="Ellipse 33"/>
          <p:cNvSpPr/>
          <p:nvPr/>
        </p:nvSpPr>
        <p:spPr>
          <a:xfrm>
            <a:off x="6716255"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7</a:t>
            </a:r>
          </a:p>
        </p:txBody>
      </p:sp>
      <p:sp>
        <p:nvSpPr>
          <p:cNvPr id="35" name="Ellipse 34"/>
          <p:cNvSpPr/>
          <p:nvPr/>
        </p:nvSpPr>
        <p:spPr>
          <a:xfrm>
            <a:off x="6354198"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11</a:t>
            </a:r>
          </a:p>
        </p:txBody>
      </p:sp>
    </p:spTree>
    <p:extLst>
      <p:ext uri="{BB962C8B-B14F-4D97-AF65-F5344CB8AC3E}">
        <p14:creationId xmlns:p14="http://schemas.microsoft.com/office/powerpoint/2010/main" val="1335963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3"/>
          <p:cNvSpPr>
            <a:spLocks noGrp="1"/>
          </p:cNvSpPr>
          <p:nvPr>
            <p:ph type="ctrTitle"/>
          </p:nvPr>
        </p:nvSpPr>
        <p:spPr/>
        <p:txBody>
          <a:bodyPr/>
          <a:lstStyle/>
          <a:p>
            <a:r>
              <a:rPr lang="en-US" dirty="0"/>
              <a:t>THANK YOU!</a:t>
            </a:r>
          </a:p>
        </p:txBody>
      </p:sp>
      <p:sp>
        <p:nvSpPr>
          <p:cNvPr id="8195" name="Untertitel 4"/>
          <p:cNvSpPr>
            <a:spLocks noGrp="1"/>
          </p:cNvSpPr>
          <p:nvPr>
            <p:ph type="subTitle" idx="1"/>
          </p:nvPr>
        </p:nvSpPr>
        <p:spPr/>
        <p:txBody>
          <a:bodyPr/>
          <a:lstStyle/>
          <a:p>
            <a:r>
              <a:rPr lang="en-US" dirty="0"/>
              <a:t>Uwe Ricken</a:t>
            </a:r>
            <a:endParaRPr lang="en-US" sz="4800" dirty="0"/>
          </a:p>
          <a:p>
            <a:endParaRPr lang="en-US" dirty="0"/>
          </a:p>
        </p:txBody>
      </p:sp>
      <p:sp>
        <p:nvSpPr>
          <p:cNvPr id="2" name="Textfeld 1"/>
          <p:cNvSpPr txBox="1"/>
          <p:nvPr/>
        </p:nvSpPr>
        <p:spPr>
          <a:xfrm>
            <a:off x="1601671" y="1005578"/>
            <a:ext cx="5832872" cy="900246"/>
          </a:xfrm>
          <a:prstGeom prst="rect">
            <a:avLst/>
          </a:prstGeom>
          <a:noFill/>
        </p:spPr>
        <p:txBody>
          <a:bodyPr wrap="square" lIns="68580" tIns="34290" rIns="68580" bIns="34290" rtlCol="0">
            <a:spAutoFit/>
          </a:bodyPr>
          <a:lstStyle/>
          <a:p>
            <a:pPr algn="ctr"/>
            <a:r>
              <a:rPr lang="en-US" sz="2700" dirty="0">
                <a:latin typeface="Segoe UI Light" panose="020B0502040204020203" pitchFamily="34" charset="0"/>
                <a:cs typeface="Segoe UI Light" panose="020B0502040204020203" pitchFamily="34" charset="0"/>
              </a:rPr>
              <a:t>I am looking forward for your feedback!</a:t>
            </a:r>
          </a:p>
        </p:txBody>
      </p:sp>
    </p:spTree>
    <p:extLst>
      <p:ext uri="{BB962C8B-B14F-4D97-AF65-F5344CB8AC3E}">
        <p14:creationId xmlns:p14="http://schemas.microsoft.com/office/powerpoint/2010/main" val="15558854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de-DE" dirty="0"/>
              <a:t>Agenda</a:t>
            </a:r>
          </a:p>
        </p:txBody>
      </p:sp>
      <p:sp>
        <p:nvSpPr>
          <p:cNvPr id="3075" name="Rectangle 3"/>
          <p:cNvSpPr>
            <a:spLocks noGrp="1" noChangeArrowheads="1"/>
          </p:cNvSpPr>
          <p:nvPr>
            <p:ph idx="1"/>
          </p:nvPr>
        </p:nvSpPr>
        <p:spPr/>
        <p:txBody>
          <a:bodyPr>
            <a:normAutofit/>
          </a:bodyPr>
          <a:lstStyle/>
          <a:p>
            <a:r>
              <a:rPr lang="en-US" altLang="de-DE" dirty="0"/>
              <a:t>Differences between Heap and Clustered Index</a:t>
            </a:r>
          </a:p>
          <a:p>
            <a:pPr lvl="1"/>
            <a:r>
              <a:rPr lang="en-US" altLang="de-DE" dirty="0"/>
              <a:t>What is a HEAP</a:t>
            </a:r>
          </a:p>
          <a:p>
            <a:pPr lvl="1"/>
            <a:r>
              <a:rPr lang="en-US" altLang="de-DE" dirty="0"/>
              <a:t>What is a CLUSTERED INDEX?</a:t>
            </a:r>
          </a:p>
          <a:p>
            <a:r>
              <a:rPr lang="en-US" altLang="de-DE" dirty="0"/>
              <a:t>Forwarded Record vs. Page Split</a:t>
            </a:r>
          </a:p>
          <a:p>
            <a:r>
              <a:rPr lang="en-US" altLang="de-DE" dirty="0"/>
              <a:t>Performance Differences</a:t>
            </a:r>
          </a:p>
          <a:p>
            <a:pPr lvl="1"/>
            <a:r>
              <a:rPr lang="en-US" altLang="de-DE" dirty="0"/>
              <a:t>SELECT</a:t>
            </a:r>
          </a:p>
          <a:p>
            <a:pPr lvl="1"/>
            <a:r>
              <a:rPr lang="en-US" altLang="de-DE" dirty="0"/>
              <a:t>INSERT, UPDATE, DELETE</a:t>
            </a:r>
          </a:p>
          <a:p>
            <a:pPr lvl="1"/>
            <a:r>
              <a:rPr lang="en-US" altLang="de-DE" dirty="0"/>
              <a:t>MAINTENANCE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1A937-C076-E465-8F65-E01668D2887D}"/>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6E22C92E-19C2-9E9D-985A-18F2EAC09ED2}"/>
              </a:ext>
            </a:extLst>
          </p:cNvPr>
          <p:cNvSpPr>
            <a:spLocks noGrp="1" noChangeArrowheads="1"/>
          </p:cNvSpPr>
          <p:nvPr>
            <p:ph type="ctrTitle"/>
          </p:nvPr>
        </p:nvSpPr>
        <p:spPr>
          <a:xfrm>
            <a:off x="258184" y="1248967"/>
            <a:ext cx="8633012" cy="1322784"/>
          </a:xfrm>
        </p:spPr>
        <p:txBody>
          <a:bodyPr>
            <a:normAutofit/>
          </a:bodyPr>
          <a:lstStyle/>
          <a:p>
            <a:r>
              <a:rPr lang="en-US" dirty="0"/>
              <a:t>Data Internals</a:t>
            </a:r>
            <a:endParaRPr lang="en-US" altLang="de-DE" dirty="0"/>
          </a:p>
        </p:txBody>
      </p:sp>
      <p:sp>
        <p:nvSpPr>
          <p:cNvPr id="4" name="Untertitel 3">
            <a:extLst>
              <a:ext uri="{FF2B5EF4-FFF2-40B4-BE49-F238E27FC236}">
                <a16:creationId xmlns:a16="http://schemas.microsoft.com/office/drawing/2014/main" id="{972AC045-F847-C734-AF5E-8EC0F2695FAA}"/>
              </a:ext>
            </a:extLst>
          </p:cNvPr>
          <p:cNvSpPr>
            <a:spLocks noGrp="1"/>
          </p:cNvSpPr>
          <p:nvPr>
            <p:ph type="subTitle" idx="1"/>
          </p:nvPr>
        </p:nvSpPr>
        <p:spPr/>
        <p:txBody>
          <a:bodyPr/>
          <a:lstStyle/>
          <a:p>
            <a:r>
              <a:rPr lang="en-US" dirty="0"/>
              <a:t>How are your data organized by SQL Server</a:t>
            </a:r>
          </a:p>
        </p:txBody>
      </p:sp>
    </p:spTree>
    <p:extLst>
      <p:ext uri="{BB962C8B-B14F-4D97-AF65-F5344CB8AC3E}">
        <p14:creationId xmlns:p14="http://schemas.microsoft.com/office/powerpoint/2010/main" val="77760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9"/>
          <p:cNvSpPr>
            <a:spLocks noGrp="1"/>
          </p:cNvSpPr>
          <p:nvPr>
            <p:ph type="title"/>
          </p:nvPr>
        </p:nvSpPr>
        <p:spPr/>
        <p:txBody>
          <a:bodyPr/>
          <a:lstStyle/>
          <a:p>
            <a:r>
              <a:rPr lang="en-US" dirty="0"/>
              <a:t>Data Storage Internals</a:t>
            </a:r>
          </a:p>
        </p:txBody>
      </p:sp>
      <p:graphicFrame>
        <p:nvGraphicFramePr>
          <p:cNvPr id="2" name="Tabelle 1">
            <a:extLst>
              <a:ext uri="{FF2B5EF4-FFF2-40B4-BE49-F238E27FC236}">
                <a16:creationId xmlns:a16="http://schemas.microsoft.com/office/drawing/2014/main" id="{0FFEE35D-597D-657C-9DD2-98AA4CBB12BA}"/>
              </a:ext>
            </a:extLst>
          </p:cNvPr>
          <p:cNvGraphicFramePr>
            <a:graphicFrameLocks noGrp="1"/>
          </p:cNvGraphicFramePr>
          <p:nvPr/>
        </p:nvGraphicFramePr>
        <p:xfrm>
          <a:off x="3538105" y="1168004"/>
          <a:ext cx="2067792" cy="944880"/>
        </p:xfrm>
        <a:graphic>
          <a:graphicData uri="http://schemas.openxmlformats.org/drawingml/2006/table">
            <a:tbl>
              <a:tblPr firstRow="1" bandRow="1">
                <a:tableStyleId>{5C22544A-7EE6-4342-B048-85BDC9FD1C3A}</a:tableStyleId>
              </a:tblPr>
              <a:tblGrid>
                <a:gridCol w="516948">
                  <a:extLst>
                    <a:ext uri="{9D8B030D-6E8A-4147-A177-3AD203B41FA5}">
                      <a16:colId xmlns:a16="http://schemas.microsoft.com/office/drawing/2014/main" val="2872294666"/>
                    </a:ext>
                  </a:extLst>
                </a:gridCol>
                <a:gridCol w="516948">
                  <a:extLst>
                    <a:ext uri="{9D8B030D-6E8A-4147-A177-3AD203B41FA5}">
                      <a16:colId xmlns:a16="http://schemas.microsoft.com/office/drawing/2014/main" val="2542042051"/>
                    </a:ext>
                  </a:extLst>
                </a:gridCol>
                <a:gridCol w="516948">
                  <a:extLst>
                    <a:ext uri="{9D8B030D-6E8A-4147-A177-3AD203B41FA5}">
                      <a16:colId xmlns:a16="http://schemas.microsoft.com/office/drawing/2014/main" val="1071245696"/>
                    </a:ext>
                  </a:extLst>
                </a:gridCol>
                <a:gridCol w="516948">
                  <a:extLst>
                    <a:ext uri="{9D8B030D-6E8A-4147-A177-3AD203B41FA5}">
                      <a16:colId xmlns:a16="http://schemas.microsoft.com/office/drawing/2014/main" val="3540005839"/>
                    </a:ext>
                  </a:extLst>
                </a:gridCol>
              </a:tblGrid>
              <a:tr h="228600">
                <a:tc gridSpan="4">
                  <a:txBody>
                    <a:bodyPr/>
                    <a:lstStyle/>
                    <a:p>
                      <a:pPr algn="ctr"/>
                      <a:r>
                        <a:rPr lang="en-US" sz="1100" b="1" dirty="0"/>
                        <a:t>HEAP / (non)clustered Index</a:t>
                      </a:r>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28600">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extLst>
                  <a:ext uri="{0D108BD9-81ED-4DB2-BD59-A6C34878D82A}">
                    <a16:rowId xmlns:a16="http://schemas.microsoft.com/office/drawing/2014/main" val="4227130636"/>
                  </a:ext>
                </a:extLst>
              </a:tr>
              <a:tr h="228600">
                <a:tc>
                  <a:txBody>
                    <a:bodyPr/>
                    <a:lstStyle/>
                    <a:p>
                      <a:pPr algn="ctr"/>
                      <a:endParaRPr lang="en-US" sz="1100" b="1" dirty="0"/>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extLst>
                  <a:ext uri="{0D108BD9-81ED-4DB2-BD59-A6C34878D82A}">
                    <a16:rowId xmlns:a16="http://schemas.microsoft.com/office/drawing/2014/main" val="2691871036"/>
                  </a:ext>
                </a:extLst>
              </a:tr>
              <a:tr h="228600">
                <a:tc>
                  <a:txBody>
                    <a:bodyPr/>
                    <a:lstStyle/>
                    <a:p>
                      <a:pPr algn="ctr"/>
                      <a:endParaRPr lang="en-US" sz="1100" b="1" dirty="0"/>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dirty="0"/>
                    </a:p>
                  </a:txBody>
                  <a:tcPr marL="68580" marR="68580" marT="34290" marB="34290"/>
                </a:tc>
                <a:extLst>
                  <a:ext uri="{0D108BD9-81ED-4DB2-BD59-A6C34878D82A}">
                    <a16:rowId xmlns:a16="http://schemas.microsoft.com/office/drawing/2014/main" val="4088985899"/>
                  </a:ext>
                </a:extLst>
              </a:tr>
            </a:tbl>
          </a:graphicData>
        </a:graphic>
      </p:graphicFrame>
      <p:sp>
        <p:nvSpPr>
          <p:cNvPr id="3" name="Textfeld 2">
            <a:extLst>
              <a:ext uri="{FF2B5EF4-FFF2-40B4-BE49-F238E27FC236}">
                <a16:creationId xmlns:a16="http://schemas.microsoft.com/office/drawing/2014/main" id="{38380978-7EF1-7C6D-50F1-42FCC6BDCCF2}"/>
              </a:ext>
            </a:extLst>
          </p:cNvPr>
          <p:cNvSpPr txBox="1"/>
          <p:nvPr/>
        </p:nvSpPr>
        <p:spPr>
          <a:xfrm>
            <a:off x="1143000" y="2340919"/>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t>Partition 1</a:t>
            </a:r>
          </a:p>
        </p:txBody>
      </p:sp>
      <p:sp>
        <p:nvSpPr>
          <p:cNvPr id="6" name="Textfeld 5">
            <a:extLst>
              <a:ext uri="{FF2B5EF4-FFF2-40B4-BE49-F238E27FC236}">
                <a16:creationId xmlns:a16="http://schemas.microsoft.com/office/drawing/2014/main" id="{51E1857F-8CC4-2FBA-B688-FEE745D80641}"/>
              </a:ext>
            </a:extLst>
          </p:cNvPr>
          <p:cNvSpPr txBox="1"/>
          <p:nvPr/>
        </p:nvSpPr>
        <p:spPr>
          <a:xfrm>
            <a:off x="2935432" y="2340918"/>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2</a:t>
            </a:r>
          </a:p>
        </p:txBody>
      </p:sp>
      <p:sp>
        <p:nvSpPr>
          <p:cNvPr id="7" name="Textfeld 6">
            <a:extLst>
              <a:ext uri="{FF2B5EF4-FFF2-40B4-BE49-F238E27FC236}">
                <a16:creationId xmlns:a16="http://schemas.microsoft.com/office/drawing/2014/main" id="{A6B70746-9C47-DDC4-5BBA-F58255C87287}"/>
              </a:ext>
            </a:extLst>
          </p:cNvPr>
          <p:cNvSpPr txBox="1"/>
          <p:nvPr/>
        </p:nvSpPr>
        <p:spPr>
          <a:xfrm>
            <a:off x="4727863" y="2340917"/>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3</a:t>
            </a:r>
          </a:p>
        </p:txBody>
      </p:sp>
      <p:sp>
        <p:nvSpPr>
          <p:cNvPr id="8" name="Textfeld 7">
            <a:extLst>
              <a:ext uri="{FF2B5EF4-FFF2-40B4-BE49-F238E27FC236}">
                <a16:creationId xmlns:a16="http://schemas.microsoft.com/office/drawing/2014/main" id="{5D44C51B-5D75-3479-A9B7-4BB2A934EC24}"/>
              </a:ext>
            </a:extLst>
          </p:cNvPr>
          <p:cNvSpPr txBox="1"/>
          <p:nvPr/>
        </p:nvSpPr>
        <p:spPr>
          <a:xfrm>
            <a:off x="6520295" y="2340917"/>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n</a:t>
            </a:r>
          </a:p>
        </p:txBody>
      </p:sp>
      <p:sp>
        <p:nvSpPr>
          <p:cNvPr id="9" name="Textfeld 8">
            <a:extLst>
              <a:ext uri="{FF2B5EF4-FFF2-40B4-BE49-F238E27FC236}">
                <a16:creationId xmlns:a16="http://schemas.microsoft.com/office/drawing/2014/main" id="{EB1FDA67-3DEF-19A3-7B1B-A5BE2C181C48}"/>
              </a:ext>
            </a:extLst>
          </p:cNvPr>
          <p:cNvSpPr txBox="1"/>
          <p:nvPr/>
        </p:nvSpPr>
        <p:spPr>
          <a:xfrm>
            <a:off x="1433946" y="3125432"/>
            <a:ext cx="1210541" cy="253916"/>
          </a:xfrm>
          <a:prstGeom prst="rect">
            <a:avLst/>
          </a:prstGeom>
          <a:solidFill>
            <a:schemeClr val="accent6">
              <a:lumMod val="20000"/>
              <a:lumOff val="80000"/>
            </a:schemeClr>
          </a:solidFill>
          <a:ln w="12700">
            <a:solidFill>
              <a:schemeClr val="tx1"/>
            </a:solidFill>
          </a:ln>
        </p:spPr>
        <p:txBody>
          <a:bodyPr wrap="square" rtlCol="0">
            <a:spAutoFit/>
          </a:bodyPr>
          <a:lstStyle/>
          <a:p>
            <a:r>
              <a:rPr lang="en-US" sz="1050" b="1" dirty="0"/>
              <a:t>In Row Data</a:t>
            </a:r>
          </a:p>
        </p:txBody>
      </p:sp>
      <p:sp>
        <p:nvSpPr>
          <p:cNvPr id="10" name="Textfeld 9">
            <a:extLst>
              <a:ext uri="{FF2B5EF4-FFF2-40B4-BE49-F238E27FC236}">
                <a16:creationId xmlns:a16="http://schemas.microsoft.com/office/drawing/2014/main" id="{89D5E8CD-E5D8-CA36-4A95-12C4DB7BF2FB}"/>
              </a:ext>
            </a:extLst>
          </p:cNvPr>
          <p:cNvSpPr txBox="1"/>
          <p:nvPr/>
        </p:nvSpPr>
        <p:spPr>
          <a:xfrm>
            <a:off x="1433945" y="3521993"/>
            <a:ext cx="1210541" cy="415498"/>
          </a:xfrm>
          <a:prstGeom prst="rect">
            <a:avLst/>
          </a:prstGeom>
          <a:solidFill>
            <a:schemeClr val="accent5">
              <a:lumMod val="20000"/>
              <a:lumOff val="80000"/>
            </a:schemeClr>
          </a:solidFill>
          <a:ln w="12700">
            <a:solidFill>
              <a:schemeClr val="tx1"/>
            </a:solidFill>
          </a:ln>
        </p:spPr>
        <p:txBody>
          <a:bodyPr wrap="square" rtlCol="0">
            <a:spAutoFit/>
          </a:bodyPr>
          <a:lstStyle/>
          <a:p>
            <a:r>
              <a:rPr lang="en-US" sz="1050" b="1" dirty="0"/>
              <a:t>Out Of Row Data</a:t>
            </a:r>
          </a:p>
        </p:txBody>
      </p:sp>
      <p:sp>
        <p:nvSpPr>
          <p:cNvPr id="11" name="Textfeld 10">
            <a:extLst>
              <a:ext uri="{FF2B5EF4-FFF2-40B4-BE49-F238E27FC236}">
                <a16:creationId xmlns:a16="http://schemas.microsoft.com/office/drawing/2014/main" id="{A5A36BDD-FC3A-203F-8C43-C483A958726E}"/>
              </a:ext>
            </a:extLst>
          </p:cNvPr>
          <p:cNvSpPr txBox="1"/>
          <p:nvPr/>
        </p:nvSpPr>
        <p:spPr>
          <a:xfrm>
            <a:off x="1433944" y="3918553"/>
            <a:ext cx="1210541" cy="253916"/>
          </a:xfrm>
          <a:prstGeom prst="rect">
            <a:avLst/>
          </a:prstGeom>
          <a:solidFill>
            <a:schemeClr val="accent2">
              <a:lumMod val="20000"/>
              <a:lumOff val="80000"/>
            </a:schemeClr>
          </a:solidFill>
          <a:ln w="12700">
            <a:solidFill>
              <a:schemeClr val="tx1"/>
            </a:solidFill>
          </a:ln>
        </p:spPr>
        <p:txBody>
          <a:bodyPr wrap="square" rtlCol="0">
            <a:spAutoFit/>
          </a:bodyPr>
          <a:lstStyle/>
          <a:p>
            <a:r>
              <a:rPr lang="en-US" sz="1050" b="1" dirty="0"/>
              <a:t>LOB Data</a:t>
            </a:r>
          </a:p>
        </p:txBody>
      </p:sp>
      <p:cxnSp>
        <p:nvCxnSpPr>
          <p:cNvPr id="13" name="Verbinder: gewinkelt 12">
            <a:extLst>
              <a:ext uri="{FF2B5EF4-FFF2-40B4-BE49-F238E27FC236}">
                <a16:creationId xmlns:a16="http://schemas.microsoft.com/office/drawing/2014/main" id="{E52FB20E-D74D-18C9-EEF9-17C5F4C20475}"/>
              </a:ext>
            </a:extLst>
          </p:cNvPr>
          <p:cNvCxnSpPr>
            <a:stCxn id="3" idx="1"/>
            <a:endCxn id="9" idx="1"/>
          </p:cNvCxnSpPr>
          <p:nvPr/>
        </p:nvCxnSpPr>
        <p:spPr>
          <a:xfrm rot="10800000" flipH="1" flipV="1">
            <a:off x="1143000" y="2467876"/>
            <a:ext cx="290946" cy="784513"/>
          </a:xfrm>
          <a:prstGeom prst="bentConnector3">
            <a:avLst>
              <a:gd name="adj1" fmla="val -78571"/>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F2AD60DA-0BF1-A1CE-3DE2-CA1EA5BB9A00}"/>
              </a:ext>
            </a:extLst>
          </p:cNvPr>
          <p:cNvCxnSpPr>
            <a:cxnSpLocks/>
            <a:stCxn id="3" idx="1"/>
            <a:endCxn id="10" idx="1"/>
          </p:cNvCxnSpPr>
          <p:nvPr/>
        </p:nvCxnSpPr>
        <p:spPr>
          <a:xfrm rot="10800000" flipH="1" flipV="1">
            <a:off x="1142999" y="2467876"/>
            <a:ext cx="290945" cy="1261865"/>
          </a:xfrm>
          <a:prstGeom prst="bentConnector3">
            <a:avLst>
              <a:gd name="adj1" fmla="val -78572"/>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Verbinder: gewinkelt 16">
            <a:extLst>
              <a:ext uri="{FF2B5EF4-FFF2-40B4-BE49-F238E27FC236}">
                <a16:creationId xmlns:a16="http://schemas.microsoft.com/office/drawing/2014/main" id="{1D301CC3-55B2-AB92-A992-397FA3C16E98}"/>
              </a:ext>
            </a:extLst>
          </p:cNvPr>
          <p:cNvCxnSpPr>
            <a:cxnSpLocks/>
            <a:stCxn id="3" idx="1"/>
            <a:endCxn id="11" idx="1"/>
          </p:cNvCxnSpPr>
          <p:nvPr/>
        </p:nvCxnSpPr>
        <p:spPr>
          <a:xfrm rot="10800000" flipH="1" flipV="1">
            <a:off x="1143000" y="2467877"/>
            <a:ext cx="290944" cy="1577634"/>
          </a:xfrm>
          <a:prstGeom prst="bentConnector3">
            <a:avLst>
              <a:gd name="adj1" fmla="val -78572"/>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3DF5BF13-B12F-1436-53C2-81C748289861}"/>
              </a:ext>
            </a:extLst>
          </p:cNvPr>
          <p:cNvSpPr txBox="1"/>
          <p:nvPr/>
        </p:nvSpPr>
        <p:spPr>
          <a:xfrm>
            <a:off x="2935432" y="3125432"/>
            <a:ext cx="4233851" cy="253916"/>
          </a:xfrm>
          <a:prstGeom prst="rect">
            <a:avLst/>
          </a:prstGeom>
          <a:noFill/>
        </p:spPr>
        <p:txBody>
          <a:bodyPr wrap="none" rtlCol="0">
            <a:spAutoFit/>
          </a:bodyPr>
          <a:lstStyle/>
          <a:p>
            <a:r>
              <a:rPr lang="en-US" sz="1050" b="1" dirty="0">
                <a:solidFill>
                  <a:schemeClr val="accent6">
                    <a:lumMod val="75000"/>
                  </a:schemeClr>
                </a:solidFill>
              </a:rPr>
              <a:t>data stored directly within a table's data row (max: 8,060 Bytes)</a:t>
            </a:r>
          </a:p>
        </p:txBody>
      </p:sp>
      <p:sp>
        <p:nvSpPr>
          <p:cNvPr id="21" name="Textfeld 20">
            <a:extLst>
              <a:ext uri="{FF2B5EF4-FFF2-40B4-BE49-F238E27FC236}">
                <a16:creationId xmlns:a16="http://schemas.microsoft.com/office/drawing/2014/main" id="{720CEFDA-D18E-0C2E-2DA7-3B8CF7923EA2}"/>
              </a:ext>
            </a:extLst>
          </p:cNvPr>
          <p:cNvSpPr txBox="1"/>
          <p:nvPr/>
        </p:nvSpPr>
        <p:spPr>
          <a:xfrm>
            <a:off x="2935432" y="3513830"/>
            <a:ext cx="4466287" cy="253916"/>
          </a:xfrm>
          <a:prstGeom prst="rect">
            <a:avLst/>
          </a:prstGeom>
          <a:noFill/>
        </p:spPr>
        <p:txBody>
          <a:bodyPr wrap="none" rtlCol="0">
            <a:spAutoFit/>
          </a:bodyPr>
          <a:lstStyle/>
          <a:p>
            <a:r>
              <a:rPr lang="en-US" sz="1050" b="1" dirty="0">
                <a:solidFill>
                  <a:schemeClr val="accent5">
                    <a:lumMod val="75000"/>
                  </a:schemeClr>
                </a:solidFill>
              </a:rPr>
              <a:t>data stored partially outside of the data row if the row size exceeds</a:t>
            </a:r>
          </a:p>
        </p:txBody>
      </p:sp>
      <p:sp>
        <p:nvSpPr>
          <p:cNvPr id="22" name="Textfeld 21">
            <a:extLst>
              <a:ext uri="{FF2B5EF4-FFF2-40B4-BE49-F238E27FC236}">
                <a16:creationId xmlns:a16="http://schemas.microsoft.com/office/drawing/2014/main" id="{0FEC4F98-493F-3161-1C1B-B03801C228C7}"/>
              </a:ext>
            </a:extLst>
          </p:cNvPr>
          <p:cNvSpPr txBox="1"/>
          <p:nvPr/>
        </p:nvSpPr>
        <p:spPr>
          <a:xfrm>
            <a:off x="2935432" y="3918553"/>
            <a:ext cx="3159839" cy="253916"/>
          </a:xfrm>
          <a:prstGeom prst="rect">
            <a:avLst/>
          </a:prstGeom>
          <a:noFill/>
        </p:spPr>
        <p:txBody>
          <a:bodyPr wrap="none" rtlCol="0">
            <a:spAutoFit/>
          </a:bodyPr>
          <a:lstStyle/>
          <a:p>
            <a:r>
              <a:rPr lang="en-US" sz="1050" b="1" dirty="0">
                <a:solidFill>
                  <a:schemeClr val="accent2">
                    <a:lumMod val="75000"/>
                  </a:schemeClr>
                </a:solidFill>
              </a:rPr>
              <a:t>Large text elements / documents / pictures / …</a:t>
            </a:r>
          </a:p>
        </p:txBody>
      </p:sp>
      <p:sp>
        <p:nvSpPr>
          <p:cNvPr id="23" name="Textfeld 22">
            <a:extLst>
              <a:ext uri="{FF2B5EF4-FFF2-40B4-BE49-F238E27FC236}">
                <a16:creationId xmlns:a16="http://schemas.microsoft.com/office/drawing/2014/main" id="{266443F8-DA91-4D4E-A071-DE7E4C7E3F17}"/>
              </a:ext>
            </a:extLst>
          </p:cNvPr>
          <p:cNvSpPr txBox="1"/>
          <p:nvPr/>
        </p:nvSpPr>
        <p:spPr>
          <a:xfrm>
            <a:off x="582920" y="1184685"/>
            <a:ext cx="2955185" cy="577081"/>
          </a:xfrm>
          <a:prstGeom prst="rect">
            <a:avLst/>
          </a:prstGeom>
          <a:noFill/>
        </p:spPr>
        <p:txBody>
          <a:bodyPr wrap="square" rtlCol="0">
            <a:spAutoFit/>
          </a:bodyPr>
          <a:lstStyle/>
          <a:p>
            <a:r>
              <a:rPr lang="en-US" sz="1050" dirty="0"/>
              <a:t>Every Heap / Clustered Index / Nonclustered Index is a separate storage object.</a:t>
            </a:r>
          </a:p>
          <a:p>
            <a:r>
              <a:rPr lang="en-US" sz="1050" dirty="0"/>
              <a:t>All have the same internal structure!</a:t>
            </a:r>
          </a:p>
        </p:txBody>
      </p:sp>
      <p:cxnSp>
        <p:nvCxnSpPr>
          <p:cNvPr id="25" name="Verbinder: gewinkelt 24">
            <a:extLst>
              <a:ext uri="{FF2B5EF4-FFF2-40B4-BE49-F238E27FC236}">
                <a16:creationId xmlns:a16="http://schemas.microsoft.com/office/drawing/2014/main" id="{4C40BB2B-A7C4-1DF1-E27F-80ADBE6AFF2E}"/>
              </a:ext>
            </a:extLst>
          </p:cNvPr>
          <p:cNvCxnSpPr>
            <a:cxnSpLocks/>
            <a:stCxn id="2" idx="2"/>
            <a:endCxn id="3" idx="0"/>
          </p:cNvCxnSpPr>
          <p:nvPr/>
        </p:nvCxnSpPr>
        <p:spPr>
          <a:xfrm rot="5400000">
            <a:off x="3118856" y="887773"/>
            <a:ext cx="228035" cy="2678257"/>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winkelt 26">
            <a:extLst>
              <a:ext uri="{FF2B5EF4-FFF2-40B4-BE49-F238E27FC236}">
                <a16:creationId xmlns:a16="http://schemas.microsoft.com/office/drawing/2014/main" id="{0E322AB2-19B4-0FAF-241C-AB5F81C10256}"/>
              </a:ext>
            </a:extLst>
          </p:cNvPr>
          <p:cNvCxnSpPr>
            <a:cxnSpLocks/>
            <a:stCxn id="2" idx="2"/>
            <a:endCxn id="6" idx="0"/>
          </p:cNvCxnSpPr>
          <p:nvPr/>
        </p:nvCxnSpPr>
        <p:spPr>
          <a:xfrm rot="5400000">
            <a:off x="4015072" y="1783989"/>
            <a:ext cx="228034" cy="885825"/>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7D98EF04-EF91-F6A0-126B-49570AC91C77}"/>
              </a:ext>
            </a:extLst>
          </p:cNvPr>
          <p:cNvCxnSpPr>
            <a:cxnSpLocks/>
            <a:stCxn id="2" idx="2"/>
            <a:endCxn id="7" idx="0"/>
          </p:cNvCxnSpPr>
          <p:nvPr/>
        </p:nvCxnSpPr>
        <p:spPr>
          <a:xfrm rot="16200000" flipH="1">
            <a:off x="4911288" y="1773597"/>
            <a:ext cx="228033" cy="906606"/>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Verbinder: gewinkelt 32">
            <a:extLst>
              <a:ext uri="{FF2B5EF4-FFF2-40B4-BE49-F238E27FC236}">
                <a16:creationId xmlns:a16="http://schemas.microsoft.com/office/drawing/2014/main" id="{74B1ADE3-770E-E5A5-19C8-F5B8EB3E9C84}"/>
              </a:ext>
            </a:extLst>
          </p:cNvPr>
          <p:cNvCxnSpPr>
            <a:cxnSpLocks/>
            <a:stCxn id="2" idx="2"/>
            <a:endCxn id="8" idx="0"/>
          </p:cNvCxnSpPr>
          <p:nvPr/>
        </p:nvCxnSpPr>
        <p:spPr>
          <a:xfrm rot="16200000" flipH="1">
            <a:off x="5807504" y="877381"/>
            <a:ext cx="228033" cy="2699038"/>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10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strVal val="#ppt_x"/>
                                          </p:val>
                                        </p:tav>
                                        <p:tav tm="100000">
                                          <p:val>
                                            <p:strVal val="#ppt_x"/>
                                          </p:val>
                                        </p:tav>
                                      </p:tavLst>
                                    </p:anim>
                                    <p:anim calcmode="lin" valueType="num">
                                      <p:cBhvr>
                                        <p:cTn id="78" dur="1000" fill="hold"/>
                                        <p:tgtEl>
                                          <p:spTgt spid="1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702D3-CA05-0678-14A7-BB053012F21A}"/>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3FCCFA3A-DC53-8132-3587-E5095225867C}"/>
              </a:ext>
            </a:extLst>
          </p:cNvPr>
          <p:cNvSpPr>
            <a:spLocks noGrp="1" noChangeArrowheads="1"/>
          </p:cNvSpPr>
          <p:nvPr>
            <p:ph type="ctrTitle"/>
          </p:nvPr>
        </p:nvSpPr>
        <p:spPr>
          <a:xfrm>
            <a:off x="258184" y="1248967"/>
            <a:ext cx="8633012" cy="1322784"/>
          </a:xfrm>
        </p:spPr>
        <p:txBody>
          <a:bodyPr>
            <a:normAutofit/>
          </a:bodyPr>
          <a:lstStyle/>
          <a:p>
            <a:r>
              <a:rPr lang="en-US" dirty="0"/>
              <a:t>Differences between Heap and Clustered Index</a:t>
            </a:r>
            <a:endParaRPr lang="en-US" altLang="de-DE" dirty="0"/>
          </a:p>
        </p:txBody>
      </p:sp>
      <p:sp>
        <p:nvSpPr>
          <p:cNvPr id="4" name="Untertitel 3">
            <a:extLst>
              <a:ext uri="{FF2B5EF4-FFF2-40B4-BE49-F238E27FC236}">
                <a16:creationId xmlns:a16="http://schemas.microsoft.com/office/drawing/2014/main" id="{878EF1CE-D739-72E7-6CCB-4462FA2BE67D}"/>
              </a:ext>
            </a:extLst>
          </p:cNvPr>
          <p:cNvSpPr>
            <a:spLocks noGrp="1"/>
          </p:cNvSpPr>
          <p:nvPr>
            <p:ph type="subTitle" idx="1"/>
          </p:nvPr>
        </p:nvSpPr>
        <p:spPr/>
        <p:txBody>
          <a:bodyPr/>
          <a:lstStyle/>
          <a:p>
            <a:r>
              <a:rPr lang="en-US" dirty="0"/>
              <a:t>What is the better choice for your Workload?</a:t>
            </a:r>
          </a:p>
        </p:txBody>
      </p:sp>
    </p:spTree>
    <p:extLst>
      <p:ext uri="{BB962C8B-B14F-4D97-AF65-F5344CB8AC3E}">
        <p14:creationId xmlns:p14="http://schemas.microsoft.com/office/powerpoint/2010/main" val="306474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A7B9EDC-7724-9309-DB1B-8FAE168046E8}"/>
              </a:ext>
            </a:extLst>
          </p:cNvPr>
          <p:cNvSpPr>
            <a:spLocks noGrp="1"/>
          </p:cNvSpPr>
          <p:nvPr>
            <p:ph type="ctrTitle"/>
          </p:nvPr>
        </p:nvSpPr>
        <p:spPr/>
        <p:txBody>
          <a:bodyPr/>
          <a:lstStyle/>
          <a:p>
            <a:r>
              <a:rPr lang="en-US" dirty="0"/>
              <a:t>Heaps</a:t>
            </a:r>
          </a:p>
        </p:txBody>
      </p:sp>
      <p:sp>
        <p:nvSpPr>
          <p:cNvPr id="5" name="Untertitel 4">
            <a:extLst>
              <a:ext uri="{FF2B5EF4-FFF2-40B4-BE49-F238E27FC236}">
                <a16:creationId xmlns:a16="http://schemas.microsoft.com/office/drawing/2014/main" id="{4343EEA3-0F5C-D2DD-1D2A-38901C0FD655}"/>
              </a:ext>
            </a:extLst>
          </p:cNvPr>
          <p:cNvSpPr>
            <a:spLocks noGrp="1"/>
          </p:cNvSpPr>
          <p:nvPr>
            <p:ph type="subTitle" idx="1"/>
          </p:nvPr>
        </p:nvSpPr>
        <p:spPr/>
        <p:txBody>
          <a:bodyPr/>
          <a:lstStyle/>
          <a:p>
            <a:r>
              <a:rPr lang="en-US" dirty="0"/>
              <a:t>Heaps are smart but can have drawbacks</a:t>
            </a:r>
          </a:p>
        </p:txBody>
      </p:sp>
    </p:spTree>
    <p:extLst>
      <p:ext uri="{BB962C8B-B14F-4D97-AF65-F5344CB8AC3E}">
        <p14:creationId xmlns:p14="http://schemas.microsoft.com/office/powerpoint/2010/main" val="36221083"/>
      </p:ext>
    </p:extLst>
  </p:cSld>
  <p:clrMapOvr>
    <a:masterClrMapping/>
  </p:clrMapOvr>
</p:sld>
</file>

<file path=ppt/theme/theme1.xml><?xml version="1.0" encoding="utf-8"?>
<a:theme xmlns:a="http://schemas.openxmlformats.org/drawingml/2006/main" name="1_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Daily Indexing Problems_DE</Template>
  <TotalTime>0</TotalTime>
  <Words>2505</Words>
  <Application>Microsoft Office PowerPoint</Application>
  <PresentationFormat>Bildschirmpräsentation (16:9)</PresentationFormat>
  <Paragraphs>458</Paragraphs>
  <Slides>41</Slides>
  <Notes>3</Notes>
  <HiddenSlides>1</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41</vt:i4>
      </vt:variant>
    </vt:vector>
  </HeadingPairs>
  <TitlesOfParts>
    <vt:vector size="51" baseType="lpstr">
      <vt:lpstr>Arial</vt:lpstr>
      <vt:lpstr>Calibri</vt:lpstr>
      <vt:lpstr>Cascadia Mono</vt:lpstr>
      <vt:lpstr>Consolas</vt:lpstr>
      <vt:lpstr>Courier</vt:lpstr>
      <vt:lpstr>Lucida Console</vt:lpstr>
      <vt:lpstr>Lucida Sans</vt:lpstr>
      <vt:lpstr>Segoe UI</vt:lpstr>
      <vt:lpstr>Segoe UI Light</vt:lpstr>
      <vt:lpstr>1_db-berater</vt:lpstr>
      <vt:lpstr>Demystifying Clustered Indexes</vt:lpstr>
      <vt:lpstr>Links for this Session/Workshop</vt:lpstr>
      <vt:lpstr>Uwe Ricken db Berater GmbH</vt:lpstr>
      <vt:lpstr>Challenge SQL Server real world scenarios</vt:lpstr>
      <vt:lpstr>Agenda</vt:lpstr>
      <vt:lpstr>Data Internals</vt:lpstr>
      <vt:lpstr>Data Storage Internals</vt:lpstr>
      <vt:lpstr>Differences between Heap and Clustered Index</vt:lpstr>
      <vt:lpstr>Heaps</vt:lpstr>
      <vt:lpstr>What is a Heap</vt:lpstr>
      <vt:lpstr>What is a Heap</vt:lpstr>
      <vt:lpstr>Reading data from a Heap</vt:lpstr>
      <vt:lpstr>Reading Data from a HEAP</vt:lpstr>
      <vt:lpstr>Inserting data into a Heap</vt:lpstr>
      <vt:lpstr>Bottleneck of a Heap</vt:lpstr>
      <vt:lpstr>Inserting Data into a HEAP</vt:lpstr>
      <vt:lpstr>Clustered Indexes</vt:lpstr>
      <vt:lpstr>Anatomy of a Clustered Index</vt:lpstr>
      <vt:lpstr>Internal Structure of a Clustered Index</vt:lpstr>
      <vt:lpstr>Anatomy of a Clustered Index</vt:lpstr>
      <vt:lpstr>Anatomy of a Clustered Index</vt:lpstr>
      <vt:lpstr>Anatomy of a Clustered Index</vt:lpstr>
      <vt:lpstr>Anatomy of a Clustered Index</vt:lpstr>
      <vt:lpstr>CLUSTERED vs. HEAP: SELECT</vt:lpstr>
      <vt:lpstr>Clustered vs. HEAP: NON-Clustered Index</vt:lpstr>
      <vt:lpstr>RID-Lookup vs. Key-Lookup</vt:lpstr>
      <vt:lpstr>RID Lookup</vt:lpstr>
      <vt:lpstr>RID-Lookup in Heap</vt:lpstr>
      <vt:lpstr>Key Lookup</vt:lpstr>
      <vt:lpstr>Key-Lookup in clustered index</vt:lpstr>
      <vt:lpstr>HEAPS: Forwarded Records</vt:lpstr>
      <vt:lpstr>Heaps: Forwarded Records</vt:lpstr>
      <vt:lpstr>Forwarded Records</vt:lpstr>
      <vt:lpstr>Clustered Index: Page Split</vt:lpstr>
      <vt:lpstr>Actions of Page Split</vt:lpstr>
      <vt:lpstr>High concurrency systems</vt:lpstr>
      <vt:lpstr>Scenario</vt:lpstr>
      <vt:lpstr>Clustered Index – IDENTITY()</vt:lpstr>
      <vt:lpstr>Clustered Index – random</vt:lpstr>
      <vt:lpstr>Insert IDENTITY Values…</vt:lpstr>
      <vt:lpstr>THANK YOU!</vt:lpstr>
    </vt:vector>
  </TitlesOfParts>
  <Company>db Berater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Mehrschichtige Anwendungen mit SQL Server</dc:title>
  <dc:creator>Uwe Ricken</dc:creator>
  <cp:lastModifiedBy>Uwe Ricken</cp:lastModifiedBy>
  <cp:revision>349</cp:revision>
  <dcterms:created xsi:type="dcterms:W3CDTF">2008-02-20T12:52:01Z</dcterms:created>
  <dcterms:modified xsi:type="dcterms:W3CDTF">2025-09-04T14:32:23Z</dcterms:modified>
</cp:coreProperties>
</file>