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31"/>
  </p:notesMasterIdLst>
  <p:sldIdLst>
    <p:sldId id="256" r:id="rId2"/>
    <p:sldId id="335" r:id="rId3"/>
    <p:sldId id="422" r:id="rId4"/>
    <p:sldId id="257" r:id="rId5"/>
    <p:sldId id="275" r:id="rId6"/>
    <p:sldId id="276" r:id="rId7"/>
    <p:sldId id="423" r:id="rId8"/>
    <p:sldId id="424" r:id="rId9"/>
    <p:sldId id="259" r:id="rId10"/>
    <p:sldId id="425" r:id="rId11"/>
    <p:sldId id="260" r:id="rId12"/>
    <p:sldId id="261" r:id="rId13"/>
    <p:sldId id="271" r:id="rId14"/>
    <p:sldId id="262" r:id="rId15"/>
    <p:sldId id="263" r:id="rId16"/>
    <p:sldId id="277" r:id="rId17"/>
    <p:sldId id="426" r:id="rId18"/>
    <p:sldId id="264" r:id="rId19"/>
    <p:sldId id="268" r:id="rId20"/>
    <p:sldId id="265" r:id="rId21"/>
    <p:sldId id="266" r:id="rId22"/>
    <p:sldId id="267" r:id="rId23"/>
    <p:sldId id="269" r:id="rId24"/>
    <p:sldId id="270" r:id="rId25"/>
    <p:sldId id="427" r:id="rId26"/>
    <p:sldId id="272" r:id="rId27"/>
    <p:sldId id="273" r:id="rId28"/>
    <p:sldId id="274" r:id="rId29"/>
    <p:sldId id="428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4FD535-0D63-4339-A6DF-F69772E633A9}" v="8" dt="2025-02-26T08:24:48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130" y="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we Ricken" userId="f02567aecbed924b" providerId="LiveId" clId="{084E0402-E0D0-4336-A24A-2ED335C5B5BD}"/>
    <pc:docChg chg="modSld">
      <pc:chgData name="Uwe Ricken" userId="f02567aecbed924b" providerId="LiveId" clId="{084E0402-E0D0-4336-A24A-2ED335C5B5BD}" dt="2024-02-20T18:16:26.236" v="12" actId="20577"/>
      <pc:docMkLst>
        <pc:docMk/>
      </pc:docMkLst>
      <pc:sldChg chg="modSp mod">
        <pc:chgData name="Uwe Ricken" userId="f02567aecbed924b" providerId="LiveId" clId="{084E0402-E0D0-4336-A24A-2ED335C5B5BD}" dt="2024-02-20T18:16:26.236" v="12" actId="20577"/>
        <pc:sldMkLst>
          <pc:docMk/>
          <pc:sldMk cId="2656968458" sldId="259"/>
        </pc:sldMkLst>
      </pc:sldChg>
      <pc:sldChg chg="modSp mod">
        <pc:chgData name="Uwe Ricken" userId="f02567aecbed924b" providerId="LiveId" clId="{084E0402-E0D0-4336-A24A-2ED335C5B5BD}" dt="2024-02-20T12:30:12.778" v="10" actId="14100"/>
        <pc:sldMkLst>
          <pc:docMk/>
          <pc:sldMk cId="1340251620" sldId="273"/>
        </pc:sldMkLst>
      </pc:sldChg>
      <pc:sldChg chg="modSp mod">
        <pc:chgData name="Uwe Ricken" userId="f02567aecbed924b" providerId="LiveId" clId="{084E0402-E0D0-4336-A24A-2ED335C5B5BD}" dt="2024-02-20T12:30:16.769" v="11" actId="14100"/>
        <pc:sldMkLst>
          <pc:docMk/>
          <pc:sldMk cId="1585189189" sldId="274"/>
        </pc:sldMkLst>
      </pc:sldChg>
    </pc:docChg>
  </pc:docChgLst>
  <pc:docChgLst>
    <pc:chgData name="Uwe Ricken" userId="f02567aecbed924b" providerId="LiveId" clId="{2D992438-F688-49EC-9A19-0E0A9EF3DECB}"/>
    <pc:docChg chg="undo redo custSel addSld delSld modSld">
      <pc:chgData name="Uwe Ricken" userId="f02567aecbed924b" providerId="LiveId" clId="{2D992438-F688-49EC-9A19-0E0A9EF3DECB}" dt="2023-10-23T12:26:57.599" v="1830"/>
      <pc:docMkLst>
        <pc:docMk/>
      </pc:docMkLst>
      <pc:sldChg chg="addSp modSp mod">
        <pc:chgData name="Uwe Ricken" userId="f02567aecbed924b" providerId="LiveId" clId="{2D992438-F688-49EC-9A19-0E0A9EF3DECB}" dt="2023-10-23T11:12:49.223" v="1740" actId="1076"/>
        <pc:sldMkLst>
          <pc:docMk/>
          <pc:sldMk cId="3549519638" sldId="256"/>
        </pc:sldMkLst>
      </pc:sldChg>
      <pc:sldChg chg="modSp new mod">
        <pc:chgData name="Uwe Ricken" userId="f02567aecbed924b" providerId="LiveId" clId="{2D992438-F688-49EC-9A19-0E0A9EF3DECB}" dt="2023-10-23T11:09:50.460" v="1732" actId="20577"/>
        <pc:sldMkLst>
          <pc:docMk/>
          <pc:sldMk cId="1839851912" sldId="257"/>
        </pc:sldMkLst>
      </pc:sldChg>
      <pc:sldChg chg="modSp new del mod">
        <pc:chgData name="Uwe Ricken" userId="f02567aecbed924b" providerId="LiveId" clId="{2D992438-F688-49EC-9A19-0E0A9EF3DECB}" dt="2023-10-23T11:13:37.320" v="1741" actId="2696"/>
        <pc:sldMkLst>
          <pc:docMk/>
          <pc:sldMk cId="401346232" sldId="258"/>
        </pc:sldMkLst>
      </pc:sldChg>
      <pc:sldChg chg="addSp delSp modSp new mod modClrScheme chgLayout">
        <pc:chgData name="Uwe Ricken" userId="f02567aecbed924b" providerId="LiveId" clId="{2D992438-F688-49EC-9A19-0E0A9EF3DECB}" dt="2023-10-17T12:13:38.309" v="753" actId="14100"/>
        <pc:sldMkLst>
          <pc:docMk/>
          <pc:sldMk cId="2656968458" sldId="259"/>
        </pc:sldMkLst>
      </pc:sldChg>
      <pc:sldChg chg="addSp delSp modSp new mod">
        <pc:chgData name="Uwe Ricken" userId="f02567aecbed924b" providerId="LiveId" clId="{2D992438-F688-49EC-9A19-0E0A9EF3DECB}" dt="2023-10-17T12:13:54.776" v="761" actId="20577"/>
        <pc:sldMkLst>
          <pc:docMk/>
          <pc:sldMk cId="1124471131" sldId="260"/>
        </pc:sldMkLst>
      </pc:sldChg>
      <pc:sldChg chg="addSp delSp modSp new mod">
        <pc:chgData name="Uwe Ricken" userId="f02567aecbed924b" providerId="LiveId" clId="{2D992438-F688-49EC-9A19-0E0A9EF3DECB}" dt="2023-10-02T06:30:08.771" v="563" actId="478"/>
        <pc:sldMkLst>
          <pc:docMk/>
          <pc:sldMk cId="1175173822" sldId="261"/>
        </pc:sldMkLst>
      </pc:sldChg>
      <pc:sldChg chg="addSp delSp modSp new mod">
        <pc:chgData name="Uwe Ricken" userId="f02567aecbed924b" providerId="LiveId" clId="{2D992438-F688-49EC-9A19-0E0A9EF3DECB}" dt="2023-10-21T08:02:19.439" v="1002" actId="14100"/>
        <pc:sldMkLst>
          <pc:docMk/>
          <pc:sldMk cId="2942251730" sldId="262"/>
        </pc:sldMkLst>
      </pc:sldChg>
      <pc:sldChg chg="addSp delSp modSp new mod">
        <pc:chgData name="Uwe Ricken" userId="f02567aecbed924b" providerId="LiveId" clId="{2D992438-F688-49EC-9A19-0E0A9EF3DECB}" dt="2023-10-21T08:01:54.790" v="998" actId="1076"/>
        <pc:sldMkLst>
          <pc:docMk/>
          <pc:sldMk cId="157668539" sldId="263"/>
        </pc:sldMkLst>
      </pc:sldChg>
      <pc:sldChg chg="addSp delSp modSp new mod modClrScheme chgLayout">
        <pc:chgData name="Uwe Ricken" userId="f02567aecbed924b" providerId="LiveId" clId="{2D992438-F688-49EC-9A19-0E0A9EF3DECB}" dt="2023-10-20T14:26:50.751" v="909" actId="27636"/>
        <pc:sldMkLst>
          <pc:docMk/>
          <pc:sldMk cId="2354999522" sldId="264"/>
        </pc:sldMkLst>
      </pc:sldChg>
      <pc:sldChg chg="modSp new mod">
        <pc:chgData name="Uwe Ricken" userId="f02567aecbed924b" providerId="LiveId" clId="{2D992438-F688-49EC-9A19-0E0A9EF3DECB}" dt="2023-10-20T13:54:02.811" v="839" actId="27636"/>
        <pc:sldMkLst>
          <pc:docMk/>
          <pc:sldMk cId="3821994186" sldId="265"/>
        </pc:sldMkLst>
      </pc:sldChg>
      <pc:sldChg chg="modSp add mod">
        <pc:chgData name="Uwe Ricken" userId="f02567aecbed924b" providerId="LiveId" clId="{2D992438-F688-49EC-9A19-0E0A9EF3DECB}" dt="2023-10-20T13:56:54.872" v="863" actId="15"/>
        <pc:sldMkLst>
          <pc:docMk/>
          <pc:sldMk cId="3138744836" sldId="266"/>
        </pc:sldMkLst>
      </pc:sldChg>
      <pc:sldChg chg="modSp add mod">
        <pc:chgData name="Uwe Ricken" userId="f02567aecbed924b" providerId="LiveId" clId="{2D992438-F688-49EC-9A19-0E0A9EF3DECB}" dt="2023-10-20T14:05:59.278" v="902" actId="207"/>
        <pc:sldMkLst>
          <pc:docMk/>
          <pc:sldMk cId="846123637" sldId="267"/>
        </pc:sldMkLst>
      </pc:sldChg>
      <pc:sldChg chg="addSp delSp modSp new mod modClrScheme chgLayout">
        <pc:chgData name="Uwe Ricken" userId="f02567aecbed924b" providerId="LiveId" clId="{2D992438-F688-49EC-9A19-0E0A9EF3DECB}" dt="2023-10-23T12:22:09.746" v="1745" actId="700"/>
        <pc:sldMkLst>
          <pc:docMk/>
          <pc:sldMk cId="4008770024" sldId="268"/>
        </pc:sldMkLst>
      </pc:sldChg>
      <pc:sldChg chg="modSp add mod">
        <pc:chgData name="Uwe Ricken" userId="f02567aecbed924b" providerId="LiveId" clId="{2D992438-F688-49EC-9A19-0E0A9EF3DECB}" dt="2023-10-21T07:49:58.017" v="968" actId="113"/>
        <pc:sldMkLst>
          <pc:docMk/>
          <pc:sldMk cId="2194255595" sldId="269"/>
        </pc:sldMkLst>
      </pc:sldChg>
      <pc:sldChg chg="addSp delSp modSp add mod modClrScheme chgLayout">
        <pc:chgData name="Uwe Ricken" userId="f02567aecbed924b" providerId="LiveId" clId="{2D992438-F688-49EC-9A19-0E0A9EF3DECB}" dt="2023-10-21T07:45:21.495" v="965" actId="1076"/>
        <pc:sldMkLst>
          <pc:docMk/>
          <pc:sldMk cId="328884369" sldId="270"/>
        </pc:sldMkLst>
      </pc:sldChg>
      <pc:sldChg chg="addSp delSp modSp new mod modClrScheme chgLayout">
        <pc:chgData name="Uwe Ricken" userId="f02567aecbed924b" providerId="LiveId" clId="{2D992438-F688-49EC-9A19-0E0A9EF3DECB}" dt="2023-10-21T08:00:59.068" v="993" actId="20577"/>
        <pc:sldMkLst>
          <pc:docMk/>
          <pc:sldMk cId="2123173487" sldId="271"/>
        </pc:sldMkLst>
      </pc:sldChg>
      <pc:sldChg chg="addSp delSp modSp new mod modClrScheme chgLayout">
        <pc:chgData name="Uwe Ricken" userId="f02567aecbed924b" providerId="LiveId" clId="{2D992438-F688-49EC-9A19-0E0A9EF3DECB}" dt="2023-10-23T10:49:57.742" v="1066" actId="1076"/>
        <pc:sldMkLst>
          <pc:docMk/>
          <pc:sldMk cId="1049422223" sldId="272"/>
        </pc:sldMkLst>
      </pc:sldChg>
      <pc:sldChg chg="addSp modSp new mod modClrScheme chgLayout">
        <pc:chgData name="Uwe Ricken" userId="f02567aecbed924b" providerId="LiveId" clId="{2D992438-F688-49EC-9A19-0E0A9EF3DECB}" dt="2023-10-23T11:05:41.198" v="1638" actId="14100"/>
        <pc:sldMkLst>
          <pc:docMk/>
          <pc:sldMk cId="1340251620" sldId="273"/>
        </pc:sldMkLst>
      </pc:sldChg>
      <pc:sldChg chg="modSp add mod">
        <pc:chgData name="Uwe Ricken" userId="f02567aecbed924b" providerId="LiveId" clId="{2D992438-F688-49EC-9A19-0E0A9EF3DECB}" dt="2023-10-23T11:05:28.664" v="1636" actId="14100"/>
        <pc:sldMkLst>
          <pc:docMk/>
          <pc:sldMk cId="1585189189" sldId="274"/>
        </pc:sldMkLst>
      </pc:sldChg>
      <pc:sldChg chg="modSp new mod">
        <pc:chgData name="Uwe Ricken" userId="f02567aecbed924b" providerId="LiveId" clId="{2D992438-F688-49EC-9A19-0E0A9EF3DECB}" dt="2023-10-23T11:07:48.530" v="1678" actId="20577"/>
        <pc:sldMkLst>
          <pc:docMk/>
          <pc:sldMk cId="875536241" sldId="275"/>
        </pc:sldMkLst>
      </pc:sldChg>
      <pc:sldChg chg="modSp new mod">
        <pc:chgData name="Uwe Ricken" userId="f02567aecbed924b" providerId="LiveId" clId="{2D992438-F688-49EC-9A19-0E0A9EF3DECB}" dt="2023-10-23T11:09:41.397" v="1731" actId="113"/>
        <pc:sldMkLst>
          <pc:docMk/>
          <pc:sldMk cId="448912323" sldId="276"/>
        </pc:sldMkLst>
      </pc:sldChg>
      <pc:sldChg chg="addSp delSp modSp new mod modClrScheme chgLayout">
        <pc:chgData name="Uwe Ricken" userId="f02567aecbed924b" providerId="LiveId" clId="{2D992438-F688-49EC-9A19-0E0A9EF3DECB}" dt="2023-10-23T12:26:57.599" v="1830"/>
        <pc:sldMkLst>
          <pc:docMk/>
          <pc:sldMk cId="1032178995" sldId="277"/>
        </pc:sldMkLst>
      </pc:sldChg>
    </pc:docChg>
  </pc:docChgLst>
  <pc:docChgLst>
    <pc:chgData name="Uwe Ricken" userId="f02567aecbed924b" providerId="LiveId" clId="{834FD535-0D63-4339-A6DF-F69772E633A9}"/>
    <pc:docChg chg="undo redo custSel addSld delSld modSld sldOrd delMainMaster">
      <pc:chgData name="Uwe Ricken" userId="f02567aecbed924b" providerId="LiveId" clId="{834FD535-0D63-4339-A6DF-F69772E633A9}" dt="2025-02-26T08:24:48.886" v="588"/>
      <pc:docMkLst>
        <pc:docMk/>
      </pc:docMkLst>
      <pc:sldChg chg="addSp delSp modSp mod modAnim">
        <pc:chgData name="Uwe Ricken" userId="f02567aecbed924b" providerId="LiveId" clId="{834FD535-0D63-4339-A6DF-F69772E633A9}" dt="2025-02-26T08:24:48.886" v="588"/>
        <pc:sldMkLst>
          <pc:docMk/>
          <pc:sldMk cId="3549519638" sldId="256"/>
        </pc:sldMkLst>
        <pc:spChg chg="mod">
          <ac:chgData name="Uwe Ricken" userId="f02567aecbed924b" providerId="LiveId" clId="{834FD535-0D63-4339-A6DF-F69772E633A9}" dt="2025-02-12T12:37:51.042" v="31"/>
          <ac:spMkLst>
            <pc:docMk/>
            <pc:sldMk cId="3549519638" sldId="256"/>
            <ac:spMk id="2" creationId="{D160667A-5279-B0D3-ED0B-05C3879D9D01}"/>
          </ac:spMkLst>
        </pc:spChg>
        <pc:spChg chg="mod">
          <ac:chgData name="Uwe Ricken" userId="f02567aecbed924b" providerId="LiveId" clId="{834FD535-0D63-4339-A6DF-F69772E633A9}" dt="2025-02-12T12:37:51.042" v="31"/>
          <ac:spMkLst>
            <pc:docMk/>
            <pc:sldMk cId="3549519638" sldId="256"/>
            <ac:spMk id="3" creationId="{A4590F72-5249-7D99-F6D3-EA1E905952B3}"/>
          </ac:spMkLst>
        </pc:spChg>
        <pc:spChg chg="mod">
          <ac:chgData name="Uwe Ricken" userId="f02567aecbed924b" providerId="LiveId" clId="{834FD535-0D63-4339-A6DF-F69772E633A9}" dt="2025-02-12T12:36:47.704" v="29"/>
          <ac:spMkLst>
            <pc:docMk/>
            <pc:sldMk cId="3549519638" sldId="256"/>
            <ac:spMk id="5" creationId="{A7CE280A-584B-E79C-2589-735CD7CFB58B}"/>
          </ac:spMkLst>
        </pc:spChg>
        <pc:picChg chg="add mod">
          <ac:chgData name="Uwe Ricken" userId="f02567aecbed924b" providerId="LiveId" clId="{834FD535-0D63-4339-A6DF-F69772E633A9}" dt="2025-02-26T08:24:41.141" v="587" actId="14100"/>
          <ac:picMkLst>
            <pc:docMk/>
            <pc:sldMk cId="3549519638" sldId="256"/>
            <ac:picMk id="8" creationId="{5C721098-EAD7-8970-AACC-08D4CB821D42}"/>
          </ac:picMkLst>
        </pc:picChg>
      </pc:sldChg>
      <pc:sldChg chg="modSp mod ord">
        <pc:chgData name="Uwe Ricken" userId="f02567aecbed924b" providerId="LiveId" clId="{834FD535-0D63-4339-A6DF-F69772E633A9}" dt="2025-02-12T12:43:10.479" v="61" actId="790"/>
        <pc:sldMkLst>
          <pc:docMk/>
          <pc:sldMk cId="1839851912" sldId="257"/>
        </pc:sldMkLst>
        <pc:spChg chg="mod">
          <ac:chgData name="Uwe Ricken" userId="f02567aecbed924b" providerId="LiveId" clId="{834FD535-0D63-4339-A6DF-F69772E633A9}" dt="2025-02-12T12:43:10.479" v="61" actId="790"/>
          <ac:spMkLst>
            <pc:docMk/>
            <pc:sldMk cId="1839851912" sldId="257"/>
            <ac:spMk id="2" creationId="{1BE8AF31-CA70-A103-22F5-F49FA0609C72}"/>
          </ac:spMkLst>
        </pc:spChg>
        <pc:spChg chg="mod">
          <ac:chgData name="Uwe Ricken" userId="f02567aecbed924b" providerId="LiveId" clId="{834FD535-0D63-4339-A6DF-F69772E633A9}" dt="2025-02-12T12:43:10.479" v="61" actId="790"/>
          <ac:spMkLst>
            <pc:docMk/>
            <pc:sldMk cId="1839851912" sldId="257"/>
            <ac:spMk id="3" creationId="{84DC35EC-6B46-27CF-8C38-01D72B44FA36}"/>
          </ac:spMkLst>
        </pc:spChg>
      </pc:sldChg>
      <pc:sldChg chg="modSp mod chgLayout">
        <pc:chgData name="Uwe Ricken" userId="f02567aecbed924b" providerId="LiveId" clId="{834FD535-0D63-4339-A6DF-F69772E633A9}" dt="2025-02-12T14:06:07.769" v="453" actId="20577"/>
        <pc:sldMkLst>
          <pc:docMk/>
          <pc:sldMk cId="2656968458" sldId="259"/>
        </pc:sldMkLst>
        <pc:spChg chg="mod ord">
          <ac:chgData name="Uwe Ricken" userId="f02567aecbed924b" providerId="LiveId" clId="{834FD535-0D63-4339-A6DF-F69772E633A9}" dt="2025-02-12T14:06:07.769" v="453" actId="20577"/>
          <ac:spMkLst>
            <pc:docMk/>
            <pc:sldMk cId="2656968458" sldId="259"/>
            <ac:spMk id="2" creationId="{E50C3959-5951-672B-883C-DE8FC25B468F}"/>
          </ac:spMkLst>
        </pc:spChg>
        <pc:spChg chg="mod">
          <ac:chgData name="Uwe Ricken" userId="f02567aecbed924b" providerId="LiveId" clId="{834FD535-0D63-4339-A6DF-F69772E633A9}" dt="2025-02-12T12:50:44.813" v="181" actId="790"/>
          <ac:spMkLst>
            <pc:docMk/>
            <pc:sldMk cId="2656968458" sldId="259"/>
            <ac:spMk id="3" creationId="{7573654F-3AF7-6946-6AEB-C1F126D61521}"/>
          </ac:spMkLst>
        </pc:spChg>
        <pc:spChg chg="mod ord">
          <ac:chgData name="Uwe Ricken" userId="f02567aecbed924b" providerId="LiveId" clId="{834FD535-0D63-4339-A6DF-F69772E633A9}" dt="2025-02-12T12:50:44.813" v="181" actId="790"/>
          <ac:spMkLst>
            <pc:docMk/>
            <pc:sldMk cId="2656968458" sldId="259"/>
            <ac:spMk id="4" creationId="{5CA9009B-E748-1E8A-C412-05CA1B96AC94}"/>
          </ac:spMkLst>
        </pc:spChg>
        <pc:spChg chg="mod">
          <ac:chgData name="Uwe Ricken" userId="f02567aecbed924b" providerId="LiveId" clId="{834FD535-0D63-4339-A6DF-F69772E633A9}" dt="2025-02-12T12:51:38.858" v="184" actId="14100"/>
          <ac:spMkLst>
            <pc:docMk/>
            <pc:sldMk cId="2656968458" sldId="259"/>
            <ac:spMk id="5" creationId="{FFDFE6C9-2260-DBE7-D44D-D04EBFC1A37F}"/>
          </ac:spMkLst>
        </pc:spChg>
        <pc:picChg chg="mod ord">
          <ac:chgData name="Uwe Ricken" userId="f02567aecbed924b" providerId="LiveId" clId="{834FD535-0D63-4339-A6DF-F69772E633A9}" dt="2025-02-12T12:50:27.522" v="180" actId="700"/>
          <ac:picMkLst>
            <pc:docMk/>
            <pc:sldMk cId="2656968458" sldId="259"/>
            <ac:picMk id="1026" creationId="{6618670D-3FF9-A12F-4D4B-9679C012C446}"/>
          </ac:picMkLst>
        </pc:picChg>
      </pc:sldChg>
      <pc:sldChg chg="modSp mod">
        <pc:chgData name="Uwe Ricken" userId="f02567aecbed924b" providerId="LiveId" clId="{834FD535-0D63-4339-A6DF-F69772E633A9}" dt="2025-02-12T13:42:15.456" v="406" actId="207"/>
        <pc:sldMkLst>
          <pc:docMk/>
          <pc:sldMk cId="1124471131" sldId="260"/>
        </pc:sldMkLst>
        <pc:spChg chg="mod">
          <ac:chgData name="Uwe Ricken" userId="f02567aecbed924b" providerId="LiveId" clId="{834FD535-0D63-4339-A6DF-F69772E633A9}" dt="2025-02-12T12:37:51.042" v="31"/>
          <ac:spMkLst>
            <pc:docMk/>
            <pc:sldMk cId="1124471131" sldId="260"/>
            <ac:spMk id="2" creationId="{349934A9-31F5-EB01-4C63-C1B40B6C0904}"/>
          </ac:spMkLst>
        </pc:spChg>
        <pc:spChg chg="mod">
          <ac:chgData name="Uwe Ricken" userId="f02567aecbed924b" providerId="LiveId" clId="{834FD535-0D63-4339-A6DF-F69772E633A9}" dt="2025-02-12T13:42:15.456" v="406" actId="207"/>
          <ac:spMkLst>
            <pc:docMk/>
            <pc:sldMk cId="1124471131" sldId="260"/>
            <ac:spMk id="3" creationId="{F6D36267-7CA1-0C73-6F42-CEA81DD7473A}"/>
          </ac:spMkLst>
        </pc:spChg>
        <pc:spChg chg="mod">
          <ac:chgData name="Uwe Ricken" userId="f02567aecbed924b" providerId="LiveId" clId="{834FD535-0D63-4339-A6DF-F69772E633A9}" dt="2025-02-12T12:37:51.042" v="31"/>
          <ac:spMkLst>
            <pc:docMk/>
            <pc:sldMk cId="1124471131" sldId="260"/>
            <ac:spMk id="4" creationId="{5357DF5F-71EE-6F04-81BC-3B6600A7D90E}"/>
          </ac:spMkLst>
        </pc:spChg>
      </pc:sldChg>
      <pc:sldChg chg="modSp mod">
        <pc:chgData name="Uwe Ricken" userId="f02567aecbed924b" providerId="LiveId" clId="{834FD535-0D63-4339-A6DF-F69772E633A9}" dt="2025-02-12T14:06:21.646" v="456" actId="20577"/>
        <pc:sldMkLst>
          <pc:docMk/>
          <pc:sldMk cId="1175173822" sldId="261"/>
        </pc:sldMkLst>
        <pc:spChg chg="mod">
          <ac:chgData name="Uwe Ricken" userId="f02567aecbed924b" providerId="LiveId" clId="{834FD535-0D63-4339-A6DF-F69772E633A9}" dt="2025-02-12T14:06:21.646" v="456" actId="20577"/>
          <ac:spMkLst>
            <pc:docMk/>
            <pc:sldMk cId="1175173822" sldId="261"/>
            <ac:spMk id="2" creationId="{FEA7F86B-952E-6196-3164-5D8C6C105927}"/>
          </ac:spMkLst>
        </pc:spChg>
        <pc:spChg chg="mod">
          <ac:chgData name="Uwe Ricken" userId="f02567aecbed924b" providerId="LiveId" clId="{834FD535-0D63-4339-A6DF-F69772E633A9}" dt="2025-02-12T12:37:51.042" v="31"/>
          <ac:spMkLst>
            <pc:docMk/>
            <pc:sldMk cId="1175173822" sldId="261"/>
            <ac:spMk id="4" creationId="{87171E05-040D-7EFE-0897-CB7C4AC2395C}"/>
          </ac:spMkLst>
        </pc:spChg>
      </pc:sldChg>
      <pc:sldChg chg="modSp">
        <pc:chgData name="Uwe Ricken" userId="f02567aecbed924b" providerId="LiveId" clId="{834FD535-0D63-4339-A6DF-F69772E633A9}" dt="2025-02-12T12:37:51.042" v="31"/>
        <pc:sldMkLst>
          <pc:docMk/>
          <pc:sldMk cId="2942251730" sldId="262"/>
        </pc:sldMkLst>
        <pc:spChg chg="mod">
          <ac:chgData name="Uwe Ricken" userId="f02567aecbed924b" providerId="LiveId" clId="{834FD535-0D63-4339-A6DF-F69772E633A9}" dt="2025-02-12T12:37:51.042" v="31"/>
          <ac:spMkLst>
            <pc:docMk/>
            <pc:sldMk cId="2942251730" sldId="262"/>
            <ac:spMk id="2" creationId="{E824AC3F-95CD-08C1-532B-AC6AB5679AD4}"/>
          </ac:spMkLst>
        </pc:spChg>
        <pc:spChg chg="mod">
          <ac:chgData name="Uwe Ricken" userId="f02567aecbed924b" providerId="LiveId" clId="{834FD535-0D63-4339-A6DF-F69772E633A9}" dt="2025-02-12T12:37:51.042" v="31"/>
          <ac:spMkLst>
            <pc:docMk/>
            <pc:sldMk cId="2942251730" sldId="262"/>
            <ac:spMk id="4" creationId="{7D16D28D-7362-67C8-BF01-82C332F6FF0D}"/>
          </ac:spMkLst>
        </pc:spChg>
      </pc:sldChg>
      <pc:sldChg chg="modSp">
        <pc:chgData name="Uwe Ricken" userId="f02567aecbed924b" providerId="LiveId" clId="{834FD535-0D63-4339-A6DF-F69772E633A9}" dt="2025-02-12T12:37:51.042" v="31"/>
        <pc:sldMkLst>
          <pc:docMk/>
          <pc:sldMk cId="157668539" sldId="263"/>
        </pc:sldMkLst>
        <pc:spChg chg="mod">
          <ac:chgData name="Uwe Ricken" userId="f02567aecbed924b" providerId="LiveId" clId="{834FD535-0D63-4339-A6DF-F69772E633A9}" dt="2025-02-12T12:37:51.042" v="31"/>
          <ac:spMkLst>
            <pc:docMk/>
            <pc:sldMk cId="157668539" sldId="263"/>
            <ac:spMk id="2" creationId="{379A4B3F-4476-05A3-57C4-2F1C34B6AADF}"/>
          </ac:spMkLst>
        </pc:spChg>
        <pc:spChg chg="mod">
          <ac:chgData name="Uwe Ricken" userId="f02567aecbed924b" providerId="LiveId" clId="{834FD535-0D63-4339-A6DF-F69772E633A9}" dt="2025-02-12T12:37:51.042" v="31"/>
          <ac:spMkLst>
            <pc:docMk/>
            <pc:sldMk cId="157668539" sldId="263"/>
            <ac:spMk id="4" creationId="{13EC21A7-AB6C-79A4-30EB-0F3BF9BA5E99}"/>
          </ac:spMkLst>
        </pc:spChg>
      </pc:sldChg>
      <pc:sldChg chg="modSp mod">
        <pc:chgData name="Uwe Ricken" userId="f02567aecbed924b" providerId="LiveId" clId="{834FD535-0D63-4339-A6DF-F69772E633A9}" dt="2025-02-12T14:20:49.299" v="508" actId="113"/>
        <pc:sldMkLst>
          <pc:docMk/>
          <pc:sldMk cId="2354999522" sldId="264"/>
        </pc:sldMkLst>
        <pc:spChg chg="mod">
          <ac:chgData name="Uwe Ricken" userId="f02567aecbed924b" providerId="LiveId" clId="{834FD535-0D63-4339-A6DF-F69772E633A9}" dt="2025-02-12T12:37:51.042" v="31"/>
          <ac:spMkLst>
            <pc:docMk/>
            <pc:sldMk cId="2354999522" sldId="264"/>
            <ac:spMk id="5" creationId="{5293D0F0-F86F-39D3-0044-D294AA0481F8}"/>
          </ac:spMkLst>
        </pc:spChg>
        <pc:spChg chg="mod">
          <ac:chgData name="Uwe Ricken" userId="f02567aecbed924b" providerId="LiveId" clId="{834FD535-0D63-4339-A6DF-F69772E633A9}" dt="2025-02-12T14:20:49.299" v="508" actId="113"/>
          <ac:spMkLst>
            <pc:docMk/>
            <pc:sldMk cId="2354999522" sldId="264"/>
            <ac:spMk id="6" creationId="{FB2385F5-6B53-3527-895E-C8E9E00A1142}"/>
          </ac:spMkLst>
        </pc:spChg>
      </pc:sldChg>
      <pc:sldChg chg="modSp mod">
        <pc:chgData name="Uwe Ricken" userId="f02567aecbed924b" providerId="LiveId" clId="{834FD535-0D63-4339-A6DF-F69772E633A9}" dt="2025-02-12T12:37:51.137" v="33" actId="27636"/>
        <pc:sldMkLst>
          <pc:docMk/>
          <pc:sldMk cId="3821994186" sldId="265"/>
        </pc:sldMkLst>
        <pc:spChg chg="mod">
          <ac:chgData name="Uwe Ricken" userId="f02567aecbed924b" providerId="LiveId" clId="{834FD535-0D63-4339-A6DF-F69772E633A9}" dt="2025-02-12T12:37:51.042" v="31"/>
          <ac:spMkLst>
            <pc:docMk/>
            <pc:sldMk cId="3821994186" sldId="265"/>
            <ac:spMk id="2" creationId="{7A4E9B9F-0764-DFA5-5D7E-1739FF6EA20E}"/>
          </ac:spMkLst>
        </pc:spChg>
        <pc:spChg chg="mod">
          <ac:chgData name="Uwe Ricken" userId="f02567aecbed924b" providerId="LiveId" clId="{834FD535-0D63-4339-A6DF-F69772E633A9}" dt="2025-02-12T12:37:51.137" v="33" actId="27636"/>
          <ac:spMkLst>
            <pc:docMk/>
            <pc:sldMk cId="3821994186" sldId="265"/>
            <ac:spMk id="3" creationId="{E325CCD7-B0CD-CE3B-2430-12CD605876B9}"/>
          </ac:spMkLst>
        </pc:spChg>
      </pc:sldChg>
      <pc:sldChg chg="modSp mod">
        <pc:chgData name="Uwe Ricken" userId="f02567aecbed924b" providerId="LiveId" clId="{834FD535-0D63-4339-A6DF-F69772E633A9}" dt="2025-02-12T12:37:51.141" v="34" actId="27636"/>
        <pc:sldMkLst>
          <pc:docMk/>
          <pc:sldMk cId="3138744836" sldId="266"/>
        </pc:sldMkLst>
        <pc:spChg chg="mod">
          <ac:chgData name="Uwe Ricken" userId="f02567aecbed924b" providerId="LiveId" clId="{834FD535-0D63-4339-A6DF-F69772E633A9}" dt="2025-02-12T12:37:51.042" v="31"/>
          <ac:spMkLst>
            <pc:docMk/>
            <pc:sldMk cId="3138744836" sldId="266"/>
            <ac:spMk id="2" creationId="{7A4E9B9F-0764-DFA5-5D7E-1739FF6EA20E}"/>
          </ac:spMkLst>
        </pc:spChg>
        <pc:spChg chg="mod">
          <ac:chgData name="Uwe Ricken" userId="f02567aecbed924b" providerId="LiveId" clId="{834FD535-0D63-4339-A6DF-F69772E633A9}" dt="2025-02-12T12:37:51.141" v="34" actId="27636"/>
          <ac:spMkLst>
            <pc:docMk/>
            <pc:sldMk cId="3138744836" sldId="266"/>
            <ac:spMk id="3" creationId="{E325CCD7-B0CD-CE3B-2430-12CD605876B9}"/>
          </ac:spMkLst>
        </pc:spChg>
      </pc:sldChg>
      <pc:sldChg chg="modSp mod">
        <pc:chgData name="Uwe Ricken" userId="f02567aecbed924b" providerId="LiveId" clId="{834FD535-0D63-4339-A6DF-F69772E633A9}" dt="2025-02-13T10:37:10.947" v="511" actId="790"/>
        <pc:sldMkLst>
          <pc:docMk/>
          <pc:sldMk cId="846123637" sldId="267"/>
        </pc:sldMkLst>
        <pc:spChg chg="mod">
          <ac:chgData name="Uwe Ricken" userId="f02567aecbed924b" providerId="LiveId" clId="{834FD535-0D63-4339-A6DF-F69772E633A9}" dt="2025-02-13T10:37:10.947" v="511" actId="790"/>
          <ac:spMkLst>
            <pc:docMk/>
            <pc:sldMk cId="846123637" sldId="267"/>
            <ac:spMk id="2" creationId="{7A4E9B9F-0764-DFA5-5D7E-1739FF6EA20E}"/>
          </ac:spMkLst>
        </pc:spChg>
        <pc:spChg chg="mod">
          <ac:chgData name="Uwe Ricken" userId="f02567aecbed924b" providerId="LiveId" clId="{834FD535-0D63-4339-A6DF-F69772E633A9}" dt="2025-02-13T10:37:10.947" v="511" actId="790"/>
          <ac:spMkLst>
            <pc:docMk/>
            <pc:sldMk cId="846123637" sldId="267"/>
            <ac:spMk id="3" creationId="{E325CCD7-B0CD-CE3B-2430-12CD605876B9}"/>
          </ac:spMkLst>
        </pc:spChg>
      </pc:sldChg>
      <pc:sldChg chg="modSp mod">
        <pc:chgData name="Uwe Ricken" userId="f02567aecbed924b" providerId="LiveId" clId="{834FD535-0D63-4339-A6DF-F69772E633A9}" dt="2025-02-13T10:37:35.492" v="512" actId="790"/>
        <pc:sldMkLst>
          <pc:docMk/>
          <pc:sldMk cId="2194255595" sldId="269"/>
        </pc:sldMkLst>
        <pc:spChg chg="mod">
          <ac:chgData name="Uwe Ricken" userId="f02567aecbed924b" providerId="LiveId" clId="{834FD535-0D63-4339-A6DF-F69772E633A9}" dt="2025-02-13T10:37:35.492" v="512" actId="790"/>
          <ac:spMkLst>
            <pc:docMk/>
            <pc:sldMk cId="2194255595" sldId="269"/>
            <ac:spMk id="2" creationId="{7A4E9B9F-0764-DFA5-5D7E-1739FF6EA20E}"/>
          </ac:spMkLst>
        </pc:spChg>
        <pc:spChg chg="mod">
          <ac:chgData name="Uwe Ricken" userId="f02567aecbed924b" providerId="LiveId" clId="{834FD535-0D63-4339-A6DF-F69772E633A9}" dt="2025-02-13T10:37:35.492" v="512" actId="790"/>
          <ac:spMkLst>
            <pc:docMk/>
            <pc:sldMk cId="2194255595" sldId="269"/>
            <ac:spMk id="3" creationId="{E325CCD7-B0CD-CE3B-2430-12CD605876B9}"/>
          </ac:spMkLst>
        </pc:spChg>
      </pc:sldChg>
      <pc:sldChg chg="modSp">
        <pc:chgData name="Uwe Ricken" userId="f02567aecbed924b" providerId="LiveId" clId="{834FD535-0D63-4339-A6DF-F69772E633A9}" dt="2025-02-12T12:37:51.042" v="31"/>
        <pc:sldMkLst>
          <pc:docMk/>
          <pc:sldMk cId="328884369" sldId="270"/>
        </pc:sldMkLst>
        <pc:spChg chg="mod">
          <ac:chgData name="Uwe Ricken" userId="f02567aecbed924b" providerId="LiveId" clId="{834FD535-0D63-4339-A6DF-F69772E633A9}" dt="2025-02-12T12:37:51.042" v="31"/>
          <ac:spMkLst>
            <pc:docMk/>
            <pc:sldMk cId="328884369" sldId="270"/>
            <ac:spMk id="2" creationId="{7A4E9B9F-0764-DFA5-5D7E-1739FF6EA20E}"/>
          </ac:spMkLst>
        </pc:spChg>
        <pc:spChg chg="mod">
          <ac:chgData name="Uwe Ricken" userId="f02567aecbed924b" providerId="LiveId" clId="{834FD535-0D63-4339-A6DF-F69772E633A9}" dt="2025-02-12T12:37:51.042" v="31"/>
          <ac:spMkLst>
            <pc:docMk/>
            <pc:sldMk cId="328884369" sldId="270"/>
            <ac:spMk id="6" creationId="{11C970A4-9E22-FC92-C563-774FC55AC96A}"/>
          </ac:spMkLst>
        </pc:spChg>
        <pc:spChg chg="mod">
          <ac:chgData name="Uwe Ricken" userId="f02567aecbed924b" providerId="LiveId" clId="{834FD535-0D63-4339-A6DF-F69772E633A9}" dt="2025-02-12T12:37:51.042" v="31"/>
          <ac:spMkLst>
            <pc:docMk/>
            <pc:sldMk cId="328884369" sldId="270"/>
            <ac:spMk id="8" creationId="{7B11B1AA-207B-C3B2-53E9-AD7AFFB2103B}"/>
          </ac:spMkLst>
        </pc:spChg>
      </pc:sldChg>
      <pc:sldChg chg="modSp">
        <pc:chgData name="Uwe Ricken" userId="f02567aecbed924b" providerId="LiveId" clId="{834FD535-0D63-4339-A6DF-F69772E633A9}" dt="2025-02-12T12:37:51.042" v="31"/>
        <pc:sldMkLst>
          <pc:docMk/>
          <pc:sldMk cId="2123173487" sldId="271"/>
        </pc:sldMkLst>
        <pc:spChg chg="mod">
          <ac:chgData name="Uwe Ricken" userId="f02567aecbed924b" providerId="LiveId" clId="{834FD535-0D63-4339-A6DF-F69772E633A9}" dt="2025-02-12T12:37:51.042" v="31"/>
          <ac:spMkLst>
            <pc:docMk/>
            <pc:sldMk cId="2123173487" sldId="271"/>
            <ac:spMk id="7" creationId="{53C3EC38-E3E2-F67A-3689-CA4F88A0B824}"/>
          </ac:spMkLst>
        </pc:spChg>
      </pc:sldChg>
      <pc:sldChg chg="modSp mod">
        <pc:chgData name="Uwe Ricken" userId="f02567aecbed924b" providerId="LiveId" clId="{834FD535-0D63-4339-A6DF-F69772E633A9}" dt="2025-02-26T08:17:59.119" v="562" actId="20577"/>
        <pc:sldMkLst>
          <pc:docMk/>
          <pc:sldMk cId="1049422223" sldId="272"/>
        </pc:sldMkLst>
        <pc:spChg chg="mod">
          <ac:chgData name="Uwe Ricken" userId="f02567aecbed924b" providerId="LiveId" clId="{834FD535-0D63-4339-A6DF-F69772E633A9}" dt="2025-02-13T10:38:41.497" v="535" actId="20577"/>
          <ac:spMkLst>
            <pc:docMk/>
            <pc:sldMk cId="1049422223" sldId="272"/>
            <ac:spMk id="7" creationId="{C234448E-E72C-95E7-A88E-3397838EFC17}"/>
          </ac:spMkLst>
        </pc:spChg>
        <pc:spChg chg="mod">
          <ac:chgData name="Uwe Ricken" userId="f02567aecbed924b" providerId="LiveId" clId="{834FD535-0D63-4339-A6DF-F69772E633A9}" dt="2025-02-13T10:39:42.299" v="538" actId="14861"/>
          <ac:spMkLst>
            <pc:docMk/>
            <pc:sldMk cId="1049422223" sldId="272"/>
            <ac:spMk id="10" creationId="{F8E3021B-5C57-A948-7ACD-F81BD86706AE}"/>
          </ac:spMkLst>
        </pc:spChg>
        <pc:spChg chg="mod">
          <ac:chgData name="Uwe Ricken" userId="f02567aecbed924b" providerId="LiveId" clId="{834FD535-0D63-4339-A6DF-F69772E633A9}" dt="2025-02-26T08:17:59.119" v="562" actId="20577"/>
          <ac:spMkLst>
            <pc:docMk/>
            <pc:sldMk cId="1049422223" sldId="272"/>
            <ac:spMk id="12" creationId="{FFA35B46-DA01-A9E9-7FCD-65CF01083773}"/>
          </ac:spMkLst>
        </pc:spChg>
        <pc:cxnChg chg="mod">
          <ac:chgData name="Uwe Ricken" userId="f02567aecbed924b" providerId="LiveId" clId="{834FD535-0D63-4339-A6DF-F69772E633A9}" dt="2025-02-13T10:39:47.318" v="539" actId="14100"/>
          <ac:cxnSpMkLst>
            <pc:docMk/>
            <pc:sldMk cId="1049422223" sldId="272"/>
            <ac:cxnSpMk id="14" creationId="{10CF6763-D5C7-6042-C9A5-D40921736264}"/>
          </ac:cxnSpMkLst>
        </pc:cxnChg>
      </pc:sldChg>
      <pc:sldChg chg="modSp mod modClrScheme chgLayout">
        <pc:chgData name="Uwe Ricken" userId="f02567aecbed924b" providerId="LiveId" clId="{834FD535-0D63-4339-A6DF-F69772E633A9}" dt="2025-02-12T12:41:02.482" v="60" actId="27636"/>
        <pc:sldMkLst>
          <pc:docMk/>
          <pc:sldMk cId="1340251620" sldId="273"/>
        </pc:sldMkLst>
        <pc:spChg chg="mod ord">
          <ac:chgData name="Uwe Ricken" userId="f02567aecbed924b" providerId="LiveId" clId="{834FD535-0D63-4339-A6DF-F69772E633A9}" dt="2025-02-12T12:41:02.463" v="59" actId="700"/>
          <ac:spMkLst>
            <pc:docMk/>
            <pc:sldMk cId="1340251620" sldId="273"/>
            <ac:spMk id="2" creationId="{7E13F85D-D913-9A78-5626-8B4921DE7CC8}"/>
          </ac:spMkLst>
        </pc:spChg>
        <pc:spChg chg="mod ord">
          <ac:chgData name="Uwe Ricken" userId="f02567aecbed924b" providerId="LiveId" clId="{834FD535-0D63-4339-A6DF-F69772E633A9}" dt="2025-02-12T12:41:02.482" v="60" actId="27636"/>
          <ac:spMkLst>
            <pc:docMk/>
            <pc:sldMk cId="1340251620" sldId="273"/>
            <ac:spMk id="3" creationId="{81C6864D-8C45-794F-20CC-872C8F433557}"/>
          </ac:spMkLst>
        </pc:spChg>
        <pc:spChg chg="mod ord">
          <ac:chgData name="Uwe Ricken" userId="f02567aecbed924b" providerId="LiveId" clId="{834FD535-0D63-4339-A6DF-F69772E633A9}" dt="2025-02-12T12:41:02.463" v="59" actId="700"/>
          <ac:spMkLst>
            <pc:docMk/>
            <pc:sldMk cId="1340251620" sldId="273"/>
            <ac:spMk id="4" creationId="{0A2C0577-F63B-2737-ECA2-F7B459028CA8}"/>
          </ac:spMkLst>
        </pc:spChg>
      </pc:sldChg>
      <pc:sldChg chg="modSp">
        <pc:chgData name="Uwe Ricken" userId="f02567aecbed924b" providerId="LiveId" clId="{834FD535-0D63-4339-A6DF-F69772E633A9}" dt="2025-02-12T12:37:51.042" v="31"/>
        <pc:sldMkLst>
          <pc:docMk/>
          <pc:sldMk cId="1585189189" sldId="274"/>
        </pc:sldMkLst>
        <pc:spChg chg="mod">
          <ac:chgData name="Uwe Ricken" userId="f02567aecbed924b" providerId="LiveId" clId="{834FD535-0D63-4339-A6DF-F69772E633A9}" dt="2025-02-12T12:37:51.042" v="31"/>
          <ac:spMkLst>
            <pc:docMk/>
            <pc:sldMk cId="1585189189" sldId="274"/>
            <ac:spMk id="2" creationId="{7E13F85D-D913-9A78-5626-8B4921DE7CC8}"/>
          </ac:spMkLst>
        </pc:spChg>
      </pc:sldChg>
      <pc:sldChg chg="modSp mod">
        <pc:chgData name="Uwe Ricken" userId="f02567aecbed924b" providerId="LiveId" clId="{834FD535-0D63-4339-A6DF-F69772E633A9}" dt="2025-02-12T12:43:55.551" v="67" actId="20577"/>
        <pc:sldMkLst>
          <pc:docMk/>
          <pc:sldMk cId="875536241" sldId="275"/>
        </pc:sldMkLst>
        <pc:spChg chg="mod">
          <ac:chgData name="Uwe Ricken" userId="f02567aecbed924b" providerId="LiveId" clId="{834FD535-0D63-4339-A6DF-F69772E633A9}" dt="2025-02-12T12:38:43.594" v="36" actId="33524"/>
          <ac:spMkLst>
            <pc:docMk/>
            <pc:sldMk cId="875536241" sldId="275"/>
            <ac:spMk id="2" creationId="{688065B0-1FC1-EA3D-16FE-01249CFD4FE9}"/>
          </ac:spMkLst>
        </pc:spChg>
        <pc:spChg chg="mod">
          <ac:chgData name="Uwe Ricken" userId="f02567aecbed924b" providerId="LiveId" clId="{834FD535-0D63-4339-A6DF-F69772E633A9}" dt="2025-02-12T12:43:55.551" v="67" actId="20577"/>
          <ac:spMkLst>
            <pc:docMk/>
            <pc:sldMk cId="875536241" sldId="275"/>
            <ac:spMk id="3" creationId="{7683F304-CF56-7973-3949-866781178781}"/>
          </ac:spMkLst>
        </pc:spChg>
      </pc:sldChg>
      <pc:sldChg chg="modSp mod">
        <pc:chgData name="Uwe Ricken" userId="f02567aecbed924b" providerId="LiveId" clId="{834FD535-0D63-4339-A6DF-F69772E633A9}" dt="2025-02-12T12:45:40.691" v="69" actId="20577"/>
        <pc:sldMkLst>
          <pc:docMk/>
          <pc:sldMk cId="448912323" sldId="276"/>
        </pc:sldMkLst>
        <pc:spChg chg="mod">
          <ac:chgData name="Uwe Ricken" userId="f02567aecbed924b" providerId="LiveId" clId="{834FD535-0D63-4339-A6DF-F69772E633A9}" dt="2025-02-12T12:45:40.691" v="69" actId="20577"/>
          <ac:spMkLst>
            <pc:docMk/>
            <pc:sldMk cId="448912323" sldId="276"/>
            <ac:spMk id="2" creationId="{A81F6D04-D04A-DDCD-66E9-ED283A079261}"/>
          </ac:spMkLst>
        </pc:spChg>
        <pc:spChg chg="mod">
          <ac:chgData name="Uwe Ricken" userId="f02567aecbed924b" providerId="LiveId" clId="{834FD535-0D63-4339-A6DF-F69772E633A9}" dt="2025-02-12T12:44:18.730" v="68" actId="790"/>
          <ac:spMkLst>
            <pc:docMk/>
            <pc:sldMk cId="448912323" sldId="276"/>
            <ac:spMk id="3" creationId="{1942D584-9C18-39B1-6D9A-0A88C08A98A1}"/>
          </ac:spMkLst>
        </pc:spChg>
      </pc:sldChg>
      <pc:sldChg chg="modSp mod">
        <pc:chgData name="Uwe Ricken" userId="f02567aecbed924b" providerId="LiveId" clId="{834FD535-0D63-4339-A6DF-F69772E633A9}" dt="2025-02-12T14:07:26.141" v="471" actId="20577"/>
        <pc:sldMkLst>
          <pc:docMk/>
          <pc:sldMk cId="1032178995" sldId="277"/>
        </pc:sldMkLst>
        <pc:spChg chg="mod">
          <ac:chgData name="Uwe Ricken" userId="f02567aecbed924b" providerId="LiveId" clId="{834FD535-0D63-4339-A6DF-F69772E633A9}" dt="2025-02-12T12:37:51.042" v="31"/>
          <ac:spMkLst>
            <pc:docMk/>
            <pc:sldMk cId="1032178995" sldId="277"/>
            <ac:spMk id="9" creationId="{1BC6DC66-CA77-1DD2-E375-608F897A4BCA}"/>
          </ac:spMkLst>
        </pc:spChg>
        <pc:spChg chg="mod">
          <ac:chgData name="Uwe Ricken" userId="f02567aecbed924b" providerId="LiveId" clId="{834FD535-0D63-4339-A6DF-F69772E633A9}" dt="2025-02-12T14:07:26.141" v="471" actId="20577"/>
          <ac:spMkLst>
            <pc:docMk/>
            <pc:sldMk cId="1032178995" sldId="277"/>
            <ac:spMk id="11" creationId="{196E4767-5AF0-79B2-B63E-BEACEBB528E3}"/>
          </ac:spMkLst>
        </pc:spChg>
      </pc:sldChg>
      <pc:sldChg chg="del">
        <pc:chgData name="Uwe Ricken" userId="f02567aecbed924b" providerId="LiveId" clId="{834FD535-0D63-4339-A6DF-F69772E633A9}" dt="2025-02-12T12:37:24.221" v="30" actId="2696"/>
        <pc:sldMkLst>
          <pc:docMk/>
          <pc:sldMk cId="653740681" sldId="288"/>
        </pc:sldMkLst>
      </pc:sldChg>
      <pc:sldChg chg="modSp del">
        <pc:chgData name="Uwe Ricken" userId="f02567aecbed924b" providerId="LiveId" clId="{834FD535-0D63-4339-A6DF-F69772E633A9}" dt="2025-02-12T12:38:56.015" v="37" actId="2696"/>
        <pc:sldMkLst>
          <pc:docMk/>
          <pc:sldMk cId="4067710344" sldId="334"/>
        </pc:sldMkLst>
      </pc:sldChg>
      <pc:sldChg chg="modSp mod">
        <pc:chgData name="Uwe Ricken" userId="f02567aecbed924b" providerId="LiveId" clId="{834FD535-0D63-4339-A6DF-F69772E633A9}" dt="2025-02-12T12:39:07.486" v="38" actId="207"/>
        <pc:sldMkLst>
          <pc:docMk/>
          <pc:sldMk cId="1681187469" sldId="335"/>
        </pc:sldMkLst>
        <pc:spChg chg="mod">
          <ac:chgData name="Uwe Ricken" userId="f02567aecbed924b" providerId="LiveId" clId="{834FD535-0D63-4339-A6DF-F69772E633A9}" dt="2025-02-12T12:37:51.042" v="31"/>
          <ac:spMkLst>
            <pc:docMk/>
            <pc:sldMk cId="1681187469" sldId="335"/>
            <ac:spMk id="2" creationId="{00000000-0000-0000-0000-000000000000}"/>
          </ac:spMkLst>
        </pc:spChg>
        <pc:spChg chg="mod">
          <ac:chgData name="Uwe Ricken" userId="f02567aecbed924b" providerId="LiveId" clId="{834FD535-0D63-4339-A6DF-F69772E633A9}" dt="2025-02-12T12:39:07.486" v="38" actId="207"/>
          <ac:spMkLst>
            <pc:docMk/>
            <pc:sldMk cId="1681187469" sldId="335"/>
            <ac:spMk id="4" creationId="{00000000-0000-0000-0000-000000000000}"/>
          </ac:spMkLst>
        </pc:spChg>
        <pc:spChg chg="mod">
          <ac:chgData name="Uwe Ricken" userId="f02567aecbed924b" providerId="LiveId" clId="{834FD535-0D63-4339-A6DF-F69772E633A9}" dt="2025-02-12T12:37:51.042" v="31"/>
          <ac:spMkLst>
            <pc:docMk/>
            <pc:sldMk cId="1681187469" sldId="335"/>
            <ac:spMk id="6" creationId="{00000000-0000-0000-0000-000000000000}"/>
          </ac:spMkLst>
        </pc:spChg>
      </pc:sldChg>
      <pc:sldChg chg="modSp">
        <pc:chgData name="Uwe Ricken" userId="f02567aecbed924b" providerId="LiveId" clId="{834FD535-0D63-4339-A6DF-F69772E633A9}" dt="2025-02-12T12:37:51.042" v="31"/>
        <pc:sldMkLst>
          <pc:docMk/>
          <pc:sldMk cId="920116788" sldId="422"/>
        </pc:sldMkLst>
        <pc:spChg chg="mod">
          <ac:chgData name="Uwe Ricken" userId="f02567aecbed924b" providerId="LiveId" clId="{834FD535-0D63-4339-A6DF-F69772E633A9}" dt="2025-02-12T12:37:51.042" v="31"/>
          <ac:spMkLst>
            <pc:docMk/>
            <pc:sldMk cId="920116788" sldId="422"/>
            <ac:spMk id="5" creationId="{B6F77BBF-034A-A53E-C4B8-E4039AC9F0F3}"/>
          </ac:spMkLst>
        </pc:spChg>
        <pc:spChg chg="mod">
          <ac:chgData name="Uwe Ricken" userId="f02567aecbed924b" providerId="LiveId" clId="{834FD535-0D63-4339-A6DF-F69772E633A9}" dt="2025-02-12T12:37:51.042" v="31"/>
          <ac:spMkLst>
            <pc:docMk/>
            <pc:sldMk cId="920116788" sldId="422"/>
            <ac:spMk id="12" creationId="{DD5F1E84-96EA-2FC2-EB23-C97E371DEE20}"/>
          </ac:spMkLst>
        </pc:spChg>
      </pc:sldChg>
      <pc:sldChg chg="addSp delSp modSp new mod chgLayout">
        <pc:chgData name="Uwe Ricken" userId="f02567aecbed924b" providerId="LiveId" clId="{834FD535-0D63-4339-A6DF-F69772E633A9}" dt="2025-02-12T12:48:30.336" v="142" actId="20577"/>
        <pc:sldMkLst>
          <pc:docMk/>
          <pc:sldMk cId="4215562723" sldId="423"/>
        </pc:sldMkLst>
        <pc:spChg chg="mod ord">
          <ac:chgData name="Uwe Ricken" userId="f02567aecbed924b" providerId="LiveId" clId="{834FD535-0D63-4339-A6DF-F69772E633A9}" dt="2025-02-12T12:46:38.953" v="118" actId="6264"/>
          <ac:spMkLst>
            <pc:docMk/>
            <pc:sldMk cId="4215562723" sldId="423"/>
            <ac:spMk id="2" creationId="{B2430FFD-E70B-F61B-A09D-6646F4585386}"/>
          </ac:spMkLst>
        </pc:spChg>
        <pc:spChg chg="mod ord">
          <ac:chgData name="Uwe Ricken" userId="f02567aecbed924b" providerId="LiveId" clId="{834FD535-0D63-4339-A6DF-F69772E633A9}" dt="2025-02-12T12:48:30.336" v="142" actId="20577"/>
          <ac:spMkLst>
            <pc:docMk/>
            <pc:sldMk cId="4215562723" sldId="423"/>
            <ac:spMk id="3" creationId="{699D8EE6-F17F-0AC0-0576-B645E68F222F}"/>
          </ac:spMkLst>
        </pc:spChg>
      </pc:sldChg>
      <pc:sldChg chg="addSp delSp modSp new mod modClrScheme chgLayout">
        <pc:chgData name="Uwe Ricken" userId="f02567aecbed924b" providerId="LiveId" clId="{834FD535-0D63-4339-A6DF-F69772E633A9}" dt="2025-02-12T14:06:30.059" v="468" actId="20577"/>
        <pc:sldMkLst>
          <pc:docMk/>
          <pc:sldMk cId="98700463" sldId="424"/>
        </pc:sldMkLst>
        <pc:spChg chg="add mod ord">
          <ac:chgData name="Uwe Ricken" userId="f02567aecbed924b" providerId="LiveId" clId="{834FD535-0D63-4339-A6DF-F69772E633A9}" dt="2025-02-12T14:06:30.059" v="468" actId="20577"/>
          <ac:spMkLst>
            <pc:docMk/>
            <pc:sldMk cId="98700463" sldId="424"/>
            <ac:spMk id="4" creationId="{AF6FC2DB-D20F-465B-9EE6-7C28731BD3F0}"/>
          </ac:spMkLst>
        </pc:spChg>
        <pc:spChg chg="add mod ord">
          <ac:chgData name="Uwe Ricken" userId="f02567aecbed924b" providerId="LiveId" clId="{834FD535-0D63-4339-A6DF-F69772E633A9}" dt="2025-02-12T12:49:33.467" v="170" actId="20577"/>
          <ac:spMkLst>
            <pc:docMk/>
            <pc:sldMk cId="98700463" sldId="424"/>
            <ac:spMk id="5" creationId="{E1E08A42-C952-1EEB-68F5-8FF1A5A0F19C}"/>
          </ac:spMkLst>
        </pc:spChg>
      </pc:sldChg>
      <pc:sldChg chg="addSp delSp modSp new mod modClrScheme chgLayout">
        <pc:chgData name="Uwe Ricken" userId="f02567aecbed924b" providerId="LiveId" clId="{834FD535-0D63-4339-A6DF-F69772E633A9}" dt="2025-02-12T14:06:44.871" v="470" actId="20577"/>
        <pc:sldMkLst>
          <pc:docMk/>
          <pc:sldMk cId="4154461687" sldId="425"/>
        </pc:sldMkLst>
        <pc:spChg chg="mod ord">
          <ac:chgData name="Uwe Ricken" userId="f02567aecbed924b" providerId="LiveId" clId="{834FD535-0D63-4339-A6DF-F69772E633A9}" dt="2025-02-12T14:06:12.818" v="455" actId="20577"/>
          <ac:spMkLst>
            <pc:docMk/>
            <pc:sldMk cId="4154461687" sldId="425"/>
            <ac:spMk id="2" creationId="{D1A4A450-3C89-914B-0DFD-6C63B617602A}"/>
          </ac:spMkLst>
        </pc:spChg>
        <pc:spChg chg="mod ord">
          <ac:chgData name="Uwe Ricken" userId="f02567aecbed924b" providerId="LiveId" clId="{834FD535-0D63-4339-A6DF-F69772E633A9}" dt="2025-02-12T14:06:44.871" v="470" actId="20577"/>
          <ac:spMkLst>
            <pc:docMk/>
            <pc:sldMk cId="4154461687" sldId="425"/>
            <ac:spMk id="4" creationId="{EF70D300-80CC-7F3B-7FC5-93C6617A5EDE}"/>
          </ac:spMkLst>
        </pc:spChg>
        <pc:spChg chg="add mod">
          <ac:chgData name="Uwe Ricken" userId="f02567aecbed924b" providerId="LiveId" clId="{834FD535-0D63-4339-A6DF-F69772E633A9}" dt="2025-02-12T13:19:12.101" v="268" actId="1582"/>
          <ac:spMkLst>
            <pc:docMk/>
            <pc:sldMk cId="4154461687" sldId="425"/>
            <ac:spMk id="7" creationId="{39153B0E-9EAE-2B03-B6F9-3BE12FE81EF9}"/>
          </ac:spMkLst>
        </pc:spChg>
        <pc:picChg chg="add mod ord">
          <ac:chgData name="Uwe Ricken" userId="f02567aecbed924b" providerId="LiveId" clId="{834FD535-0D63-4339-A6DF-F69772E633A9}" dt="2025-02-12T13:18:29.154" v="264" actId="1076"/>
          <ac:picMkLst>
            <pc:docMk/>
            <pc:sldMk cId="4154461687" sldId="425"/>
            <ac:picMk id="6" creationId="{80B45FC9-AF49-4EC6-E129-26796D8A63F0}"/>
          </ac:picMkLst>
        </pc:picChg>
      </pc:sldChg>
      <pc:sldChg chg="modSp add mod ord">
        <pc:chgData name="Uwe Ricken" userId="f02567aecbed924b" providerId="LiveId" clId="{834FD535-0D63-4339-A6DF-F69772E633A9}" dt="2025-02-12T13:49:22.925" v="451" actId="20577"/>
        <pc:sldMkLst>
          <pc:docMk/>
          <pc:sldMk cId="711154468" sldId="426"/>
        </pc:sldMkLst>
        <pc:spChg chg="mod">
          <ac:chgData name="Uwe Ricken" userId="f02567aecbed924b" providerId="LiveId" clId="{834FD535-0D63-4339-A6DF-F69772E633A9}" dt="2025-02-12T13:49:09.732" v="424" actId="20577"/>
          <ac:spMkLst>
            <pc:docMk/>
            <pc:sldMk cId="711154468" sldId="426"/>
            <ac:spMk id="4" creationId="{E25C2C91-E1F2-6B0E-2034-B28968BF62AF}"/>
          </ac:spMkLst>
        </pc:spChg>
        <pc:spChg chg="mod">
          <ac:chgData name="Uwe Ricken" userId="f02567aecbed924b" providerId="LiveId" clId="{834FD535-0D63-4339-A6DF-F69772E633A9}" dt="2025-02-12T13:49:22.925" v="451" actId="20577"/>
          <ac:spMkLst>
            <pc:docMk/>
            <pc:sldMk cId="711154468" sldId="426"/>
            <ac:spMk id="5" creationId="{53DC87BD-E89F-DBF0-63F5-0F8BC09870E8}"/>
          </ac:spMkLst>
        </pc:spChg>
      </pc:sldChg>
      <pc:sldChg chg="modSp mod">
        <pc:chgData name="Uwe Ricken" userId="f02567aecbed924b" providerId="LiveId" clId="{834FD535-0D63-4339-A6DF-F69772E633A9}" dt="2025-02-26T08:17:33.345" v="561" actId="20577"/>
        <pc:sldMkLst>
          <pc:docMk/>
          <pc:sldMk cId="2611498802" sldId="427"/>
        </pc:sldMkLst>
        <pc:spChg chg="mod">
          <ac:chgData name="Uwe Ricken" userId="f02567aecbed924b" providerId="LiveId" clId="{834FD535-0D63-4339-A6DF-F69772E633A9}" dt="2025-02-26T08:17:29.159" v="560" actId="20577"/>
          <ac:spMkLst>
            <pc:docMk/>
            <pc:sldMk cId="2611498802" sldId="427"/>
            <ac:spMk id="4" creationId="{838B611C-6C96-D854-F1D3-753C99AC5AB3}"/>
          </ac:spMkLst>
        </pc:spChg>
        <pc:spChg chg="mod">
          <ac:chgData name="Uwe Ricken" userId="f02567aecbed924b" providerId="LiveId" clId="{834FD535-0D63-4339-A6DF-F69772E633A9}" dt="2025-02-26T08:17:33.345" v="561" actId="20577"/>
          <ac:spMkLst>
            <pc:docMk/>
            <pc:sldMk cId="2611498802" sldId="427"/>
            <ac:spMk id="5" creationId="{F8830568-236E-6DA1-618F-0CAF3A4372AA}"/>
          </ac:spMkLst>
        </pc:spChg>
      </pc:sldChg>
      <pc:sldChg chg="addSp delSp modSp new mod modClrScheme chgLayout">
        <pc:chgData name="Uwe Ricken" userId="f02567aecbed924b" providerId="LiveId" clId="{834FD535-0D63-4339-A6DF-F69772E633A9}" dt="2025-02-26T08:24:17.044" v="581" actId="21"/>
        <pc:sldMkLst>
          <pc:docMk/>
          <pc:sldMk cId="2911147554" sldId="428"/>
        </pc:sldMkLst>
        <pc:spChg chg="del mod ord">
          <ac:chgData name="Uwe Ricken" userId="f02567aecbed924b" providerId="LiveId" clId="{834FD535-0D63-4339-A6DF-F69772E633A9}" dt="2025-02-26T08:22:04.018" v="564" actId="700"/>
          <ac:spMkLst>
            <pc:docMk/>
            <pc:sldMk cId="2911147554" sldId="428"/>
            <ac:spMk id="2" creationId="{7B918AA6-E4BF-3803-0E94-27ED10671DD3}"/>
          </ac:spMkLst>
        </pc:spChg>
        <pc:spChg chg="del mod ord">
          <ac:chgData name="Uwe Ricken" userId="f02567aecbed924b" providerId="LiveId" clId="{834FD535-0D63-4339-A6DF-F69772E633A9}" dt="2025-02-26T08:22:04.018" v="564" actId="700"/>
          <ac:spMkLst>
            <pc:docMk/>
            <pc:sldMk cId="2911147554" sldId="428"/>
            <ac:spMk id="3" creationId="{168736B5-2292-1431-FDF1-1694A7324594}"/>
          </ac:spMkLst>
        </pc:spChg>
        <pc:spChg chg="del">
          <ac:chgData name="Uwe Ricken" userId="f02567aecbed924b" providerId="LiveId" clId="{834FD535-0D63-4339-A6DF-F69772E633A9}" dt="2025-02-26T08:22:04.018" v="564" actId="700"/>
          <ac:spMkLst>
            <pc:docMk/>
            <pc:sldMk cId="2911147554" sldId="428"/>
            <ac:spMk id="4" creationId="{303432F9-3AF8-FB0C-5C2D-347029EC8A36}"/>
          </ac:spMkLst>
        </pc:spChg>
        <pc:spChg chg="add mod ord">
          <ac:chgData name="Uwe Ricken" userId="f02567aecbed924b" providerId="LiveId" clId="{834FD535-0D63-4339-A6DF-F69772E633A9}" dt="2025-02-26T08:22:08.109" v="577" actId="5793"/>
          <ac:spMkLst>
            <pc:docMk/>
            <pc:sldMk cId="2911147554" sldId="428"/>
            <ac:spMk id="5" creationId="{568E072C-73F3-D257-5F03-08AEA78ACE0D}"/>
          </ac:spMkLst>
        </pc:spChg>
        <pc:spChg chg="add mod ord">
          <ac:chgData name="Uwe Ricken" userId="f02567aecbed924b" providerId="LiveId" clId="{834FD535-0D63-4339-A6DF-F69772E633A9}" dt="2025-02-26T08:22:04.018" v="564" actId="700"/>
          <ac:spMkLst>
            <pc:docMk/>
            <pc:sldMk cId="2911147554" sldId="428"/>
            <ac:spMk id="6" creationId="{B467B2AB-C3C5-66DB-1F45-FAA465A66505}"/>
          </ac:spMkLst>
        </pc:spChg>
        <pc:picChg chg="add del mod">
          <ac:chgData name="Uwe Ricken" userId="f02567aecbed924b" providerId="LiveId" clId="{834FD535-0D63-4339-A6DF-F69772E633A9}" dt="2025-02-26T08:24:17.044" v="581" actId="21"/>
          <ac:picMkLst>
            <pc:docMk/>
            <pc:sldMk cId="2911147554" sldId="428"/>
            <ac:picMk id="8" creationId="{5C721098-EAD7-8970-AACC-08D4CB821D42}"/>
          </ac:picMkLst>
        </pc:picChg>
      </pc:sldChg>
      <pc:sldMasterChg chg="del">
        <pc:chgData name="Uwe Ricken" userId="f02567aecbed924b" providerId="LiveId" clId="{834FD535-0D63-4339-A6DF-F69772E633A9}" dt="2025-02-12T12:38:10.737" v="35" actId="2696"/>
        <pc:sldMasterMkLst>
          <pc:docMk/>
          <pc:sldMasterMk cId="2855023891" sldId="2147483660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B4A30-7A9E-4C8F-83F3-73AC22C98E4D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77E80-17B5-4C5C-9544-392498512F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40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44245" y="1665289"/>
            <a:ext cx="11510683" cy="1763712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44245" y="3602042"/>
            <a:ext cx="11510683" cy="201195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67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2351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4" y="441325"/>
            <a:ext cx="9037636" cy="1116014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964" y="1665288"/>
            <a:ext cx="11522075" cy="457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1681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441325"/>
            <a:ext cx="9037635" cy="111601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4964" y="1665288"/>
            <a:ext cx="5581743" cy="457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71708" y="1665290"/>
            <a:ext cx="5585331" cy="4571999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5870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441325"/>
            <a:ext cx="8640761" cy="111601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2883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b Berater - Coding Exa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8065" y="1678741"/>
            <a:ext cx="6488975" cy="455854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  <a:lvl2pPr marL="457166" indent="0">
              <a:buNone/>
              <a:defRPr sz="1600">
                <a:latin typeface="Lucida Console" panose="020B0609040504020204" pitchFamily="49" charset="0"/>
              </a:defRPr>
            </a:lvl2pPr>
            <a:lvl3pPr marL="914330" indent="0">
              <a:buNone/>
              <a:defRPr sz="1600">
                <a:latin typeface="Lucida Console" panose="020B0609040504020204" pitchFamily="49" charset="0"/>
              </a:defRPr>
            </a:lvl3pPr>
            <a:lvl4pPr marL="1371496" indent="0">
              <a:buNone/>
              <a:defRPr sz="1600">
                <a:latin typeface="Lucida Console" panose="020B0609040504020204" pitchFamily="49" charset="0"/>
              </a:defRPr>
            </a:lvl4pPr>
            <a:lvl5pPr marL="1828664" indent="0">
              <a:buNone/>
              <a:defRPr sz="1600">
                <a:latin typeface="Lucida Console" panose="020B060904050402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4964" y="1678741"/>
            <a:ext cx="5033101" cy="4558548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 sz="1600"/>
            </a:lvl1pPr>
            <a:lvl2pPr marL="457155" indent="0">
              <a:buNone/>
              <a:defRPr sz="1467"/>
            </a:lvl2pPr>
            <a:lvl3pPr marL="914309" indent="0">
              <a:buNone/>
              <a:defRPr sz="1200"/>
            </a:lvl3pPr>
            <a:lvl4pPr marL="1371464" indent="0">
              <a:buNone/>
              <a:defRPr sz="1067"/>
            </a:lvl4pPr>
            <a:lvl5pPr marL="1828618" indent="0">
              <a:buNone/>
              <a:defRPr sz="1067"/>
            </a:lvl5pPr>
            <a:lvl6pPr marL="2285774" indent="0">
              <a:buNone/>
              <a:defRPr sz="1067"/>
            </a:lvl6pPr>
            <a:lvl7pPr marL="2742926" indent="0">
              <a:buNone/>
              <a:defRPr sz="1067"/>
            </a:lvl7pPr>
            <a:lvl8pPr marL="3200080" indent="0">
              <a:buNone/>
              <a:defRPr sz="1067"/>
            </a:lvl8pPr>
            <a:lvl9pPr marL="3657235" indent="0">
              <a:buNone/>
              <a:defRPr sz="1067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12C8F18-4741-03DA-3F19-FC0858FB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441325"/>
            <a:ext cx="9037637" cy="111601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0795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1" y="449032"/>
            <a:ext cx="9037240" cy="1108306"/>
          </a:xfrm>
          <a:prstGeom prst="rect">
            <a:avLst/>
          </a:prstGeom>
        </p:spPr>
        <p:txBody>
          <a:bodyPr anchor="ctr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665288"/>
            <a:ext cx="5664629" cy="46440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665288"/>
            <a:ext cx="5664629" cy="46440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9679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3" y="313000"/>
            <a:ext cx="5033103" cy="1244339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8065" y="1678741"/>
            <a:ext cx="6488975" cy="45585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4964" y="1678741"/>
            <a:ext cx="5033101" cy="455854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67"/>
            </a:lvl2pPr>
            <a:lvl3pPr marL="914309" indent="0">
              <a:buNone/>
              <a:defRPr sz="1200"/>
            </a:lvl3pPr>
            <a:lvl4pPr marL="1371464" indent="0">
              <a:buNone/>
              <a:defRPr sz="1067"/>
            </a:lvl4pPr>
            <a:lvl5pPr marL="1828618" indent="0">
              <a:buNone/>
              <a:defRPr sz="1067"/>
            </a:lvl5pPr>
            <a:lvl6pPr marL="2285774" indent="0">
              <a:buNone/>
              <a:defRPr sz="1067"/>
            </a:lvl6pPr>
            <a:lvl7pPr marL="2742926" indent="0">
              <a:buNone/>
              <a:defRPr sz="1067"/>
            </a:lvl7pPr>
            <a:lvl8pPr marL="3200080" indent="0">
              <a:buNone/>
              <a:defRPr sz="1067"/>
            </a:lvl8pPr>
            <a:lvl9pPr marL="3657235" indent="0">
              <a:buNone/>
              <a:defRPr sz="106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498009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8139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29C1B-09BF-839B-F099-44322FA65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5125"/>
            <a:ext cx="895216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13D07D-AE6E-B031-C93D-929E191CA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681163"/>
            <a:ext cx="57610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29B12B-FBCD-7DC9-D5CC-5A6C3C45A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4963" y="2505075"/>
            <a:ext cx="57610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F2F5FAC-57BA-A728-8926-3A74DF095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681163"/>
            <a:ext cx="57610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F816E2-0C63-581F-DDCA-02CBBAFC7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505075"/>
            <a:ext cx="576103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67344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db-berater.de/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4107" y="450850"/>
            <a:ext cx="9018492" cy="1102353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4106" y="1665288"/>
            <a:ext cx="11490063" cy="4571999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9372600" y="450848"/>
            <a:ext cx="247156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noProof="0" dirty="0">
                <a:solidFill>
                  <a:schemeClr val="accent1"/>
                </a:solidFill>
                <a:latin typeface="Calibri" panose="020F0502020204030204" pitchFamily="34" charset="0"/>
              </a:rPr>
              <a:t>db </a:t>
            </a:r>
            <a:r>
              <a:rPr lang="en-US" sz="2400" b="1" noProof="0" dirty="0">
                <a:latin typeface="Calibri" panose="020F0502020204030204" pitchFamily="34" charset="0"/>
              </a:rPr>
              <a:t>Berater GmbH</a:t>
            </a:r>
          </a:p>
          <a:p>
            <a:pPr algn="r"/>
            <a:r>
              <a:rPr lang="en-US" sz="1000" b="1" noProof="0" dirty="0" err="1"/>
              <a:t>Planung</a:t>
            </a:r>
            <a:r>
              <a:rPr lang="en-US" sz="1000" b="1" noProof="0" dirty="0"/>
              <a:t> – Installation</a:t>
            </a:r>
            <a:r>
              <a:rPr lang="en-US" sz="1000" b="1" baseline="0" noProof="0" dirty="0"/>
              <a:t> – </a:t>
            </a:r>
            <a:r>
              <a:rPr lang="en-US" sz="1000" b="1" baseline="0" noProof="0" dirty="0" err="1"/>
              <a:t>Optimierung</a:t>
            </a:r>
            <a:br>
              <a:rPr lang="en-US" sz="1000" b="1" baseline="0" noProof="0" dirty="0"/>
            </a:br>
            <a:br>
              <a:rPr lang="en-US" sz="1000" b="1" baseline="0" noProof="0" dirty="0"/>
            </a:br>
            <a:endParaRPr lang="en-US" sz="1000" b="1" noProof="0" dirty="0"/>
          </a:p>
          <a:p>
            <a:pPr algn="r"/>
            <a:r>
              <a:rPr lang="en-US" sz="1000" b="1" noProof="0" dirty="0">
                <a:hlinkClick r:id="rId11"/>
              </a:rPr>
              <a:t>http://www.db-berater.de</a:t>
            </a:r>
            <a:endParaRPr lang="en-US" sz="1000" b="1" noProof="0" dirty="0"/>
          </a:p>
          <a:p>
            <a:pPr algn="r"/>
            <a:r>
              <a:rPr lang="en-US" sz="1000" b="1" noProof="0" dirty="0"/>
              <a:t>info@db-berater.de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354106" y="6303981"/>
            <a:ext cx="114900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54106" y="6390043"/>
            <a:ext cx="2141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accent1"/>
                </a:solidFill>
              </a:rPr>
              <a:t>Author: </a:t>
            </a:r>
            <a:r>
              <a:rPr lang="en-US" sz="1200" b="1" noProof="0" dirty="0"/>
              <a:t>Uwe Ricken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971879" y="6390043"/>
            <a:ext cx="2872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noProof="0" dirty="0">
                <a:solidFill>
                  <a:schemeClr val="accent1"/>
                </a:solidFill>
              </a:rPr>
              <a:t>© </a:t>
            </a:r>
            <a:r>
              <a:rPr lang="en-US" sz="1200" b="1" noProof="0" dirty="0"/>
              <a:t>db</a:t>
            </a:r>
            <a:r>
              <a:rPr lang="en-US" sz="1200" b="1" baseline="0" noProof="0" dirty="0"/>
              <a:t> Berater GmbH (2025)</a:t>
            </a:r>
            <a:endParaRPr lang="en-US" sz="1200" b="1" noProof="0" dirty="0"/>
          </a:p>
        </p:txBody>
      </p:sp>
    </p:spTree>
    <p:extLst>
      <p:ext uri="{BB962C8B-B14F-4D97-AF65-F5344CB8AC3E}">
        <p14:creationId xmlns:p14="http://schemas.microsoft.com/office/powerpoint/2010/main" val="384147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5B9BD5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8">
          <p15:clr>
            <a:srgbClr val="F26B43"/>
          </p15:clr>
        </p15:guide>
        <p15:guide id="2" pos="3840">
          <p15:clr>
            <a:srgbClr val="F26B43"/>
          </p15:clr>
        </p15:guide>
        <p15:guide id="4" orient="horz" pos="1049">
          <p15:clr>
            <a:srgbClr val="F26B43"/>
          </p15:clr>
        </p15:guide>
        <p15:guide id="5" orient="horz" pos="3929">
          <p15:clr>
            <a:srgbClr val="F26B43"/>
          </p15:clr>
        </p15:guide>
        <p15:guide id="7" pos="7469">
          <p15:clr>
            <a:srgbClr val="F26B43"/>
          </p15:clr>
        </p15:guide>
        <p15:guide id="8" pos="5904">
          <p15:clr>
            <a:srgbClr val="F26B43"/>
          </p15:clr>
        </p15:guide>
        <p15:guide id="9" orient="horz" pos="210">
          <p15:clr>
            <a:srgbClr val="F26B43"/>
          </p15:clr>
        </p15:guide>
        <p15:guide id="10" pos="211">
          <p15:clr>
            <a:srgbClr val="F26B43"/>
          </p15:clr>
        </p15:guide>
        <p15:guide id="11" pos="5654">
          <p15:clr>
            <a:srgbClr val="F26B43"/>
          </p15:clr>
        </p15:guide>
        <p15:guide id="12" orient="horz" pos="98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db-berater/Leverage-JSON-in-SQL-Server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penclipart.org/detail/28542/key-west---mallory---square-by-nkinkade-177733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on.org/json-en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on.org/json-en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on.org/json-en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on.org/json-en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blogs.microsoft.com/sqlserver/2016/01/05/json-in-sql-server-2016-part-1-of-4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uwe.ricken@db-berater.de" TargetMode="External"/><Relationship Id="rId7" Type="http://schemas.openxmlformats.org/officeDocument/2006/relationships/image" Target="../media/image3.jpg"/><Relationship Id="rId2" Type="http://schemas.openxmlformats.org/officeDocument/2006/relationships/hyperlink" Target="http://www.db-berater.de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www.linkedin.com/in/uwericken" TargetMode="External"/><Relationship Id="rId4" Type="http://schemas.openxmlformats.org/officeDocument/2006/relationships/hyperlink" Target="http://www.sqlmaster.de/" TargetMode="External"/><Relationship Id="rId9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qlchallenges.de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on.org/json-en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60667A-5279-B0D3-ED0B-05C3879D9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Leverage</a:t>
            </a:r>
            <a:r>
              <a:rPr lang="de-DE" dirty="0"/>
              <a:t> JSON in SQL Server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590F72-5249-7D99-F6D3-EA1E90595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JSON </a:t>
            </a:r>
            <a:r>
              <a:rPr lang="de-DE" dirty="0" err="1"/>
              <a:t>data</a:t>
            </a:r>
            <a:r>
              <a:rPr lang="de-DE" dirty="0"/>
              <a:t> in Microsoft SQL Server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CE280A-584B-E79C-2589-735CD7CFB58B}"/>
              </a:ext>
            </a:extLst>
          </p:cNvPr>
          <p:cNvSpPr txBox="1"/>
          <p:nvPr/>
        </p:nvSpPr>
        <p:spPr>
          <a:xfrm>
            <a:off x="344245" y="4864262"/>
            <a:ext cx="11503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400" dirty="0">
                <a:hlinkClick r:id="rId2"/>
              </a:rPr>
              <a:t>https://github.com/db-berater/Leverage-JSON-in-SQL-Server</a:t>
            </a:r>
            <a:endParaRPr lang="de-DE" sz="2400" dirty="0"/>
          </a:p>
        </p:txBody>
      </p:sp>
      <p:pic>
        <p:nvPicPr>
          <p:cNvPr id="8" name="Grafik 7" descr="Ein Bild, das Zeichnung, Clipart, Darstellung, Cartoon enthält.&#10;&#10;KI-generierte Inhalte können fehlerhaft sein.">
            <a:extLst>
              <a:ext uri="{FF2B5EF4-FFF2-40B4-BE49-F238E27FC236}">
                <a16:creationId xmlns:a16="http://schemas.microsoft.com/office/drawing/2014/main" id="{5C721098-EAD7-8970-AACC-08D4CB821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4246" y="450469"/>
            <a:ext cx="2333214" cy="267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1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0B45FC9-AF49-4EC6-E129-26796D8A6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7338" y="1665288"/>
            <a:ext cx="6489700" cy="1963857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70D300-80CC-7F3B-7FC5-93C6617A5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c_custkey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10,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c_mktsegment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"Building"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c_nationkey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0,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c_name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"Uwe Ricken"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c_address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"TbgS1LZQocHcW8omZFHi…"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c_phone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"532-332-4937"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c_acctbal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6548.4,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c_comment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"slyly ironic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asympto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…"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1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A4A450-3C89-914B-0DFD-6C63B617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- Object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9153B0E-9EAE-2B03-B6F9-3BE12FE81EF9}"/>
              </a:ext>
            </a:extLst>
          </p:cNvPr>
          <p:cNvSpPr/>
          <p:nvPr/>
        </p:nvSpPr>
        <p:spPr>
          <a:xfrm>
            <a:off x="5368065" y="3429000"/>
            <a:ext cx="6441945" cy="1810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61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934A9-31F5-EB01-4C63-C1B40B6C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JSON - Array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90752E-F8F5-727F-E181-B756457479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38" y="1678741"/>
            <a:ext cx="6489700" cy="169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57DF5F-71EE-6F04-81BC-3B6600A7D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array is an ordered collection of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array begins with </a:t>
            </a:r>
            <a:r>
              <a:rPr lang="en-US" b="1" dirty="0"/>
              <a:t>“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b="1" dirty="0"/>
              <a:t>“</a:t>
            </a:r>
            <a:r>
              <a:rPr lang="en-US" dirty="0"/>
              <a:t> and ends with </a:t>
            </a:r>
            <a:r>
              <a:rPr lang="en-US" b="1" dirty="0"/>
              <a:t>“</a:t>
            </a:r>
            <a:r>
              <a:rPr lang="en-US" b="1" dirty="0">
                <a:solidFill>
                  <a:srgbClr val="FF0000"/>
                </a:solidFill>
              </a:rPr>
              <a:t>]</a:t>
            </a:r>
            <a:r>
              <a:rPr lang="en-US" b="1" dirty="0"/>
              <a:t>”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Values are separated by </a:t>
            </a:r>
            <a:r>
              <a:rPr lang="en-US" b="1" dirty="0"/>
              <a:t>“</a:t>
            </a:r>
            <a:r>
              <a:rPr lang="en-US" b="1" dirty="0">
                <a:solidFill>
                  <a:srgbClr val="FF0000"/>
                </a:solidFill>
              </a:rPr>
              <a:t>,</a:t>
            </a:r>
            <a:r>
              <a:rPr lang="en-US" b="1" dirty="0"/>
              <a:t>”</a:t>
            </a:r>
            <a:r>
              <a:rPr lang="en-US" dirty="0"/>
              <a:t>.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A840A40-6598-E9B4-FD5C-5B21225F155F}"/>
              </a:ext>
            </a:extLst>
          </p:cNvPr>
          <p:cNvSpPr txBox="1"/>
          <p:nvPr/>
        </p:nvSpPr>
        <p:spPr>
          <a:xfrm>
            <a:off x="5367338" y="4879571"/>
            <a:ext cx="6489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hlinkClick r:id="rId3"/>
              </a:rPr>
              <a:t>https://www.json.org/json-en.html</a:t>
            </a:r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6D36267-7CA1-0C73-6F42-CEA81DD7473A}"/>
              </a:ext>
            </a:extLst>
          </p:cNvPr>
          <p:cNvSpPr txBox="1"/>
          <p:nvPr/>
        </p:nvSpPr>
        <p:spPr>
          <a:xfrm>
            <a:off x="334964" y="3429000"/>
            <a:ext cx="50979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"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c_custkey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10,</a:t>
            </a:r>
          </a:p>
          <a:p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"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c_mktsegment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"Building"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...</a:t>
            </a:r>
            <a:b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c_comment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"slyly ironic … ironic"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"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c_custkey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7,</a:t>
            </a:r>
          </a:p>
          <a:p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"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c_mktsegment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"Household"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...</a:t>
            </a:r>
          </a:p>
          <a:p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"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c_comment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"carefully regular … asymptotes."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endParaRPr lang="de-DE" sz="12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471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A7F86B-952E-6196-3164-5D8C6C10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JSON - Value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88E8179-C0A8-2827-F3EF-713EDB3101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191" y="1677988"/>
            <a:ext cx="6473994" cy="392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171E05-040D-7EFE-0897-CB7C4AC23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value can be a string in double quotes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value can be a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value can be true or false or 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value can be an object or an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structures can be nested.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1AC0B45-E0CE-F25E-08B0-A94EA606DF71}"/>
              </a:ext>
            </a:extLst>
          </p:cNvPr>
          <p:cNvSpPr txBox="1"/>
          <p:nvPr/>
        </p:nvSpPr>
        <p:spPr>
          <a:xfrm>
            <a:off x="5367338" y="5716297"/>
            <a:ext cx="6489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hlinkClick r:id="rId3"/>
              </a:rPr>
              <a:t>https://www.json.org/json-en.html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175173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3C3EC38-E3E2-F67A-3689-CA4F88A0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7AE5469-C5F1-5FAE-52C7-4A7FB3B0A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12" y="1916822"/>
            <a:ext cx="11812379" cy="402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73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4AC3F-95CD-08C1-532B-AC6AB567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JSON - </a:t>
            </a:r>
            <a:r>
              <a:rPr lang="de-DE" dirty="0" err="1"/>
              <a:t>string</a:t>
            </a:r>
            <a:endParaRPr lang="de-DE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ED02DC5-7166-0389-7584-BCC485EC2F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77988"/>
            <a:ext cx="5239986" cy="391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16D28D-7362-67C8-BF01-82C332F6F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 sequence of zero or more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Unicode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is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wrapped in double quotes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string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is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using backslash escapes.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character is represented as a single character string.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012F53D-4A24-78FB-6DE0-BD668424A869}"/>
              </a:ext>
            </a:extLst>
          </p:cNvPr>
          <p:cNvSpPr txBox="1"/>
          <p:nvPr/>
        </p:nvSpPr>
        <p:spPr>
          <a:xfrm>
            <a:off x="6096000" y="5716297"/>
            <a:ext cx="5239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hlinkClick r:id="rId3"/>
              </a:rPr>
              <a:t>https://www.json.org/json-en.html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942251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A4B3F-4476-05A3-57C4-2F1C34B6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JSON - </a:t>
            </a:r>
            <a:r>
              <a:rPr lang="de-DE" dirty="0" err="1"/>
              <a:t>number</a:t>
            </a:r>
            <a:endParaRPr lang="de-DE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AC44D4D-786A-C33A-C12A-AE20CBAA9D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77988"/>
            <a:ext cx="4072746" cy="417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EC21A7-AB6C-79A4-30EB-0F3BF9BA5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number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very much like a C or Java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octal and hexadecimal formats are not used.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485AA35-CE29-1D79-FE5C-A2BDD330B926}"/>
              </a:ext>
            </a:extLst>
          </p:cNvPr>
          <p:cNvSpPr txBox="1"/>
          <p:nvPr/>
        </p:nvSpPr>
        <p:spPr>
          <a:xfrm>
            <a:off x="6096000" y="5852160"/>
            <a:ext cx="4072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hlinkClick r:id="rId3"/>
              </a:rPr>
              <a:t>https://www.json.org/json-en.html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57668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BC6DC66-CA77-1DD2-E375-608F897A4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vs. Lax modes in JSON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96E4767-5AF0-79B2-B63E-BEACEBB52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the STRICT and LAX modes when working with JSON data to control how JSON parsing and JSON validation are handled.</a:t>
            </a:r>
          </a:p>
          <a:p>
            <a:r>
              <a:rPr lang="en-US" dirty="0"/>
              <a:t>STRICT mode</a:t>
            </a:r>
          </a:p>
          <a:p>
            <a:pPr lvl="1"/>
            <a:r>
              <a:rPr lang="en-US" dirty="0"/>
              <a:t>T-SQL enforces strict JSON syntax and validates that the JSON data adheres to the JSON standard. If there are any syntax errors, it will raise an error.</a:t>
            </a:r>
          </a:p>
          <a:p>
            <a:r>
              <a:rPr lang="en-US" dirty="0"/>
              <a:t>LAX mode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T-SQL is more lenient and allows for some deviations from strict JSON syntax.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78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DDF9E-5FD7-EE3E-7AC4-3B363C91A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25C2C91-E1F2-6B0E-2034-B28968BF62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JSON functions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53DC87BD-E89F-DBF0-63F5-0F8BC0987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control your JSON objects</a:t>
            </a:r>
          </a:p>
        </p:txBody>
      </p:sp>
    </p:spTree>
    <p:extLst>
      <p:ext uri="{BB962C8B-B14F-4D97-AF65-F5344CB8AC3E}">
        <p14:creationId xmlns:p14="http://schemas.microsoft.com/office/powerpoint/2010/main" val="711154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293D0F0-F86F-39D3-0044-D294AA04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JSON </a:t>
            </a:r>
            <a:r>
              <a:rPr lang="de-DE" dirty="0" err="1"/>
              <a:t>Functions</a:t>
            </a:r>
            <a:r>
              <a:rPr lang="de-DE" dirty="0"/>
              <a:t> in Microsoft SQL Server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2385F5-6B53-3527-895E-C8E9E00A1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0" dirty="0"/>
              <a:t>ISJSON</a:t>
            </a:r>
          </a:p>
          <a:p>
            <a:pPr lvl="1"/>
            <a:r>
              <a:rPr lang="en-US" noProof="0" dirty="0"/>
              <a:t>validate one string argument as the input, it and returns 0 or 1</a:t>
            </a:r>
          </a:p>
          <a:p>
            <a:r>
              <a:rPr lang="en-US" b="1" noProof="0" dirty="0"/>
              <a:t>JSON_VALUE</a:t>
            </a:r>
          </a:p>
          <a:p>
            <a:pPr lvl="1"/>
            <a:r>
              <a:rPr lang="en-US" noProof="0" dirty="0"/>
              <a:t>used to extract a scalar value from a JSON string stored in a database. </a:t>
            </a:r>
          </a:p>
          <a:p>
            <a:r>
              <a:rPr lang="en-US" b="1" noProof="0" dirty="0"/>
              <a:t>JSON_QUERY</a:t>
            </a:r>
          </a:p>
          <a:p>
            <a:pPr lvl="1"/>
            <a:r>
              <a:rPr lang="en-US" noProof="0" dirty="0"/>
              <a:t>used for extracting JSON fragments or sub-objects from a JSON string</a:t>
            </a:r>
          </a:p>
          <a:p>
            <a:r>
              <a:rPr lang="en-US" b="1" noProof="0" dirty="0"/>
              <a:t>OPENJSON</a:t>
            </a:r>
          </a:p>
          <a:p>
            <a:pPr lvl="1"/>
            <a:r>
              <a:rPr lang="en-US" noProof="0" dirty="0"/>
              <a:t>used to transform the JSON string into a relational format</a:t>
            </a:r>
          </a:p>
          <a:p>
            <a:r>
              <a:rPr lang="en-US" b="1" noProof="0" dirty="0"/>
              <a:t>JSON_MODIFY</a:t>
            </a:r>
          </a:p>
          <a:p>
            <a:pPr lvl="1"/>
            <a:r>
              <a:rPr lang="en-US" noProof="0" dirty="0"/>
              <a:t>modify or update values within a JSON string or column.</a:t>
            </a:r>
          </a:p>
          <a:p>
            <a:r>
              <a:rPr lang="en-US" b="1" noProof="0" dirty="0"/>
              <a:t>FOR JSON</a:t>
            </a:r>
          </a:p>
        </p:txBody>
      </p:sp>
    </p:spTree>
    <p:extLst>
      <p:ext uri="{BB962C8B-B14F-4D97-AF65-F5344CB8AC3E}">
        <p14:creationId xmlns:p14="http://schemas.microsoft.com/office/powerpoint/2010/main" val="2354999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SON in SQL Server 2016: Part 1 of 4 - Microsoft SQL Server Blog">
            <a:extLst>
              <a:ext uri="{FF2B5EF4-FFF2-40B4-BE49-F238E27FC236}">
                <a16:creationId xmlns:a16="http://schemas.microsoft.com/office/drawing/2014/main" id="{EDF1B9CE-F619-1459-BC39-C55F3C3A0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96" y="983499"/>
            <a:ext cx="11543608" cy="489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4CE7185-3DEA-62D8-A1ED-A9CD4B71DA6E}"/>
              </a:ext>
            </a:extLst>
          </p:cNvPr>
          <p:cNvSpPr txBox="1"/>
          <p:nvPr/>
        </p:nvSpPr>
        <p:spPr>
          <a:xfrm>
            <a:off x="324196" y="5891126"/>
            <a:ext cx="7532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hlinkClick r:id="rId3"/>
              </a:rPr>
              <a:t>https://cloudblogs.microsoft.com/sqlserver/2016/01/05/json-in-sql-server-2016-part-1-of-4/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008770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Uwe Ricken</a:t>
            </a:r>
            <a:br>
              <a:rPr lang="de-DE" dirty="0"/>
            </a:br>
            <a:r>
              <a:rPr lang="de-DE" sz="2400" dirty="0"/>
              <a:t>db </a:t>
            </a:r>
            <a:r>
              <a:rPr lang="de-DE" sz="2400" dirty="0">
                <a:solidFill>
                  <a:schemeClr val="tx1"/>
                </a:solidFill>
              </a:rPr>
              <a:t>Berater GmbH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57166" lvl="1" indent="0">
              <a:buNone/>
            </a:pPr>
            <a:r>
              <a:rPr lang="en-US" sz="1400" dirty="0"/>
              <a:t>I am working with IT-systems since early 1990's and with the main focus on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 </a:t>
            </a:r>
            <a:r>
              <a:rPr lang="en-US" sz="1400" dirty="0"/>
              <a:t>since version 6.0. I started with development of database applications in 1998 with a professional CRM-System based on Microsoft products (Microsoft Office and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).</a:t>
            </a:r>
          </a:p>
          <a:p>
            <a:pPr marL="457166" lvl="1" indent="0">
              <a:buNone/>
            </a:pPr>
            <a:br>
              <a:rPr lang="en-US" sz="1400" dirty="0"/>
            </a:br>
            <a:r>
              <a:rPr lang="en-US" sz="1400" dirty="0"/>
              <a:t>Since 2008 I'm focused exclusively on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 and I was working in 3rd level support teams for enterprise companies, banks and insurances.</a:t>
            </a:r>
          </a:p>
          <a:p>
            <a:pPr marL="457166" lvl="1" indent="0">
              <a:buNone/>
            </a:pPr>
            <a:endParaRPr lang="en-US" sz="1400" dirty="0"/>
          </a:p>
          <a:p>
            <a:pPr marL="457166" lvl="1" indent="0">
              <a:buNone/>
            </a:pPr>
            <a:r>
              <a:rPr lang="en-US" sz="1400" dirty="0"/>
              <a:t>Since May 2013 I'm a </a:t>
            </a:r>
            <a:r>
              <a:rPr lang="en-US" sz="1400" b="1" dirty="0">
                <a:solidFill>
                  <a:srgbClr val="FF0000"/>
                </a:solidFill>
              </a:rPr>
              <a:t>Microsoft Certified Master: SQL Server 2008 </a:t>
            </a:r>
            <a:r>
              <a:rPr lang="en-US" sz="1400" dirty="0"/>
              <a:t>which was an amazing way into the depth of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.</a:t>
            </a:r>
          </a:p>
          <a:p>
            <a:pPr marL="457166" lvl="1" indent="0">
              <a:buNone/>
            </a:pPr>
            <a:endParaRPr lang="en-US" sz="1400" dirty="0"/>
          </a:p>
          <a:p>
            <a:pPr marL="457166" lvl="1" indent="0">
              <a:buNone/>
            </a:pPr>
            <a:r>
              <a:rPr lang="en-US" sz="1400" dirty="0"/>
              <a:t>In July 2013 I have been awarded with the MVP Award for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.</a:t>
            </a:r>
            <a:endParaRPr lang="de-DE" sz="1400" dirty="0"/>
          </a:p>
        </p:txBody>
      </p:sp>
      <p:sp>
        <p:nvSpPr>
          <p:cNvPr id="6" name="Textplatzhalter 5"/>
          <p:cNvSpPr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 err="1"/>
              <a:t>www</a:t>
            </a:r>
            <a:r>
              <a:rPr lang="de-DE" sz="1400" dirty="0"/>
              <a:t>:	</a:t>
            </a:r>
            <a:r>
              <a:rPr lang="de-DE" sz="1400" dirty="0">
                <a:hlinkClick r:id="rId2"/>
              </a:rPr>
              <a:t>http://www.db-berater.de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/>
              <a:t>email</a:t>
            </a:r>
            <a:r>
              <a:rPr lang="de-DE" sz="1400" dirty="0"/>
              <a:t>:	</a:t>
            </a:r>
            <a:r>
              <a:rPr lang="de-DE" sz="1400" dirty="0">
                <a:hlinkClick r:id="rId3"/>
              </a:rPr>
              <a:t>uwe.ricken@db-berater.de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 err="1"/>
              <a:t>blog</a:t>
            </a:r>
            <a:r>
              <a:rPr lang="de-DE" sz="1400" dirty="0"/>
              <a:t>:	</a:t>
            </a:r>
            <a:r>
              <a:rPr lang="de-DE" sz="1400" dirty="0">
                <a:hlinkClick r:id="rId4"/>
              </a:rPr>
              <a:t>http://www.sqlmaster.de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dirty="0"/>
              <a:t>LinkedIn:	</a:t>
            </a:r>
            <a:r>
              <a:rPr lang="de-DE" sz="1400" dirty="0">
                <a:hlinkClick r:id="rId5"/>
              </a:rPr>
              <a:t>https://www.linkedin.com/in/uwericken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endParaRPr lang="de-DE" sz="1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3494589"/>
            <a:ext cx="1143000" cy="83581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72" y="3494589"/>
            <a:ext cx="1143000" cy="85725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3" y="4682333"/>
            <a:ext cx="1458955" cy="598545"/>
          </a:xfrm>
          <a:prstGeom prst="rect">
            <a:avLst/>
          </a:prstGeom>
        </p:spPr>
      </p:pic>
      <p:pic>
        <p:nvPicPr>
          <p:cNvPr id="5" name="Grafik 4" descr="Ein Bild, das Person, Mann, Brille, tragen enthält.&#10;&#10;Automatisch generierte Beschreibung">
            <a:extLst>
              <a:ext uri="{FF2B5EF4-FFF2-40B4-BE49-F238E27FC236}">
                <a16:creationId xmlns:a16="http://schemas.microsoft.com/office/drawing/2014/main" id="{46333317-A6F3-B2D3-B9F5-6B4A79A834B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58"/>
          <a:stretch/>
        </p:blipFill>
        <p:spPr>
          <a:xfrm>
            <a:off x="6499642" y="3429000"/>
            <a:ext cx="1715073" cy="185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87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E9B9F-0764-DFA5-5D7E-1739FF6E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T-SQL </a:t>
            </a:r>
            <a:r>
              <a:rPr lang="de-DE" dirty="0" err="1"/>
              <a:t>Function</a:t>
            </a:r>
            <a:r>
              <a:rPr lang="de-DE" dirty="0"/>
              <a:t>: ISJSON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25CCD7-B0CD-CE3B-2430-12CD60587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ISJSON is a T-SQL function used to determine whether a given text is valid JSON.</a:t>
            </a:r>
          </a:p>
          <a:p>
            <a:r>
              <a:rPr lang="en-US" dirty="0"/>
              <a:t>Syntax:	</a:t>
            </a:r>
            <a:r>
              <a:rPr lang="en-US" b="1" dirty="0">
                <a:solidFill>
                  <a:srgbClr val="FF3399"/>
                </a:solidFill>
                <a:latin typeface="Lucida Console" panose="020B0609040504020204" pitchFamily="49" charset="0"/>
              </a:rPr>
              <a:t>ISJSON</a:t>
            </a:r>
            <a:r>
              <a:rPr lang="en-US" dirty="0">
                <a:latin typeface="Lucida Console" panose="020B0609040504020204" pitchFamily="49" charset="0"/>
              </a:rPr>
              <a:t>(expression);</a:t>
            </a:r>
          </a:p>
          <a:p>
            <a:r>
              <a:rPr lang="en-US" dirty="0"/>
              <a:t>Returns 1 (valid JSON) or 0 (not valid JSON) or NULL if the expression is NULL.</a:t>
            </a:r>
          </a:p>
          <a:p>
            <a:r>
              <a:rPr lang="en-US" dirty="0"/>
              <a:t>Common Use Cases:</a:t>
            </a:r>
          </a:p>
          <a:p>
            <a:pPr lvl="1"/>
            <a:r>
              <a:rPr lang="en-US" dirty="0"/>
              <a:t>Validating JSON data before processing.</a:t>
            </a:r>
          </a:p>
          <a:p>
            <a:pPr lvl="1"/>
            <a:r>
              <a:rPr lang="en-US" dirty="0"/>
              <a:t>Filtering out invalid JSON data in queries.</a:t>
            </a:r>
          </a:p>
          <a:p>
            <a:r>
              <a:rPr lang="en-US" dirty="0"/>
              <a:t>Best Practices:</a:t>
            </a:r>
          </a:p>
          <a:p>
            <a:pPr lvl="1"/>
            <a:r>
              <a:rPr lang="en-US" dirty="0"/>
              <a:t>Always use ISJSON to validate JSON data before working with it to avoid runtime errors.</a:t>
            </a:r>
          </a:p>
          <a:p>
            <a:r>
              <a:rPr lang="en-US" dirty="0"/>
              <a:t>Notes:</a:t>
            </a:r>
          </a:p>
          <a:p>
            <a:pPr lvl="1"/>
            <a:r>
              <a:rPr lang="en-US" dirty="0"/>
              <a:t>ISJSON checks the JSON format against the JSON standard and is not limited to SQL Server's JSON structure.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1994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E9B9F-0764-DFA5-5D7E-1739FF6E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T-SQL </a:t>
            </a:r>
            <a:r>
              <a:rPr lang="de-DE" dirty="0" err="1"/>
              <a:t>Function</a:t>
            </a:r>
            <a:r>
              <a:rPr lang="de-DE" dirty="0"/>
              <a:t>: JSON_VALUE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25CCD7-B0CD-CE3B-2430-12CD60587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JSON_VALUE is a T-SQL function for extracting scalar values from JSON data in SQL Server.</a:t>
            </a:r>
          </a:p>
          <a:p>
            <a:r>
              <a:rPr lang="en-US" dirty="0"/>
              <a:t>It is a valuable tool when working with JSON data, allowing you to access specific values within JSON objects.</a:t>
            </a:r>
          </a:p>
          <a:p>
            <a:r>
              <a:rPr lang="en-US" dirty="0"/>
              <a:t>Benefits of JSON_VALUE</a:t>
            </a:r>
          </a:p>
          <a:p>
            <a:pPr lvl="1"/>
            <a:r>
              <a:rPr lang="en-US" dirty="0"/>
              <a:t>Extracts specific scalar values such as strings, numbers, and </a:t>
            </a:r>
            <a:r>
              <a:rPr lang="en-US" dirty="0" err="1"/>
              <a:t>booleans</a:t>
            </a:r>
            <a:r>
              <a:rPr lang="en-US" dirty="0"/>
              <a:t> from JSON data.</a:t>
            </a:r>
          </a:p>
          <a:p>
            <a:pPr lvl="1"/>
            <a:r>
              <a:rPr lang="en-US" dirty="0"/>
              <a:t>Allows you to integrate JSON data seamlessly with your relational database.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Retrieving employee names, ages, or any other scalar properties stored as JSON.</a:t>
            </a:r>
          </a:p>
          <a:p>
            <a:pPr lvl="1"/>
            <a:r>
              <a:rPr lang="en-US" dirty="0"/>
              <a:t>Working with JSON data in scenarios like REST API responses or NoSQL data integration.</a:t>
            </a:r>
          </a:p>
          <a:p>
            <a:r>
              <a:rPr lang="en-US" dirty="0"/>
              <a:t>Conclusion</a:t>
            </a:r>
          </a:p>
          <a:p>
            <a:pPr lvl="1"/>
            <a:r>
              <a:rPr lang="en-US" dirty="0"/>
              <a:t>JSON_VALUE is a powerful function for accessing and manipulating JSON data within SQL Server.</a:t>
            </a:r>
          </a:p>
          <a:p>
            <a:pPr lvl="1"/>
            <a:r>
              <a:rPr lang="en-US" dirty="0"/>
              <a:t>It simplifies the process of extracting specific values from JSON objects, making it a valuable tool in today's data-driven world.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8744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E9B9F-0764-DFA5-5D7E-1739FF6E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T-SQL Function: JSON_QUERY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25CCD7-B0CD-CE3B-2430-12CD60587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JSON_QUERY is a T-SQL function used to extract JSON </a:t>
            </a:r>
            <a:r>
              <a:rPr lang="en-US" b="1" noProof="0" dirty="0"/>
              <a:t>objects</a:t>
            </a:r>
            <a:r>
              <a:rPr lang="en-US" noProof="0" dirty="0"/>
              <a:t> or </a:t>
            </a:r>
            <a:r>
              <a:rPr lang="en-US" b="1" noProof="0" dirty="0"/>
              <a:t>arrays</a:t>
            </a:r>
            <a:r>
              <a:rPr lang="en-US" noProof="0" dirty="0"/>
              <a:t> from a JSON string or JSON column.</a:t>
            </a:r>
          </a:p>
          <a:p>
            <a:r>
              <a:rPr lang="en-US" noProof="0" dirty="0"/>
              <a:t>Reasons to Use JSON_QUERY:</a:t>
            </a:r>
          </a:p>
          <a:p>
            <a:pPr lvl="1"/>
            <a:r>
              <a:rPr lang="en-US" noProof="0" dirty="0"/>
              <a:t>JSON data often contains nested structures, and you may need to extract a specific object. JSON_QUERY allows you to retrieve JSON objects intact.</a:t>
            </a:r>
          </a:p>
          <a:p>
            <a:pPr lvl="1"/>
            <a:r>
              <a:rPr lang="en-US" noProof="0" dirty="0"/>
              <a:t>When dealing with JSON arrays, JSON_QUERY preserves the array structure and elements, making it ideal for extracting arrays from JSON data.</a:t>
            </a:r>
          </a:p>
          <a:p>
            <a:r>
              <a:rPr lang="en-US" b="1" noProof="0" dirty="0">
                <a:solidFill>
                  <a:srgbClr val="FF0000"/>
                </a:solidFill>
              </a:rPr>
              <a:t>JSON_QUERY returns the selected JSON data as-is</a:t>
            </a:r>
            <a:r>
              <a:rPr lang="en-US" noProof="0" dirty="0"/>
              <a:t>, ensuring that the original structure and data types are preserved.</a:t>
            </a:r>
          </a:p>
        </p:txBody>
      </p:sp>
    </p:spTree>
    <p:extLst>
      <p:ext uri="{BB962C8B-B14F-4D97-AF65-F5344CB8AC3E}">
        <p14:creationId xmlns:p14="http://schemas.microsoft.com/office/powerpoint/2010/main" val="846123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E9B9F-0764-DFA5-5D7E-1739FF6E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T-SQL Function: OPENJSON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25CCD7-B0CD-CE3B-2430-12CD60587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OPENJSON is a built-in T-SQL function in SQL Server.</a:t>
            </a:r>
          </a:p>
          <a:p>
            <a:r>
              <a:rPr lang="en-US" noProof="0" dirty="0"/>
              <a:t>It is used to parse JSON data and </a:t>
            </a:r>
            <a:r>
              <a:rPr lang="en-US" b="1" noProof="0" dirty="0"/>
              <a:t>transform it into tabular format </a:t>
            </a:r>
            <a:r>
              <a:rPr lang="en-US" noProof="0" dirty="0"/>
              <a:t>for easy querying.</a:t>
            </a:r>
          </a:p>
          <a:p>
            <a:r>
              <a:rPr lang="en-US" noProof="0" dirty="0">
                <a:solidFill>
                  <a:srgbClr val="FF3399"/>
                </a:solidFill>
                <a:latin typeface="Lucida Console" panose="020B0609040504020204" pitchFamily="49" charset="0"/>
              </a:rPr>
              <a:t>OPENJSON</a:t>
            </a:r>
            <a:r>
              <a:rPr lang="en-US" noProof="0" dirty="0">
                <a:latin typeface="Lucida Console" panose="020B0609040504020204" pitchFamily="49" charset="0"/>
              </a:rPr>
              <a:t> (</a:t>
            </a:r>
            <a:r>
              <a:rPr lang="en-US" noProof="0" dirty="0" err="1">
                <a:latin typeface="Lucida Console" panose="020B0609040504020204" pitchFamily="49" charset="0"/>
              </a:rPr>
              <a:t>jsonExpression</a:t>
            </a:r>
            <a:r>
              <a:rPr lang="en-US" noProof="0" dirty="0">
                <a:latin typeface="Lucida Console" panose="020B0609040504020204" pitchFamily="49" charset="0"/>
              </a:rPr>
              <a:t> </a:t>
            </a:r>
            <a:r>
              <a:rPr lang="en-US" b="1" noProof="0" dirty="0">
                <a:latin typeface="Lucida Console" panose="020B0609040504020204" pitchFamily="49" charset="0"/>
              </a:rPr>
              <a:t>[, {</a:t>
            </a:r>
            <a:r>
              <a:rPr lang="en-US" b="1" noProof="0" dirty="0" err="1">
                <a:latin typeface="Lucida Console" panose="020B0609040504020204" pitchFamily="49" charset="0"/>
              </a:rPr>
              <a:t>jsonPath</a:t>
            </a:r>
            <a:r>
              <a:rPr lang="en-US" b="1" noProof="0" dirty="0">
                <a:latin typeface="Lucida Console" panose="020B0609040504020204" pitchFamily="49" charset="0"/>
              </a:rPr>
              <a:t>}]</a:t>
            </a:r>
            <a:r>
              <a:rPr lang="en-US" noProof="0" dirty="0">
                <a:latin typeface="Lucida Console" panose="020B0609040504020204" pitchFamily="49" charset="0"/>
              </a:rPr>
              <a:t>)</a:t>
            </a:r>
          </a:p>
          <a:p>
            <a:pPr lvl="1"/>
            <a:r>
              <a:rPr lang="en-US" noProof="0" dirty="0" err="1"/>
              <a:t>jsonExpression</a:t>
            </a:r>
            <a:r>
              <a:rPr lang="en-US" noProof="0" dirty="0"/>
              <a:t>: The JSON data to be parsed.</a:t>
            </a:r>
          </a:p>
          <a:p>
            <a:pPr lvl="1"/>
            <a:r>
              <a:rPr lang="en-US" noProof="0" dirty="0" err="1"/>
              <a:t>jsonPath</a:t>
            </a:r>
            <a:r>
              <a:rPr lang="en-US" noProof="0" dirty="0"/>
              <a:t>: Optional parameter specifying the path to the JSON elements you want to extract.</a:t>
            </a:r>
          </a:p>
          <a:p>
            <a:r>
              <a:rPr lang="en-US" noProof="0" dirty="0"/>
              <a:t>OPENJSON takes a JSON object as input and returns a table with columns for key, value, and type.</a:t>
            </a:r>
          </a:p>
          <a:p>
            <a:r>
              <a:rPr lang="en-US" noProof="0" dirty="0"/>
              <a:t>It can be used with optional path expressions to filter and extract specific elements from the JSON data.</a:t>
            </a:r>
          </a:p>
        </p:txBody>
      </p:sp>
    </p:spTree>
    <p:extLst>
      <p:ext uri="{BB962C8B-B14F-4D97-AF65-F5344CB8AC3E}">
        <p14:creationId xmlns:p14="http://schemas.microsoft.com/office/powerpoint/2010/main" val="2194255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E9B9F-0764-DFA5-5D7E-1739FF6E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T-SQL </a:t>
            </a:r>
            <a:r>
              <a:rPr lang="de-DE" dirty="0" err="1"/>
              <a:t>Function</a:t>
            </a:r>
            <a:r>
              <a:rPr lang="de-DE" dirty="0"/>
              <a:t>: OPENJSON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1C970A4-9E22-FC92-C563-774FC55AC9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openjson</a:t>
            </a:r>
            <a:endParaRPr lang="de-DE" dirty="0"/>
          </a:p>
        </p:txBody>
      </p:sp>
      <p:pic>
        <p:nvPicPr>
          <p:cNvPr id="2050" name="Picture 2" descr="Syntax for OPENJSON TVF">
            <a:extLst>
              <a:ext uri="{FF2B5EF4-FFF2-40B4-BE49-F238E27FC236}">
                <a16:creationId xmlns:a16="http://schemas.microsoft.com/office/drawing/2014/main" id="{B8D67429-4509-4B03-A8E1-24159522D3F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3429000"/>
            <a:ext cx="5761037" cy="5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11B1AA-207B-C3B2-53E9-AD7AFFB21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with-</a:t>
            </a:r>
            <a:r>
              <a:rPr lang="de-DE" dirty="0" err="1"/>
              <a:t>clause</a:t>
            </a:r>
            <a:endParaRPr lang="de-DE" dirty="0"/>
          </a:p>
        </p:txBody>
      </p:sp>
      <p:pic>
        <p:nvPicPr>
          <p:cNvPr id="2052" name="Picture 4" descr="Syntax for WITH clause in OPENJSON TVF">
            <a:extLst>
              <a:ext uri="{FF2B5EF4-FFF2-40B4-BE49-F238E27FC236}">
                <a16:creationId xmlns:a16="http://schemas.microsoft.com/office/drawing/2014/main" id="{565A427D-CAA8-FF19-61A3-4956E5087277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5761038" cy="136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84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53BE4-156D-35A4-0E3F-DE5DA0C1F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38B611C-6C96-D854-F1D3-753C99AC5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 World Scenario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F8830568-236E-6DA1-618F-0CAF3A437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98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234448E-E72C-95E7-A88E-3397838E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 World Use Case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97D8DD6-5E56-752D-051C-D316E7AB8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5" y="1945178"/>
            <a:ext cx="6468484" cy="23857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8E3021B-5C57-A948-7ACD-F81BD86706AE}"/>
              </a:ext>
            </a:extLst>
          </p:cNvPr>
          <p:cNvSpPr txBox="1"/>
          <p:nvPr/>
        </p:nvSpPr>
        <p:spPr>
          <a:xfrm>
            <a:off x="2485723" y="4862945"/>
            <a:ext cx="21696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API</a:t>
            </a:r>
          </a:p>
        </p:txBody>
      </p:sp>
      <p:pic>
        <p:nvPicPr>
          <p:cNvPr id="3074" name="Picture 2" descr="Kubernetes Components | Kubernetes">
            <a:extLst>
              <a:ext uri="{FF2B5EF4-FFF2-40B4-BE49-F238E27FC236}">
                <a16:creationId xmlns:a16="http://schemas.microsoft.com/office/drawing/2014/main" id="{7865B5BB-BC51-DEBE-0CCD-A61F4F93C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87" y="3405620"/>
            <a:ext cx="4456481" cy="207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FFA35B46-DA01-A9E9-7FCD-65CF01083773}"/>
              </a:ext>
            </a:extLst>
          </p:cNvPr>
          <p:cNvSpPr txBox="1"/>
          <p:nvPr/>
        </p:nvSpPr>
        <p:spPr>
          <a:xfrm>
            <a:off x="7523886" y="5580610"/>
            <a:ext cx="433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Kubernets</a:t>
            </a:r>
            <a:r>
              <a:rPr lang="de-DE" b="1" dirty="0"/>
              <a:t> Cluster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10CF6763-D5C7-6042-C9A5-D40921736264}"/>
              </a:ext>
            </a:extLst>
          </p:cNvPr>
          <p:cNvCxnSpPr>
            <a:cxnSpLocks/>
            <a:stCxn id="10" idx="3"/>
            <a:endCxn id="3074" idx="1"/>
          </p:cNvCxnSpPr>
          <p:nvPr/>
        </p:nvCxnSpPr>
        <p:spPr>
          <a:xfrm flipV="1">
            <a:off x="4655345" y="4441854"/>
            <a:ext cx="2868542" cy="60575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5532631B-4D7B-37D8-4490-D73AADCD3B05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16200000" flipH="1">
            <a:off x="3303863" y="4596273"/>
            <a:ext cx="532015" cy="132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422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C6864D-8C45-794F-20CC-872C8F433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Setup</a:t>
            </a:r>
          </a:p>
          <a:p>
            <a:pPr lvl="1"/>
            <a:r>
              <a:rPr lang="de-DE" dirty="0"/>
              <a:t>Stored Procedures with variables</a:t>
            </a:r>
          </a:p>
          <a:p>
            <a:pPr lvl="1"/>
            <a:r>
              <a:rPr lang="de-DE" dirty="0" err="1"/>
              <a:t>Invoked</a:t>
            </a:r>
            <a:r>
              <a:rPr lang="de-DE" dirty="0"/>
              <a:t> by „</a:t>
            </a:r>
            <a:r>
              <a:rPr lang="de-DE" dirty="0" err="1"/>
              <a:t>named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“</a:t>
            </a:r>
          </a:p>
          <a:p>
            <a:pPr lvl="1"/>
            <a:r>
              <a:rPr lang="de-DE" dirty="0" err="1"/>
              <a:t>Predefinition</a:t>
            </a:r>
            <a:r>
              <a:rPr lang="de-DE" dirty="0"/>
              <a:t> of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  <a:p>
            <a:pPr lvl="1"/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endParaRPr lang="de-DE" dirty="0"/>
          </a:p>
          <a:p>
            <a:r>
              <a:rPr lang="de-DE" dirty="0"/>
              <a:t>Problem</a:t>
            </a:r>
          </a:p>
          <a:p>
            <a:pPr lvl="1"/>
            <a:r>
              <a:rPr lang="de-DE" dirty="0"/>
              <a:t>New variables in Stored Procedures </a:t>
            </a:r>
            <a:r>
              <a:rPr lang="de-DE" dirty="0" err="1"/>
              <a:t>requires</a:t>
            </a:r>
            <a:r>
              <a:rPr lang="de-DE" dirty="0"/>
              <a:t> a </a:t>
            </a:r>
            <a:r>
              <a:rPr lang="de-DE" dirty="0" err="1"/>
              <a:t>redesign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API </a:t>
            </a:r>
            <a:r>
              <a:rPr lang="de-DE" dirty="0" err="1"/>
              <a:t>endpoint</a:t>
            </a:r>
            <a:r>
              <a:rPr lang="de-DE" dirty="0"/>
              <a:t> </a:t>
            </a:r>
            <a:r>
              <a:rPr lang="de-DE" dirty="0" err="1"/>
              <a:t>definition</a:t>
            </a:r>
            <a:endParaRPr lang="de-DE" dirty="0"/>
          </a:p>
          <a:p>
            <a:pPr lvl="1"/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(API / Stored Procedure) </a:t>
            </a:r>
            <a:r>
              <a:rPr lang="de-DE" dirty="0" err="1"/>
              <a:t>modules</a:t>
            </a:r>
            <a:r>
              <a:rPr lang="de-DE" dirty="0"/>
              <a:t>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updated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same time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2C0577-F63B-2737-ECA2-F7B459028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>
              <a:tabLst>
                <a:tab pos="357188" algn="l"/>
              </a:tabLs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[system]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create_linked_server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300" dirty="0">
                <a:solidFill>
                  <a:srgbClr val="000000"/>
                </a:solidFill>
                <a:latin typeface="Consolas" panose="020B0609020204030204" pitchFamily="49" charset="0"/>
              </a:rPr>
              <a:t>@linked_server_connection</a:t>
            </a:r>
            <a:r>
              <a:rPr lang="fr-FR" sz="13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fr-FR" sz="13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300" dirty="0">
                <a:solidFill>
                  <a:srgbClr val="000000"/>
                </a:solidFill>
                <a:latin typeface="Consolas" panose="020B0609020204030204" pitchFamily="49" charset="0"/>
              </a:rPr>
              <a:t>128</a:t>
            </a:r>
            <a:r>
              <a:rPr lang="fr-FR" sz="13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br>
              <a:rPr lang="fr-FR" sz="13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fr-FR" sz="13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@login_name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de-DE" sz="13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128</a:t>
            </a:r>
            <a:r>
              <a:rPr lang="de-DE" sz="13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b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300" dirty="0">
                <a:solidFill>
                  <a:srgbClr val="000000"/>
                </a:solidFill>
                <a:latin typeface="Consolas" panose="020B0609020204030204" pitchFamily="49" charset="0"/>
              </a:rPr>
              <a:t>@remote_login_name</a:t>
            </a:r>
            <a:r>
              <a:rPr lang="fr-FR" sz="13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fr-FR" sz="13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300" dirty="0">
                <a:solidFill>
                  <a:srgbClr val="000000"/>
                </a:solidFill>
                <a:latin typeface="Consolas" panose="020B0609020204030204" pitchFamily="49" charset="0"/>
              </a:rPr>
              <a:t>128</a:t>
            </a:r>
            <a:r>
              <a:rPr lang="fr-FR" sz="13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br>
              <a:rPr lang="fr-FR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13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@access_token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VARBINARY </a:t>
            </a:r>
            <a:r>
              <a:rPr lang="de-DE" sz="13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64</a:t>
            </a:r>
            <a:r>
              <a:rPr lang="de-DE" sz="13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br>
              <a:rPr lang="de-DE" sz="13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de-DE" sz="13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@is_availability_group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BIT</a:t>
            </a:r>
            <a:endParaRPr lang="de-DE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57188" algn="l"/>
              </a:tabLst>
            </a:pP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b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b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	SET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NOCOUNT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de-DE" sz="13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de-DE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57188" algn="l"/>
              </a:tabLst>
            </a:pP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	/* Call of the system routine which process the request! */</a:t>
            </a:r>
            <a:b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@return_value 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  <a:r>
              <a:rPr lang="de-DE" sz="13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br>
              <a:rPr lang="de-DE" sz="13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fr-FR" sz="13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fr-FR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fr-F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@logging_guid</a:t>
            </a:r>
            <a:r>
              <a:rPr lang="fr-FR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anose="020B0609020204030204" pitchFamily="49" charset="0"/>
              </a:rPr>
              <a:t>UNIQUEIDENTIFIER</a:t>
            </a:r>
            <a:r>
              <a:rPr lang="fr-FR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3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fr-FR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300" dirty="0">
                <a:solidFill>
                  <a:srgbClr val="FF00FF"/>
                </a:solidFill>
                <a:latin typeface="Consolas" panose="020B0609020204030204" pitchFamily="49" charset="0"/>
              </a:rPr>
              <a:t>NEWID</a:t>
            </a:r>
            <a:r>
              <a:rPr lang="fr-FR" sz="1300" dirty="0">
                <a:solidFill>
                  <a:srgbClr val="808080"/>
                </a:solidFill>
                <a:latin typeface="Consolas" panose="020B0609020204030204" pitchFamily="49" charset="0"/>
              </a:rPr>
              <a:t>();</a:t>
            </a:r>
            <a:endParaRPr lang="fr-FR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57188" algn="l"/>
              </a:tabLst>
            </a:pPr>
            <a:r>
              <a:rPr lang="de-DE" sz="1300" dirty="0">
                <a:solidFill>
                  <a:srgbClr val="008000"/>
                </a:solidFill>
                <a:latin typeface="Consolas" panose="020B0609020204030204" pitchFamily="49" charset="0"/>
              </a:rPr>
              <a:t>	/* Do </a:t>
            </a:r>
            <a:r>
              <a:rPr lang="de-DE" sz="1300" dirty="0" err="1">
                <a:solidFill>
                  <a:srgbClr val="008000"/>
                </a:solidFill>
                <a:latin typeface="Consolas" panose="020B0609020204030204" pitchFamily="49" charset="0"/>
              </a:rPr>
              <a:t>some</a:t>
            </a:r>
            <a:r>
              <a:rPr lang="de-DE" sz="13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rgbClr val="008000"/>
                </a:solidFill>
                <a:latin typeface="Consolas" panose="020B0609020204030204" pitchFamily="49" charset="0"/>
              </a:rPr>
              <a:t>codings</a:t>
            </a:r>
            <a:r>
              <a:rPr lang="de-DE" sz="1300" dirty="0">
                <a:solidFill>
                  <a:srgbClr val="008000"/>
                </a:solidFill>
                <a:latin typeface="Consolas" panose="020B0609020204030204" pitchFamily="49" charset="0"/>
              </a:rPr>
              <a:t>...*/</a:t>
            </a:r>
            <a:endParaRPr lang="de-DE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57188" algn="l"/>
              </a:tabLst>
            </a:pPr>
            <a:r>
              <a:rPr lang="de-DE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exitcode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57188" algn="l"/>
              </a:tabLst>
            </a:pP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	SELECT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3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b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logging</a:t>
            </a:r>
            <a:r>
              <a:rPr lang="de-DE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DE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logactivity</a:t>
            </a:r>
            <a:b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WHERE	</a:t>
            </a:r>
            <a:r>
              <a:rPr lang="de-DE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logging_guid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@logging_guid</a:t>
            </a:r>
            <a:r>
              <a:rPr lang="de-DE" sz="13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de-DE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57188" algn="l"/>
              </a:tabLst>
            </a:pP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	RETURN	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@return_value</a:t>
            </a:r>
            <a:r>
              <a:rPr lang="de-DE" sz="13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de-DE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57188" algn="l"/>
              </a:tabLst>
            </a:pP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de-DE" sz="13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13F85D-D913-9A78-5626-8B4921DE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Before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0251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3F85D-D913-9A78-5626-8B4921DE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After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C6864D-8C45-794F-20CC-872C8F433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7691" y="1678741"/>
            <a:ext cx="5769349" cy="455854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Setup</a:t>
            </a:r>
          </a:p>
          <a:p>
            <a:pPr lvl="1"/>
            <a:r>
              <a:rPr lang="de-DE" dirty="0"/>
              <a:t>Stored Procedures with variables</a:t>
            </a:r>
          </a:p>
          <a:p>
            <a:pPr lvl="1"/>
            <a:r>
              <a:rPr lang="de-DE" dirty="0" err="1"/>
              <a:t>Invoked</a:t>
            </a:r>
            <a:r>
              <a:rPr lang="de-DE" dirty="0"/>
              <a:t> by „</a:t>
            </a:r>
            <a:r>
              <a:rPr lang="de-DE" dirty="0" err="1"/>
              <a:t>named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“</a:t>
            </a:r>
          </a:p>
          <a:p>
            <a:pPr lvl="1"/>
            <a:r>
              <a:rPr lang="de-DE" dirty="0" err="1"/>
              <a:t>Predefinition</a:t>
            </a:r>
            <a:r>
              <a:rPr lang="de-DE" dirty="0"/>
              <a:t> of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  <a:p>
            <a:pPr lvl="1"/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endParaRPr lang="de-DE" dirty="0"/>
          </a:p>
          <a:p>
            <a:r>
              <a:rPr lang="de-DE" dirty="0"/>
              <a:t>Problem</a:t>
            </a:r>
          </a:p>
          <a:p>
            <a:pPr lvl="1"/>
            <a:r>
              <a:rPr lang="de-DE" dirty="0"/>
              <a:t>New variables in Stored Procedures </a:t>
            </a:r>
            <a:r>
              <a:rPr lang="de-DE" dirty="0" err="1"/>
              <a:t>requires</a:t>
            </a:r>
            <a:r>
              <a:rPr lang="de-DE" dirty="0"/>
              <a:t> a </a:t>
            </a:r>
            <a:r>
              <a:rPr lang="de-DE" dirty="0" err="1"/>
              <a:t>redesign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API </a:t>
            </a:r>
            <a:r>
              <a:rPr lang="de-DE" dirty="0" err="1"/>
              <a:t>endpoint</a:t>
            </a:r>
            <a:r>
              <a:rPr lang="de-DE" dirty="0"/>
              <a:t> </a:t>
            </a:r>
            <a:r>
              <a:rPr lang="de-DE" dirty="0" err="1"/>
              <a:t>definition</a:t>
            </a:r>
            <a:endParaRPr lang="de-DE" dirty="0"/>
          </a:p>
          <a:p>
            <a:pPr lvl="1"/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(API / Stored Procedure) </a:t>
            </a:r>
            <a:r>
              <a:rPr lang="de-DE" dirty="0" err="1"/>
              <a:t>modules</a:t>
            </a:r>
            <a:r>
              <a:rPr lang="de-DE" dirty="0"/>
              <a:t>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updated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same time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2C0577-F63B-2737-ECA2-F7B459028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51" y="1678741"/>
            <a:ext cx="5769349" cy="4558548"/>
          </a:xfrm>
        </p:spPr>
        <p:txBody>
          <a:bodyPr>
            <a:noAutofit/>
          </a:bodyPr>
          <a:lstStyle/>
          <a:p>
            <a:pPr>
              <a:tabLst>
                <a:tab pos="357188" algn="l"/>
              </a:tabLs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[system]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create_linked_server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@input_variable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de-DE" sz="13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e-DE" sz="13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de-DE" sz="13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br>
              <a:rPr lang="de-DE" sz="13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de-DE" sz="13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@output_variable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de-DE" sz="13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e-DE" sz="13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de-DE" sz="13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b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b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b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NOCOUNT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de-DE" sz="13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b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DECLARE 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@return_value 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  <a:r>
              <a:rPr lang="de-DE" sz="13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de-DE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57188" algn="l"/>
              </a:tabLst>
            </a:pP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	SELECT </a:t>
            </a:r>
            <a:r>
              <a:rPr lang="de-DE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linked_server_name</a:t>
            </a:r>
            <a:r>
              <a:rPr lang="de-DE" sz="13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br>
              <a:rPr lang="de-DE" sz="13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de-DE" sz="1300" dirty="0">
                <a:solidFill>
                  <a:srgbClr val="808080"/>
                </a:solidFill>
                <a:latin typeface="Consolas" panose="020B0609020204030204" pitchFamily="49" charset="0"/>
              </a:rPr>
              <a:t>	       </a:t>
            </a:r>
            <a:r>
              <a:rPr lang="de-DE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force_dropping</a:t>
            </a:r>
            <a:r>
              <a:rPr lang="de-DE" sz="13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br>
              <a:rPr lang="de-DE" sz="13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de-DE" sz="1300" dirty="0">
                <a:solidFill>
                  <a:srgbClr val="808080"/>
                </a:solidFill>
                <a:latin typeface="Consolas" panose="020B0609020204030204" pitchFamily="49" charset="0"/>
              </a:rPr>
              <a:t>	       </a:t>
            </a:r>
            <a:r>
              <a:rPr lang="de-DE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logging_guid</a:t>
            </a:r>
            <a:endParaRPr lang="de-DE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57188" algn="l"/>
              </a:tabLst>
            </a:pP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	FROM   OPENJSON </a:t>
            </a:r>
            <a:r>
              <a:rPr lang="de-DE" sz="13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@input_variable</a:t>
            </a:r>
            <a:r>
              <a:rPr lang="de-DE" sz="13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b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b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de-DE" sz="13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br>
              <a:rPr lang="de-DE" sz="13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de-DE" sz="1300" dirty="0">
                <a:solidFill>
                  <a:srgbClr val="808080"/>
                </a:solidFill>
                <a:latin typeface="Consolas" panose="020B0609020204030204" pitchFamily="49" charset="0"/>
              </a:rPr>
              <a:t>	    </a:t>
            </a:r>
            <a:r>
              <a:rPr lang="de-DE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linked_server_name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de-DE" sz="13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128</a:t>
            </a:r>
            <a:r>
              <a:rPr lang="de-DE" sz="13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br>
              <a:rPr lang="de-DE" sz="13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de-DE" sz="1300" dirty="0">
                <a:solidFill>
                  <a:srgbClr val="808080"/>
                </a:solidFill>
                <a:latin typeface="Consolas" panose="020B0609020204030204" pitchFamily="49" charset="0"/>
              </a:rPr>
              <a:t>	    </a:t>
            </a:r>
            <a:r>
              <a:rPr lang="de-DE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force_dropping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3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br>
              <a:rPr lang="de-DE" sz="13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de-DE" sz="1300" dirty="0">
                <a:solidFill>
                  <a:srgbClr val="808080"/>
                </a:solidFill>
                <a:latin typeface="Consolas" panose="020B0609020204030204" pitchFamily="49" charset="0"/>
              </a:rPr>
              <a:t>	    </a:t>
            </a:r>
            <a:r>
              <a:rPr lang="de-DE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logging_guid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UNIQUEIDENTIFIER</a:t>
            </a:r>
            <a:b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3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de-DE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57188" algn="l"/>
              </a:tabLst>
            </a:pPr>
            <a:r>
              <a:rPr lang="de-DE" sz="1300" dirty="0">
                <a:solidFill>
                  <a:srgbClr val="008000"/>
                </a:solidFill>
                <a:latin typeface="Consolas" panose="020B0609020204030204" pitchFamily="49" charset="0"/>
              </a:rPr>
              <a:t>/* Do </a:t>
            </a:r>
            <a:r>
              <a:rPr lang="de-DE" sz="1300" dirty="0" err="1">
                <a:solidFill>
                  <a:srgbClr val="008000"/>
                </a:solidFill>
                <a:latin typeface="Consolas" panose="020B0609020204030204" pitchFamily="49" charset="0"/>
              </a:rPr>
              <a:t>some</a:t>
            </a:r>
            <a:r>
              <a:rPr lang="de-DE" sz="13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rgbClr val="008000"/>
                </a:solidFill>
                <a:latin typeface="Consolas" panose="020B0609020204030204" pitchFamily="49" charset="0"/>
              </a:rPr>
              <a:t>codings</a:t>
            </a:r>
            <a:r>
              <a:rPr lang="de-DE" sz="13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rgbClr val="008000"/>
                </a:solidFill>
                <a:latin typeface="Consolas" panose="020B0609020204030204" pitchFamily="49" charset="0"/>
              </a:rPr>
              <a:t>here</a:t>
            </a:r>
            <a:r>
              <a:rPr lang="de-DE" sz="13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de-DE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57188" algn="l"/>
              </a:tabLst>
            </a:pPr>
            <a:r>
              <a:rPr lang="de-DE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exitcode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b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de-DE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e-DE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@return_value</a:t>
            </a:r>
            <a:r>
              <a:rPr lang="de-DE" sz="13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b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de-DE" sz="1300" dirty="0"/>
          </a:p>
        </p:txBody>
      </p:sp>
    </p:spTree>
    <p:extLst>
      <p:ext uri="{BB962C8B-B14F-4D97-AF65-F5344CB8AC3E}">
        <p14:creationId xmlns:p14="http://schemas.microsoft.com/office/powerpoint/2010/main" val="1585189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68E072C-73F3-D257-5F03-08AEA78AC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YOU…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B467B2AB-C3C5-66DB-1F45-FAA465A66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4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5341E920-2BA9-C6AC-D645-F3BC0BFB5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066" y="2149215"/>
            <a:ext cx="6488975" cy="3617602"/>
          </a:xfrm>
          <a:prstGeom prst="rect">
            <a:avLst/>
          </a:prstGeom>
          <a:noFill/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D5F1E84-96EA-2FC2-EB23-C97E371DE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Get a challenge at least once a month</a:t>
            </a:r>
          </a:p>
          <a:p>
            <a:r>
              <a:rPr lang="en-US" dirty="0"/>
              <a:t>Connect to a provided SQL Server Instance</a:t>
            </a:r>
          </a:p>
          <a:p>
            <a:r>
              <a:rPr lang="en-US" dirty="0"/>
              <a:t>Load the challenge scenario</a:t>
            </a:r>
          </a:p>
          <a:p>
            <a:r>
              <a:rPr lang="en-US" dirty="0"/>
              <a:t>Try to solve it</a:t>
            </a:r>
          </a:p>
          <a:p>
            <a:r>
              <a:rPr lang="en-US" dirty="0"/>
              <a:t>Blog about your solution</a:t>
            </a:r>
          </a:p>
          <a:p>
            <a:r>
              <a:rPr lang="en-US" dirty="0"/>
              <a:t>Leave a link in the comments of the challenge to your blog post.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https://sqlchallenges</a:t>
            </a:r>
            <a:r>
              <a:rPr lang="en-US">
                <a:hlinkClick r:id="rId3"/>
              </a:rPr>
              <a:t>.de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F77BBF-034A-A53E-C4B8-E4039AC9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Challenge SQL Server real world scenarios</a:t>
            </a:r>
          </a:p>
        </p:txBody>
      </p:sp>
    </p:spTree>
    <p:extLst>
      <p:ext uri="{BB962C8B-B14F-4D97-AF65-F5344CB8AC3E}">
        <p14:creationId xmlns:p14="http://schemas.microsoft.com/office/powerpoint/2010/main" val="92011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8AF31-CA70-A103-22F5-F49FA060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DC35EC-6B46-27CF-8C38-01D72B44F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What is JSON?</a:t>
            </a:r>
          </a:p>
          <a:p>
            <a:r>
              <a:rPr lang="en-US" noProof="0" dirty="0"/>
              <a:t>JSON structure</a:t>
            </a:r>
          </a:p>
          <a:p>
            <a:pPr lvl="1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Array</a:t>
            </a:r>
          </a:p>
          <a:p>
            <a:r>
              <a:rPr lang="en-US" noProof="0" dirty="0"/>
              <a:t>JSON Data Types</a:t>
            </a:r>
          </a:p>
          <a:p>
            <a:pPr lvl="1"/>
            <a:r>
              <a:rPr lang="en-US" noProof="0" dirty="0"/>
              <a:t>String, Number, „true“, „false“, „null“</a:t>
            </a:r>
          </a:p>
          <a:p>
            <a:r>
              <a:rPr lang="en-US" noProof="0" dirty="0"/>
              <a:t>JSON Functions</a:t>
            </a:r>
          </a:p>
          <a:p>
            <a:r>
              <a:rPr lang="en-US" noProof="0" dirty="0"/>
              <a:t>Indexing for Performance</a:t>
            </a:r>
          </a:p>
          <a:p>
            <a:r>
              <a:rPr lang="en-US" noProof="0" dirty="0"/>
              <a:t>Integration with T-SQL</a:t>
            </a:r>
          </a:p>
          <a:p>
            <a:r>
              <a:rPr lang="en-US" noProof="0" dirty="0"/>
              <a:t>Real World Use Case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985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065B0-1FC1-EA3D-16FE-01249CFD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with JSON in SQL-Server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83F304-CF56-7973-3949-866781178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(JavaScript Object Notation) is a lightweight data-interchange format.</a:t>
            </a:r>
          </a:p>
          <a:p>
            <a:r>
              <a:rPr lang="en-US" dirty="0"/>
              <a:t>It is language-independent, easy to understand, and self-describing.</a:t>
            </a:r>
          </a:p>
          <a:p>
            <a:r>
              <a:rPr lang="en-US" dirty="0"/>
              <a:t>JSON is a </a:t>
            </a:r>
            <a:r>
              <a:rPr lang="en-US" b="1" dirty="0"/>
              <a:t>trendy </a:t>
            </a:r>
            <a:r>
              <a:rPr lang="en-US" dirty="0"/>
              <a:t>data interchange format nowadays.</a:t>
            </a:r>
          </a:p>
          <a:p>
            <a:r>
              <a:rPr lang="en-US" dirty="0"/>
              <a:t>Most modern </a:t>
            </a:r>
            <a:r>
              <a:rPr lang="en-US" dirty="0" err="1"/>
              <a:t>api</a:t>
            </a:r>
            <a:r>
              <a:rPr lang="en-US" dirty="0"/>
              <a:t> services return the data in JSON text.</a:t>
            </a:r>
          </a:p>
          <a:p>
            <a:r>
              <a:rPr lang="en-US" dirty="0"/>
              <a:t>JSON is one of the needs for data developers to return JSON in SQL Server.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553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F6D04-D04A-DDCD-66E9-ED283A07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JSON in SQL Server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42D584-9C18-39B1-6D9A-0A88C08A9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The Built-in JSON support in the SQL server is different from the native JSON type.</a:t>
            </a:r>
          </a:p>
          <a:p>
            <a:r>
              <a:rPr lang="en-US" noProof="0" dirty="0"/>
              <a:t>JSON will be represented as an </a:t>
            </a:r>
            <a:r>
              <a:rPr lang="en-US" b="1" noProof="0" dirty="0"/>
              <a:t>NVARCHAR </a:t>
            </a:r>
            <a:r>
              <a:rPr lang="en-US" noProof="0" dirty="0"/>
              <a:t>type for the following reasons.</a:t>
            </a:r>
          </a:p>
          <a:p>
            <a:r>
              <a:rPr lang="en-US" noProof="0" dirty="0"/>
              <a:t>Cross feature compatibility</a:t>
            </a:r>
          </a:p>
          <a:p>
            <a:pPr lvl="1"/>
            <a:r>
              <a:rPr lang="en-US" noProof="0" dirty="0"/>
              <a:t>The data type NVARCHAR has supported all the SQL server components such as Hekaton, temporal, column store tables, etc. It works with almost all the features of SQL Server.</a:t>
            </a:r>
          </a:p>
          <a:p>
            <a:r>
              <a:rPr lang="en-US" noProof="0" dirty="0"/>
              <a:t>Migration</a:t>
            </a:r>
          </a:p>
          <a:p>
            <a:pPr lvl="1"/>
            <a:r>
              <a:rPr lang="en-US" noProof="0" dirty="0"/>
              <a:t>Before SQL Server, developers stored JSON in the database as text. They needed to change the database schema and migrate the data into a new feature if JSON type was introduced.</a:t>
            </a:r>
          </a:p>
          <a:p>
            <a:r>
              <a:rPr lang="en-US" noProof="0" dirty="0"/>
              <a:t>Client-side support</a:t>
            </a:r>
          </a:p>
          <a:p>
            <a:pPr lvl="1"/>
            <a:r>
              <a:rPr lang="en-US" noProof="0" dirty="0"/>
              <a:t>Currently, there is no standardized JSON object type on the client side.</a:t>
            </a:r>
            <a:br>
              <a:rPr lang="en-US" noProof="0" dirty="0"/>
            </a:br>
            <a:r>
              <a:rPr lang="en-US" noProof="0" dirty="0"/>
              <a:t>JSON is treated as “</a:t>
            </a:r>
            <a:r>
              <a:rPr lang="en-US" b="1" noProof="0" dirty="0"/>
              <a:t>Object</a:t>
            </a:r>
            <a:r>
              <a:rPr lang="en-US" noProof="0" dirty="0"/>
              <a:t>” in JavaScript.</a:t>
            </a:r>
          </a:p>
        </p:txBody>
      </p:sp>
    </p:spTree>
    <p:extLst>
      <p:ext uri="{BB962C8B-B14F-4D97-AF65-F5344CB8AC3E}">
        <p14:creationId xmlns:p14="http://schemas.microsoft.com/office/powerpoint/2010/main" val="44891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430FFD-E70B-F61B-A09D-6646F458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441325"/>
            <a:ext cx="9037636" cy="1116014"/>
          </a:xfrm>
        </p:spPr>
        <p:txBody>
          <a:bodyPr/>
          <a:lstStyle/>
          <a:p>
            <a:r>
              <a:rPr lang="en-US" dirty="0"/>
              <a:t>JSON data type in future versions…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9D8EE6-F17F-0AC0-0576-B645E68F2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4" y="1665288"/>
            <a:ext cx="11522075" cy="4572000"/>
          </a:xfrm>
        </p:spPr>
        <p:txBody>
          <a:bodyPr>
            <a:normAutofit/>
          </a:bodyPr>
          <a:lstStyle/>
          <a:p>
            <a:r>
              <a:rPr lang="en-US" dirty="0"/>
              <a:t>The JSON data type is currently in preview for Azure SQL Database and Azure SQL Managed Instance configured with the Always-up-to-date update policy.</a:t>
            </a:r>
          </a:p>
          <a:p>
            <a:r>
              <a:rPr lang="en-US" dirty="0"/>
              <a:t>The JSON type provides the following benefits over storing JSON data in varchar or nvarchar:</a:t>
            </a:r>
          </a:p>
          <a:p>
            <a:pPr lvl="1"/>
            <a:r>
              <a:rPr lang="en-US" dirty="0"/>
              <a:t>More efficient reads, as the document is already parsed</a:t>
            </a:r>
          </a:p>
          <a:p>
            <a:pPr lvl="1"/>
            <a:r>
              <a:rPr lang="en-US" dirty="0"/>
              <a:t>More efficient writes, as the query can update individual values without accessing the entire document</a:t>
            </a:r>
          </a:p>
          <a:p>
            <a:pPr lvl="1"/>
            <a:r>
              <a:rPr lang="en-US" dirty="0"/>
              <a:t>More efficient storage, optimized for compression</a:t>
            </a:r>
          </a:p>
          <a:p>
            <a:pPr lvl="1"/>
            <a:r>
              <a:rPr lang="en-US" dirty="0"/>
              <a:t>No change in compatibility with existing code</a:t>
            </a:r>
          </a:p>
          <a:p>
            <a:pPr lvl="1"/>
            <a:r>
              <a:rPr lang="en-US" dirty="0"/>
              <a:t>The JSON type internally stores data using UTF-8 encoding (Latin1_General_100_BIN2_UTF8)</a:t>
            </a:r>
          </a:p>
          <a:p>
            <a:pPr lvl="1"/>
            <a:r>
              <a:rPr lang="en-US" dirty="0"/>
              <a:t>This behavior matches the JSON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4215562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F6FC2DB-D20F-465B-9EE6-7C28731BD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JSON components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E1E08A42-C952-1EEB-68F5-8FF1A5A0F1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0C3959-5951-672B-883C-DE8FC25B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JSON – Object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18670D-3FF9-A12F-4D4B-9679C012C4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7338" y="2443846"/>
            <a:ext cx="6489700" cy="302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A9009B-E748-1E8A-C412-05CA1B96A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An object is an unordered set of name/value 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An object begins with </a:t>
            </a:r>
            <a:r>
              <a:rPr lang="en-US" b="1" noProof="0" dirty="0"/>
              <a:t>“</a:t>
            </a:r>
            <a:r>
              <a:rPr lang="en-US" b="1" noProof="0" dirty="0">
                <a:solidFill>
                  <a:srgbClr val="FF0000"/>
                </a:solidFill>
              </a:rPr>
              <a:t>{</a:t>
            </a:r>
            <a:r>
              <a:rPr lang="en-US" b="1" noProof="0" dirty="0"/>
              <a:t>“</a:t>
            </a:r>
            <a:r>
              <a:rPr lang="en-US" noProof="0" dirty="0"/>
              <a:t> and ends with </a:t>
            </a:r>
            <a:r>
              <a:rPr lang="en-US" b="1" noProof="0" dirty="0"/>
              <a:t>“</a:t>
            </a:r>
            <a:r>
              <a:rPr lang="en-US" b="1" noProof="0" dirty="0">
                <a:solidFill>
                  <a:srgbClr val="FF0000"/>
                </a:solidFill>
              </a:rPr>
              <a:t>}</a:t>
            </a:r>
            <a:r>
              <a:rPr lang="en-US" b="1" noProof="0" dirty="0"/>
              <a:t>”</a:t>
            </a:r>
            <a:r>
              <a:rPr lang="en-US" noProof="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Each name is followed by </a:t>
            </a:r>
            <a:r>
              <a:rPr lang="en-US" b="1" noProof="0" dirty="0"/>
              <a:t>“</a:t>
            </a:r>
            <a:r>
              <a:rPr lang="en-US" b="1" noProof="0" dirty="0">
                <a:solidFill>
                  <a:srgbClr val="FF0000"/>
                </a:solidFill>
              </a:rPr>
              <a:t>:</a:t>
            </a:r>
            <a:r>
              <a:rPr lang="en-US" b="1" noProof="0" dirty="0"/>
              <a:t>”</a:t>
            </a: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The </a:t>
            </a:r>
            <a:r>
              <a:rPr lang="en-US" noProof="0" dirty="0" err="1"/>
              <a:t>name:value</a:t>
            </a:r>
            <a:r>
              <a:rPr lang="en-US" noProof="0" dirty="0"/>
              <a:t> pairs are separated by a </a:t>
            </a:r>
            <a:r>
              <a:rPr lang="en-US" b="1" noProof="0" dirty="0"/>
              <a:t>“</a:t>
            </a:r>
            <a:r>
              <a:rPr lang="en-US" b="1" noProof="0" dirty="0">
                <a:solidFill>
                  <a:srgbClr val="FF0000"/>
                </a:solidFill>
              </a:rPr>
              <a:t>,</a:t>
            </a:r>
            <a:r>
              <a:rPr lang="en-US" b="1" noProof="0" dirty="0"/>
              <a:t>”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FDFE6C9-2260-DBE7-D44D-D04EBFC1A37F}"/>
              </a:ext>
            </a:extLst>
          </p:cNvPr>
          <p:cNvSpPr txBox="1"/>
          <p:nvPr/>
        </p:nvSpPr>
        <p:spPr>
          <a:xfrm>
            <a:off x="5367337" y="5546582"/>
            <a:ext cx="6489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noProof="0" dirty="0">
                <a:hlinkClick r:id="rId3"/>
              </a:rPr>
              <a:t>https://www.json.org/json-en.html</a:t>
            </a:r>
            <a:endParaRPr lang="en-US" sz="1400" noProof="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573654F-3AF7-6946-6AEB-C1F126D61521}"/>
              </a:ext>
            </a:extLst>
          </p:cNvPr>
          <p:cNvSpPr txBox="1"/>
          <p:nvPr/>
        </p:nvSpPr>
        <p:spPr>
          <a:xfrm>
            <a:off x="334963" y="3429000"/>
            <a:ext cx="5761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noProof="0" dirty="0">
                <a:latin typeface="Lucida Console" panose="020B0609040504020204" pitchFamily="49" charset="0"/>
              </a:rPr>
              <a:t>   "</a:t>
            </a:r>
            <a:r>
              <a:rPr lang="en-US" noProof="0" dirty="0" err="1">
                <a:latin typeface="Lucida Console" panose="020B0609040504020204" pitchFamily="49" charset="0"/>
              </a:rPr>
              <a:t>first_name":"Uwe</a:t>
            </a:r>
            <a:r>
              <a:rPr lang="en-US" noProof="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noProof="0" dirty="0">
                <a:latin typeface="Lucida Console" panose="020B0609040504020204" pitchFamily="49" charset="0"/>
              </a:rPr>
              <a:t>   "</a:t>
            </a:r>
            <a:r>
              <a:rPr lang="en-US" noProof="0" dirty="0" err="1">
                <a:latin typeface="Lucida Console" panose="020B0609040504020204" pitchFamily="49" charset="0"/>
              </a:rPr>
              <a:t>last_name":"Ricken</a:t>
            </a:r>
            <a:r>
              <a:rPr lang="en-US" noProof="0" dirty="0">
                <a:latin typeface="Lucida Console" panose="020B0609040504020204" pitchFamily="49" charset="0"/>
              </a:rPr>
              <a:t>"</a:t>
            </a:r>
          </a:p>
          <a:p>
            <a:r>
              <a:rPr lang="en-US" noProof="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6968458"/>
      </p:ext>
    </p:extLst>
  </p:cSld>
  <p:clrMapOvr>
    <a:masterClrMapping/>
  </p:clrMapOvr>
</p:sld>
</file>

<file path=ppt/theme/theme1.xml><?xml version="1.0" encoding="utf-8"?>
<a:theme xmlns:a="http://schemas.openxmlformats.org/drawingml/2006/main" name="db-berater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b-berater" id="{85827739-E950-40BB-86D2-00AF6F3C8C72}" vid="{2B923C9B-446A-4E3F-A7F9-000C93CCE4E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DBA of multiple galaxies</Template>
  <TotalTime>0</TotalTime>
  <Words>2040</Words>
  <Application>Microsoft Office PowerPoint</Application>
  <PresentationFormat>Breitbild</PresentationFormat>
  <Paragraphs>205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9" baseType="lpstr">
      <vt:lpstr>Aptos</vt:lpstr>
      <vt:lpstr>Arial</vt:lpstr>
      <vt:lpstr>Calibri</vt:lpstr>
      <vt:lpstr>Cascadia Mono</vt:lpstr>
      <vt:lpstr>Consolas</vt:lpstr>
      <vt:lpstr>Lucida Console</vt:lpstr>
      <vt:lpstr>Segoe UI</vt:lpstr>
      <vt:lpstr>Söhne</vt:lpstr>
      <vt:lpstr>Times New Roman</vt:lpstr>
      <vt:lpstr>db-berater</vt:lpstr>
      <vt:lpstr>Leverage JSON in SQL Server</vt:lpstr>
      <vt:lpstr>Uwe Ricken db Berater GmbH</vt:lpstr>
      <vt:lpstr>Challenge SQL Server real world scenarios</vt:lpstr>
      <vt:lpstr>Agenda</vt:lpstr>
      <vt:lpstr>Working with JSON in SQL-Server</vt:lpstr>
      <vt:lpstr>JSON in SQL Server</vt:lpstr>
      <vt:lpstr>JSON data type in future versions…</vt:lpstr>
      <vt:lpstr>JSON components</vt:lpstr>
      <vt:lpstr>JSON – Object</vt:lpstr>
      <vt:lpstr>JSON - Object</vt:lpstr>
      <vt:lpstr>JSON - Array</vt:lpstr>
      <vt:lpstr>JSON - Value</vt:lpstr>
      <vt:lpstr>return value types</vt:lpstr>
      <vt:lpstr>JSON - string</vt:lpstr>
      <vt:lpstr>JSON - number</vt:lpstr>
      <vt:lpstr>Strict vs. Lax modes in JSON</vt:lpstr>
      <vt:lpstr>JSON functions</vt:lpstr>
      <vt:lpstr>JSON Functions in Microsoft SQL Server</vt:lpstr>
      <vt:lpstr>PowerPoint-Präsentation</vt:lpstr>
      <vt:lpstr>T-SQL Function: ISJSON</vt:lpstr>
      <vt:lpstr>T-SQL Function: JSON_VALUE</vt:lpstr>
      <vt:lpstr>T-SQL Function: JSON_QUERY</vt:lpstr>
      <vt:lpstr>T-SQL Function: OPENJSON</vt:lpstr>
      <vt:lpstr>T-SQL Function: OPENJSON</vt:lpstr>
      <vt:lpstr>Real World Scenario</vt:lpstr>
      <vt:lpstr>Real World Use Case</vt:lpstr>
      <vt:lpstr>Before</vt:lpstr>
      <vt:lpstr>After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 of Micrsoft SQL Server</dc:title>
  <dc:creator>Uwe Ricken</dc:creator>
  <cp:lastModifiedBy>Uwe Ricken</cp:lastModifiedBy>
  <cp:revision>1</cp:revision>
  <dcterms:created xsi:type="dcterms:W3CDTF">2023-10-02T06:02:16Z</dcterms:created>
  <dcterms:modified xsi:type="dcterms:W3CDTF">2025-02-26T08:24:50Z</dcterms:modified>
</cp:coreProperties>
</file>