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3"/>
  </p:notesMasterIdLst>
  <p:sldIdLst>
    <p:sldId id="288" r:id="rId2"/>
    <p:sldId id="315" r:id="rId3"/>
    <p:sldId id="421" r:id="rId4"/>
    <p:sldId id="422" r:id="rId5"/>
    <p:sldId id="296" r:id="rId6"/>
    <p:sldId id="295" r:id="rId7"/>
    <p:sldId id="291" r:id="rId8"/>
    <p:sldId id="292" r:id="rId9"/>
    <p:sldId id="404" r:id="rId10"/>
    <p:sldId id="293" r:id="rId11"/>
    <p:sldId id="297" r:id="rId12"/>
    <p:sldId id="425" r:id="rId13"/>
    <p:sldId id="426" r:id="rId14"/>
    <p:sldId id="429" r:id="rId15"/>
    <p:sldId id="427" r:id="rId16"/>
    <p:sldId id="428" r:id="rId17"/>
    <p:sldId id="423" r:id="rId18"/>
    <p:sldId id="298" r:id="rId19"/>
    <p:sldId id="319" r:id="rId20"/>
    <p:sldId id="320" r:id="rId21"/>
    <p:sldId id="431" r:id="rId22"/>
    <p:sldId id="424" r:id="rId23"/>
    <p:sldId id="275" r:id="rId24"/>
    <p:sldId id="318" r:id="rId25"/>
    <p:sldId id="430" r:id="rId26"/>
    <p:sldId id="321" r:id="rId27"/>
    <p:sldId id="322" r:id="rId28"/>
    <p:sldId id="279" r:id="rId29"/>
    <p:sldId id="300" r:id="rId30"/>
    <p:sldId id="302" r:id="rId31"/>
    <p:sldId id="301" r:id="rId32"/>
  </p:sldIdLst>
  <p:sldSz cx="12192000" cy="6858000"/>
  <p:notesSz cx="6858000" cy="9144000"/>
  <p:defaultTextStyle>
    <a:defPPr>
      <a:defRPr lang="de-DE"/>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475734-945A-49AD-B9EB-A32FE40F19AC}" v="25" dt="2025-06-14T05:58:04.64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107" d="100"/>
          <a:sy n="107" d="100"/>
        </p:scale>
        <p:origin x="11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we Ricken" userId="f02567aecbed924b" providerId="LiveId" clId="{15E314E8-CAF8-451A-B007-44E68BF0000D}"/>
    <pc:docChg chg="delSld modMainMaster">
      <pc:chgData name="Uwe Ricken" userId="f02567aecbed924b" providerId="LiveId" clId="{15E314E8-CAF8-451A-B007-44E68BF0000D}" dt="2023-06-17T05:17:27.437" v="2" actId="20577"/>
      <pc:docMkLst>
        <pc:docMk/>
      </pc:docMkLst>
      <pc:sldChg chg="del">
        <pc:chgData name="Uwe Ricken" userId="f02567aecbed924b" providerId="LiveId" clId="{15E314E8-CAF8-451A-B007-44E68BF0000D}" dt="2023-01-26T18:48:41.680" v="0" actId="2696"/>
        <pc:sldMkLst>
          <pc:docMk/>
          <pc:sldMk cId="1993828845" sldId="286"/>
        </pc:sldMkLst>
      </pc:sldChg>
      <pc:sldMasterChg chg="modSp mod modSldLayout">
        <pc:chgData name="Uwe Ricken" userId="f02567aecbed924b" providerId="LiveId" clId="{15E314E8-CAF8-451A-B007-44E68BF0000D}" dt="2023-06-17T05:17:27.437" v="2" actId="20577"/>
        <pc:sldMasterMkLst>
          <pc:docMk/>
          <pc:sldMasterMk cId="3850397501" sldId="2147483660"/>
        </pc:sldMasterMkLst>
        <pc:sldLayoutChg chg="modSp">
          <pc:chgData name="Uwe Ricken" userId="f02567aecbed924b" providerId="LiveId" clId="{15E314E8-CAF8-451A-B007-44E68BF0000D}" dt="2023-06-17T05:17:18.404" v="1" actId="735"/>
          <pc:sldLayoutMkLst>
            <pc:docMk/>
            <pc:sldMasterMk cId="3850397501" sldId="2147483660"/>
            <pc:sldLayoutMk cId="2899169706" sldId="2147483661"/>
          </pc:sldLayoutMkLst>
        </pc:sldLayoutChg>
      </pc:sldMasterChg>
    </pc:docChg>
  </pc:docChgLst>
  <pc:docChgLst>
    <pc:chgData name="Uwe Ricken" userId="f02567aecbed924b" providerId="LiveId" clId="{ACF9135A-4DF0-4010-8223-8C0E2B2481B8}"/>
    <pc:docChg chg="modMainMaster">
      <pc:chgData name="Uwe Ricken" userId="f02567aecbed924b" providerId="LiveId" clId="{ACF9135A-4DF0-4010-8223-8C0E2B2481B8}" dt="2024-09-19T13:44:41.082" v="0" actId="20577"/>
      <pc:docMkLst>
        <pc:docMk/>
      </pc:docMkLst>
      <pc:sldMasterChg chg="modSp mod">
        <pc:chgData name="Uwe Ricken" userId="f02567aecbed924b" providerId="LiveId" clId="{ACF9135A-4DF0-4010-8223-8C0E2B2481B8}" dt="2024-09-19T13:44:41.082" v="0" actId="20577"/>
        <pc:sldMasterMkLst>
          <pc:docMk/>
          <pc:sldMasterMk cId="3850397501" sldId="2147483660"/>
        </pc:sldMasterMkLst>
      </pc:sldMasterChg>
    </pc:docChg>
  </pc:docChgLst>
  <pc:docChgLst>
    <pc:chgData name="Uwe Ricken" userId="f02567aecbed924b" providerId="LiveId" clId="{3CC13F54-AFE8-46E2-BC3A-E0CF8A05993B}"/>
    <pc:docChg chg="addSld delSld modSld">
      <pc:chgData name="Uwe Ricken" userId="f02567aecbed924b" providerId="LiveId" clId="{3CC13F54-AFE8-46E2-BC3A-E0CF8A05993B}" dt="2022-06-07T01:42:05.599" v="4" actId="2696"/>
      <pc:docMkLst>
        <pc:docMk/>
      </pc:docMkLst>
      <pc:sldChg chg="add del setBg">
        <pc:chgData name="Uwe Ricken" userId="f02567aecbed924b" providerId="LiveId" clId="{3CC13F54-AFE8-46E2-BC3A-E0CF8A05993B}" dt="2022-06-07T01:42:02.780" v="3" actId="2696"/>
        <pc:sldMkLst>
          <pc:docMk/>
          <pc:sldMk cId="3298404046" sldId="257"/>
        </pc:sldMkLst>
      </pc:sldChg>
      <pc:sldChg chg="add del setBg">
        <pc:chgData name="Uwe Ricken" userId="f02567aecbed924b" providerId="LiveId" clId="{3CC13F54-AFE8-46E2-BC3A-E0CF8A05993B}" dt="2022-06-07T01:42:05.599" v="4" actId="2696"/>
        <pc:sldMkLst>
          <pc:docMk/>
          <pc:sldMk cId="212386347" sldId="258"/>
        </pc:sldMkLst>
      </pc:sldChg>
      <pc:sldChg chg="del">
        <pc:chgData name="Uwe Ricken" userId="f02567aecbed924b" providerId="LiveId" clId="{3CC13F54-AFE8-46E2-BC3A-E0CF8A05993B}" dt="2022-06-04T09:33:26.952" v="0" actId="2696"/>
        <pc:sldMkLst>
          <pc:docMk/>
          <pc:sldMk cId="541537356" sldId="323"/>
        </pc:sldMkLst>
      </pc:sldChg>
    </pc:docChg>
  </pc:docChgLst>
  <pc:docChgLst>
    <pc:chgData name="Uwe Ricken" userId="f02567aecbed924b" providerId="LiveId" clId="{61FF736A-E597-4C7E-A370-47BD3487B59B}"/>
    <pc:docChg chg="custSel addSld delSld modSld delMainMaster">
      <pc:chgData name="Uwe Ricken" userId="f02567aecbed924b" providerId="LiveId" clId="{61FF736A-E597-4C7E-A370-47BD3487B59B}" dt="2025-06-11T07:11:22.133" v="6" actId="47"/>
      <pc:docMkLst>
        <pc:docMk/>
      </pc:docMkLst>
      <pc:sldChg chg="modSp">
        <pc:chgData name="Uwe Ricken" userId="f02567aecbed924b" providerId="LiveId" clId="{61FF736A-E597-4C7E-A370-47BD3487B59B}" dt="2025-06-11T07:09:37.314" v="0"/>
        <pc:sldMkLst>
          <pc:docMk/>
          <pc:sldMk cId="1200769877" sldId="275"/>
        </pc:sldMkLst>
        <pc:spChg chg="mod">
          <ac:chgData name="Uwe Ricken" userId="f02567aecbed924b" providerId="LiveId" clId="{61FF736A-E597-4C7E-A370-47BD3487B59B}" dt="2025-06-11T07:09:37.314" v="0"/>
          <ac:spMkLst>
            <pc:docMk/>
            <pc:sldMk cId="1200769877" sldId="275"/>
            <ac:spMk id="2" creationId="{00000000-0000-0000-0000-000000000000}"/>
          </ac:spMkLst>
        </pc:spChg>
      </pc:sldChg>
      <pc:sldChg chg="modSp">
        <pc:chgData name="Uwe Ricken" userId="f02567aecbed924b" providerId="LiveId" clId="{61FF736A-E597-4C7E-A370-47BD3487B59B}" dt="2025-06-11T07:09:37.314" v="0"/>
        <pc:sldMkLst>
          <pc:docMk/>
          <pc:sldMk cId="1555885432" sldId="279"/>
        </pc:sldMkLst>
        <pc:spChg chg="mod">
          <ac:chgData name="Uwe Ricken" userId="f02567aecbed924b" providerId="LiveId" clId="{61FF736A-E597-4C7E-A370-47BD3487B59B}" dt="2025-06-11T07:09:37.314" v="0"/>
          <ac:spMkLst>
            <pc:docMk/>
            <pc:sldMk cId="1555885432" sldId="279"/>
            <ac:spMk id="4" creationId="{2A83A101-F907-4764-A1FE-6AAF227479EC}"/>
          </ac:spMkLst>
        </pc:spChg>
        <pc:spChg chg="mod">
          <ac:chgData name="Uwe Ricken" userId="f02567aecbed924b" providerId="LiveId" clId="{61FF736A-E597-4C7E-A370-47BD3487B59B}" dt="2025-06-11T07:09:37.314" v="0"/>
          <ac:spMkLst>
            <pc:docMk/>
            <pc:sldMk cId="1555885432" sldId="279"/>
            <ac:spMk id="8194" creationId="{00000000-0000-0000-0000-000000000000}"/>
          </ac:spMkLst>
        </pc:spChg>
      </pc:sldChg>
      <pc:sldChg chg="delSp modSp mod">
        <pc:chgData name="Uwe Ricken" userId="f02567aecbed924b" providerId="LiveId" clId="{61FF736A-E597-4C7E-A370-47BD3487B59B}" dt="2025-06-11T07:10:09.805" v="4" actId="478"/>
        <pc:sldMkLst>
          <pc:docMk/>
          <pc:sldMk cId="1614993614" sldId="288"/>
        </pc:sldMkLst>
        <pc:spChg chg="mod">
          <ac:chgData name="Uwe Ricken" userId="f02567aecbed924b" providerId="LiveId" clId="{61FF736A-E597-4C7E-A370-47BD3487B59B}" dt="2025-06-11T07:09:37.314" v="0"/>
          <ac:spMkLst>
            <pc:docMk/>
            <pc:sldMk cId="1614993614" sldId="288"/>
            <ac:spMk id="2" creationId="{00000000-0000-0000-0000-000000000000}"/>
          </ac:spMkLst>
        </pc:spChg>
        <pc:spChg chg="mod">
          <ac:chgData name="Uwe Ricken" userId="f02567aecbed924b" providerId="LiveId" clId="{61FF736A-E597-4C7E-A370-47BD3487B59B}" dt="2025-06-11T07:09:37.314" v="0"/>
          <ac:spMkLst>
            <pc:docMk/>
            <pc:sldMk cId="1614993614" sldId="288"/>
            <ac:spMk id="3" creationId="{00000000-0000-0000-0000-000000000000}"/>
          </ac:spMkLst>
        </pc:spChg>
      </pc:sldChg>
      <pc:sldChg chg="modSp del">
        <pc:chgData name="Uwe Ricken" userId="f02567aecbed924b" providerId="LiveId" clId="{61FF736A-E597-4C7E-A370-47BD3487B59B}" dt="2025-06-11T07:11:22.133" v="6" actId="47"/>
        <pc:sldMkLst>
          <pc:docMk/>
          <pc:sldMk cId="653740681" sldId="289"/>
        </pc:sldMkLst>
      </pc:sldChg>
      <pc:sldChg chg="modSp">
        <pc:chgData name="Uwe Ricken" userId="f02567aecbed924b" providerId="LiveId" clId="{61FF736A-E597-4C7E-A370-47BD3487B59B}" dt="2025-06-11T07:09:37.314" v="0"/>
        <pc:sldMkLst>
          <pc:docMk/>
          <pc:sldMk cId="2731301425" sldId="291"/>
        </pc:sldMkLst>
        <pc:spChg chg="mod">
          <ac:chgData name="Uwe Ricken" userId="f02567aecbed924b" providerId="LiveId" clId="{61FF736A-E597-4C7E-A370-47BD3487B59B}" dt="2025-06-11T07:09:37.314" v="0"/>
          <ac:spMkLst>
            <pc:docMk/>
            <pc:sldMk cId="2731301425" sldId="291"/>
            <ac:spMk id="2" creationId="{07ABD071-5F61-4EA0-8505-E258FFA6F117}"/>
          </ac:spMkLst>
        </pc:spChg>
      </pc:sldChg>
      <pc:sldChg chg="modSp mod">
        <pc:chgData name="Uwe Ricken" userId="f02567aecbed924b" providerId="LiveId" clId="{61FF736A-E597-4C7E-A370-47BD3487B59B}" dt="2025-06-11T07:09:37.432" v="1" actId="27636"/>
        <pc:sldMkLst>
          <pc:docMk/>
          <pc:sldMk cId="3658981334" sldId="292"/>
        </pc:sldMkLst>
        <pc:spChg chg="mod">
          <ac:chgData name="Uwe Ricken" userId="f02567aecbed924b" providerId="LiveId" clId="{61FF736A-E597-4C7E-A370-47BD3487B59B}" dt="2025-06-11T07:09:37.314" v="0"/>
          <ac:spMkLst>
            <pc:docMk/>
            <pc:sldMk cId="3658981334" sldId="292"/>
            <ac:spMk id="2" creationId="{569EBB23-90A7-4708-B35A-AD9D4B910861}"/>
          </ac:spMkLst>
        </pc:spChg>
        <pc:spChg chg="mod">
          <ac:chgData name="Uwe Ricken" userId="f02567aecbed924b" providerId="LiveId" clId="{61FF736A-E597-4C7E-A370-47BD3487B59B}" dt="2025-06-11T07:09:37.432" v="1" actId="27636"/>
          <ac:spMkLst>
            <pc:docMk/>
            <pc:sldMk cId="3658981334" sldId="292"/>
            <ac:spMk id="5" creationId="{165D03F6-777C-480D-B0EF-EBDCABF47445}"/>
          </ac:spMkLst>
        </pc:spChg>
      </pc:sldChg>
      <pc:sldChg chg="modSp">
        <pc:chgData name="Uwe Ricken" userId="f02567aecbed924b" providerId="LiveId" clId="{61FF736A-E597-4C7E-A370-47BD3487B59B}" dt="2025-06-11T07:09:37.314" v="0"/>
        <pc:sldMkLst>
          <pc:docMk/>
          <pc:sldMk cId="2302523668" sldId="293"/>
        </pc:sldMkLst>
        <pc:spChg chg="mod">
          <ac:chgData name="Uwe Ricken" userId="f02567aecbed924b" providerId="LiveId" clId="{61FF736A-E597-4C7E-A370-47BD3487B59B}" dt="2025-06-11T07:09:37.314" v="0"/>
          <ac:spMkLst>
            <pc:docMk/>
            <pc:sldMk cId="2302523668" sldId="293"/>
            <ac:spMk id="2" creationId="{569EBB23-90A7-4708-B35A-AD9D4B910861}"/>
          </ac:spMkLst>
        </pc:spChg>
      </pc:sldChg>
      <pc:sldChg chg="modSp">
        <pc:chgData name="Uwe Ricken" userId="f02567aecbed924b" providerId="LiveId" clId="{61FF736A-E597-4C7E-A370-47BD3487B59B}" dt="2025-06-11T07:09:37.314" v="0"/>
        <pc:sldMkLst>
          <pc:docMk/>
          <pc:sldMk cId="2013804043" sldId="295"/>
        </pc:sldMkLst>
        <pc:spChg chg="mod">
          <ac:chgData name="Uwe Ricken" userId="f02567aecbed924b" providerId="LiveId" clId="{61FF736A-E597-4C7E-A370-47BD3487B59B}" dt="2025-06-11T07:09:37.314" v="0"/>
          <ac:spMkLst>
            <pc:docMk/>
            <pc:sldMk cId="2013804043" sldId="295"/>
            <ac:spMk id="5" creationId="{AE6FF182-963C-4697-9518-6914B4D16647}"/>
          </ac:spMkLst>
        </pc:spChg>
        <pc:spChg chg="mod">
          <ac:chgData name="Uwe Ricken" userId="f02567aecbed924b" providerId="LiveId" clId="{61FF736A-E597-4C7E-A370-47BD3487B59B}" dt="2025-06-11T07:09:37.314" v="0"/>
          <ac:spMkLst>
            <pc:docMk/>
            <pc:sldMk cId="2013804043" sldId="295"/>
            <ac:spMk id="6" creationId="{12E917D0-2EFD-482A-8926-69A27F0DF25C}"/>
          </ac:spMkLst>
        </pc:spChg>
      </pc:sldChg>
      <pc:sldChg chg="modSp">
        <pc:chgData name="Uwe Ricken" userId="f02567aecbed924b" providerId="LiveId" clId="{61FF736A-E597-4C7E-A370-47BD3487B59B}" dt="2025-06-11T07:09:37.314" v="0"/>
        <pc:sldMkLst>
          <pc:docMk/>
          <pc:sldMk cId="922971837" sldId="296"/>
        </pc:sldMkLst>
        <pc:spChg chg="mod">
          <ac:chgData name="Uwe Ricken" userId="f02567aecbed924b" providerId="LiveId" clId="{61FF736A-E597-4C7E-A370-47BD3487B59B}" dt="2025-06-11T07:09:37.314" v="0"/>
          <ac:spMkLst>
            <pc:docMk/>
            <pc:sldMk cId="922971837" sldId="296"/>
            <ac:spMk id="5" creationId="{C9C24CB7-2678-4CB4-BA3B-12A007ACC6BC}"/>
          </ac:spMkLst>
        </pc:spChg>
        <pc:spChg chg="mod">
          <ac:chgData name="Uwe Ricken" userId="f02567aecbed924b" providerId="LiveId" clId="{61FF736A-E597-4C7E-A370-47BD3487B59B}" dt="2025-06-11T07:09:37.314" v="0"/>
          <ac:spMkLst>
            <pc:docMk/>
            <pc:sldMk cId="922971837" sldId="296"/>
            <ac:spMk id="6" creationId="{2BBB2EA6-AF07-4003-B79C-C83C152041ED}"/>
          </ac:spMkLst>
        </pc:spChg>
      </pc:sldChg>
      <pc:sldChg chg="modSp">
        <pc:chgData name="Uwe Ricken" userId="f02567aecbed924b" providerId="LiveId" clId="{61FF736A-E597-4C7E-A370-47BD3487B59B}" dt="2025-06-11T07:09:37.314" v="0"/>
        <pc:sldMkLst>
          <pc:docMk/>
          <pc:sldMk cId="2655187818" sldId="297"/>
        </pc:sldMkLst>
        <pc:spChg chg="mod">
          <ac:chgData name="Uwe Ricken" userId="f02567aecbed924b" providerId="LiveId" clId="{61FF736A-E597-4C7E-A370-47BD3487B59B}" dt="2025-06-11T07:09:37.314" v="0"/>
          <ac:spMkLst>
            <pc:docMk/>
            <pc:sldMk cId="2655187818" sldId="297"/>
            <ac:spMk id="5" creationId="{AE6FF182-963C-4697-9518-6914B4D16647}"/>
          </ac:spMkLst>
        </pc:spChg>
        <pc:spChg chg="mod">
          <ac:chgData name="Uwe Ricken" userId="f02567aecbed924b" providerId="LiveId" clId="{61FF736A-E597-4C7E-A370-47BD3487B59B}" dt="2025-06-11T07:09:37.314" v="0"/>
          <ac:spMkLst>
            <pc:docMk/>
            <pc:sldMk cId="2655187818" sldId="297"/>
            <ac:spMk id="6" creationId="{12E917D0-2EFD-482A-8926-69A27F0DF25C}"/>
          </ac:spMkLst>
        </pc:spChg>
      </pc:sldChg>
      <pc:sldChg chg="modSp">
        <pc:chgData name="Uwe Ricken" userId="f02567aecbed924b" providerId="LiveId" clId="{61FF736A-E597-4C7E-A370-47BD3487B59B}" dt="2025-06-11T07:09:37.314" v="0"/>
        <pc:sldMkLst>
          <pc:docMk/>
          <pc:sldMk cId="772245438" sldId="298"/>
        </pc:sldMkLst>
        <pc:spChg chg="mod">
          <ac:chgData name="Uwe Ricken" userId="f02567aecbed924b" providerId="LiveId" clId="{61FF736A-E597-4C7E-A370-47BD3487B59B}" dt="2025-06-11T07:09:37.314" v="0"/>
          <ac:spMkLst>
            <pc:docMk/>
            <pc:sldMk cId="772245438" sldId="298"/>
            <ac:spMk id="2" creationId="{6FF52245-59B7-4200-BD63-16B2B9DE0458}"/>
          </ac:spMkLst>
        </pc:spChg>
      </pc:sldChg>
      <pc:sldChg chg="modSp">
        <pc:chgData name="Uwe Ricken" userId="f02567aecbed924b" providerId="LiveId" clId="{61FF736A-E597-4C7E-A370-47BD3487B59B}" dt="2025-06-11T07:09:37.314" v="0"/>
        <pc:sldMkLst>
          <pc:docMk/>
          <pc:sldMk cId="2061120949" sldId="300"/>
        </pc:sldMkLst>
        <pc:spChg chg="mod">
          <ac:chgData name="Uwe Ricken" userId="f02567aecbed924b" providerId="LiveId" clId="{61FF736A-E597-4C7E-A370-47BD3487B59B}" dt="2025-06-11T07:09:37.314" v="0"/>
          <ac:spMkLst>
            <pc:docMk/>
            <pc:sldMk cId="2061120949" sldId="300"/>
            <ac:spMk id="5" creationId="{AE6FF182-963C-4697-9518-6914B4D16647}"/>
          </ac:spMkLst>
        </pc:spChg>
        <pc:spChg chg="mod">
          <ac:chgData name="Uwe Ricken" userId="f02567aecbed924b" providerId="LiveId" clId="{61FF736A-E597-4C7E-A370-47BD3487B59B}" dt="2025-06-11T07:09:37.314" v="0"/>
          <ac:spMkLst>
            <pc:docMk/>
            <pc:sldMk cId="2061120949" sldId="300"/>
            <ac:spMk id="6" creationId="{12E917D0-2EFD-482A-8926-69A27F0DF25C}"/>
          </ac:spMkLst>
        </pc:spChg>
      </pc:sldChg>
      <pc:sldChg chg="modSp">
        <pc:chgData name="Uwe Ricken" userId="f02567aecbed924b" providerId="LiveId" clId="{61FF736A-E597-4C7E-A370-47BD3487B59B}" dt="2025-06-11T07:09:37.314" v="0"/>
        <pc:sldMkLst>
          <pc:docMk/>
          <pc:sldMk cId="4102113717" sldId="301"/>
        </pc:sldMkLst>
        <pc:spChg chg="mod">
          <ac:chgData name="Uwe Ricken" userId="f02567aecbed924b" providerId="LiveId" clId="{61FF736A-E597-4C7E-A370-47BD3487B59B}" dt="2025-06-11T07:09:37.314" v="0"/>
          <ac:spMkLst>
            <pc:docMk/>
            <pc:sldMk cId="4102113717" sldId="301"/>
            <ac:spMk id="2" creationId="{90F6D4D0-1EC2-49DF-9DC1-3C6C9A0D4C4B}"/>
          </ac:spMkLst>
        </pc:spChg>
      </pc:sldChg>
      <pc:sldChg chg="modSp">
        <pc:chgData name="Uwe Ricken" userId="f02567aecbed924b" providerId="LiveId" clId="{61FF736A-E597-4C7E-A370-47BD3487B59B}" dt="2025-06-11T07:09:37.314" v="0"/>
        <pc:sldMkLst>
          <pc:docMk/>
          <pc:sldMk cId="763256948" sldId="302"/>
        </pc:sldMkLst>
        <pc:spChg chg="mod">
          <ac:chgData name="Uwe Ricken" userId="f02567aecbed924b" providerId="LiveId" clId="{61FF736A-E597-4C7E-A370-47BD3487B59B}" dt="2025-06-11T07:09:37.314" v="0"/>
          <ac:spMkLst>
            <pc:docMk/>
            <pc:sldMk cId="763256948" sldId="302"/>
            <ac:spMk id="2" creationId="{84D80E68-3E18-431F-8291-3E8E71203BA0}"/>
          </ac:spMkLst>
        </pc:spChg>
        <pc:spChg chg="mod">
          <ac:chgData name="Uwe Ricken" userId="f02567aecbed924b" providerId="LiveId" clId="{61FF736A-E597-4C7E-A370-47BD3487B59B}" dt="2025-06-11T07:09:37.314" v="0"/>
          <ac:spMkLst>
            <pc:docMk/>
            <pc:sldMk cId="763256948" sldId="302"/>
            <ac:spMk id="3" creationId="{393CFAC6-6952-430A-B1F6-7EF47A7029B5}"/>
          </ac:spMkLst>
        </pc:spChg>
      </pc:sldChg>
      <pc:sldChg chg="modSp">
        <pc:chgData name="Uwe Ricken" userId="f02567aecbed924b" providerId="LiveId" clId="{61FF736A-E597-4C7E-A370-47BD3487B59B}" dt="2025-06-11T07:09:37.314" v="0"/>
        <pc:sldMkLst>
          <pc:docMk/>
          <pc:sldMk cId="3933073069" sldId="303"/>
        </pc:sldMkLst>
      </pc:sldChg>
      <pc:sldChg chg="add">
        <pc:chgData name="Uwe Ricken" userId="f02567aecbed924b" providerId="LiveId" clId="{61FF736A-E597-4C7E-A370-47BD3487B59B}" dt="2025-06-11T07:11:17.779" v="5"/>
        <pc:sldMkLst>
          <pc:docMk/>
          <pc:sldMk cId="1252969730" sldId="315"/>
        </pc:sldMkLst>
      </pc:sldChg>
      <pc:sldChg chg="modSp">
        <pc:chgData name="Uwe Ricken" userId="f02567aecbed924b" providerId="LiveId" clId="{61FF736A-E597-4C7E-A370-47BD3487B59B}" dt="2025-06-11T07:09:37.314" v="0"/>
        <pc:sldMkLst>
          <pc:docMk/>
          <pc:sldMk cId="1338912541" sldId="316"/>
        </pc:sldMkLst>
      </pc:sldChg>
      <pc:sldChg chg="modSp del">
        <pc:chgData name="Uwe Ricken" userId="f02567aecbed924b" providerId="LiveId" clId="{61FF736A-E597-4C7E-A370-47BD3487B59B}" dt="2025-06-11T07:11:22.133" v="6" actId="47"/>
        <pc:sldMkLst>
          <pc:docMk/>
          <pc:sldMk cId="916328970" sldId="317"/>
        </pc:sldMkLst>
      </pc:sldChg>
      <pc:sldChg chg="modSp mod">
        <pc:chgData name="Uwe Ricken" userId="f02567aecbed924b" providerId="LiveId" clId="{61FF736A-E597-4C7E-A370-47BD3487B59B}" dt="2025-06-11T07:09:37.449" v="2" actId="27636"/>
        <pc:sldMkLst>
          <pc:docMk/>
          <pc:sldMk cId="1484336536" sldId="318"/>
        </pc:sldMkLst>
        <pc:spChg chg="mod">
          <ac:chgData name="Uwe Ricken" userId="f02567aecbed924b" providerId="LiveId" clId="{61FF736A-E597-4C7E-A370-47BD3487B59B}" dt="2025-06-11T07:09:37.314" v="0"/>
          <ac:spMkLst>
            <pc:docMk/>
            <pc:sldMk cId="1484336536" sldId="318"/>
            <ac:spMk id="5" creationId="{0826C1C4-286F-4739-B674-52B2DF8C4637}"/>
          </ac:spMkLst>
        </pc:spChg>
        <pc:spChg chg="mod">
          <ac:chgData name="Uwe Ricken" userId="f02567aecbed924b" providerId="LiveId" clId="{61FF736A-E597-4C7E-A370-47BD3487B59B}" dt="2025-06-11T07:09:37.449" v="2" actId="27636"/>
          <ac:spMkLst>
            <pc:docMk/>
            <pc:sldMk cId="1484336536" sldId="318"/>
            <ac:spMk id="6" creationId="{FAB9B0CC-CF1E-47BF-B126-EDABC92D31BD}"/>
          </ac:spMkLst>
        </pc:spChg>
      </pc:sldChg>
      <pc:sldChg chg="modSp">
        <pc:chgData name="Uwe Ricken" userId="f02567aecbed924b" providerId="LiveId" clId="{61FF736A-E597-4C7E-A370-47BD3487B59B}" dt="2025-06-11T07:09:37.314" v="0"/>
        <pc:sldMkLst>
          <pc:docMk/>
          <pc:sldMk cId="2367742522" sldId="319"/>
        </pc:sldMkLst>
        <pc:spChg chg="mod">
          <ac:chgData name="Uwe Ricken" userId="f02567aecbed924b" providerId="LiveId" clId="{61FF736A-E597-4C7E-A370-47BD3487B59B}" dt="2025-06-11T07:09:37.314" v="0"/>
          <ac:spMkLst>
            <pc:docMk/>
            <pc:sldMk cId="2367742522" sldId="319"/>
            <ac:spMk id="5" creationId="{C20A6940-1B7B-4D15-8660-09EBAA48B406}"/>
          </ac:spMkLst>
        </pc:spChg>
      </pc:sldChg>
      <pc:sldChg chg="modSp">
        <pc:chgData name="Uwe Ricken" userId="f02567aecbed924b" providerId="LiveId" clId="{61FF736A-E597-4C7E-A370-47BD3487B59B}" dt="2025-06-11T07:09:37.314" v="0"/>
        <pc:sldMkLst>
          <pc:docMk/>
          <pc:sldMk cId="641265507" sldId="320"/>
        </pc:sldMkLst>
        <pc:spChg chg="mod">
          <ac:chgData name="Uwe Ricken" userId="f02567aecbed924b" providerId="LiveId" clId="{61FF736A-E597-4C7E-A370-47BD3487B59B}" dt="2025-06-11T07:09:37.314" v="0"/>
          <ac:spMkLst>
            <pc:docMk/>
            <pc:sldMk cId="641265507" sldId="320"/>
            <ac:spMk id="2" creationId="{217A4150-8CFD-483A-83A4-DDD8678706E5}"/>
          </ac:spMkLst>
        </pc:spChg>
        <pc:spChg chg="mod">
          <ac:chgData name="Uwe Ricken" userId="f02567aecbed924b" providerId="LiveId" clId="{61FF736A-E597-4C7E-A370-47BD3487B59B}" dt="2025-06-11T07:09:37.314" v="0"/>
          <ac:spMkLst>
            <pc:docMk/>
            <pc:sldMk cId="641265507" sldId="320"/>
            <ac:spMk id="3" creationId="{0CF275B2-7E0A-4121-B9E8-A51F666E7EBF}"/>
          </ac:spMkLst>
        </pc:spChg>
      </pc:sldChg>
      <pc:sldChg chg="modSp">
        <pc:chgData name="Uwe Ricken" userId="f02567aecbed924b" providerId="LiveId" clId="{61FF736A-E597-4C7E-A370-47BD3487B59B}" dt="2025-06-11T07:09:37.314" v="0"/>
        <pc:sldMkLst>
          <pc:docMk/>
          <pc:sldMk cId="1493346584" sldId="321"/>
        </pc:sldMkLst>
        <pc:spChg chg="mod">
          <ac:chgData name="Uwe Ricken" userId="f02567aecbed924b" providerId="LiveId" clId="{61FF736A-E597-4C7E-A370-47BD3487B59B}" dt="2025-06-11T07:09:37.314" v="0"/>
          <ac:spMkLst>
            <pc:docMk/>
            <pc:sldMk cId="1493346584" sldId="321"/>
            <ac:spMk id="2" creationId="{8846C57A-A8CA-4BAB-A877-A61602D0A0EE}"/>
          </ac:spMkLst>
        </pc:spChg>
      </pc:sldChg>
      <pc:sldChg chg="modSp">
        <pc:chgData name="Uwe Ricken" userId="f02567aecbed924b" providerId="LiveId" clId="{61FF736A-E597-4C7E-A370-47BD3487B59B}" dt="2025-06-11T07:09:37.314" v="0"/>
        <pc:sldMkLst>
          <pc:docMk/>
          <pc:sldMk cId="1701908968" sldId="322"/>
        </pc:sldMkLst>
        <pc:spChg chg="mod">
          <ac:chgData name="Uwe Ricken" userId="f02567aecbed924b" providerId="LiveId" clId="{61FF736A-E597-4C7E-A370-47BD3487B59B}" dt="2025-06-11T07:09:37.314" v="0"/>
          <ac:spMkLst>
            <pc:docMk/>
            <pc:sldMk cId="1701908968" sldId="322"/>
            <ac:spMk id="2" creationId="{8846C57A-A8CA-4BAB-A877-A61602D0A0EE}"/>
          </ac:spMkLst>
        </pc:spChg>
      </pc:sldChg>
      <pc:sldChg chg="add">
        <pc:chgData name="Uwe Ricken" userId="f02567aecbed924b" providerId="LiveId" clId="{61FF736A-E597-4C7E-A370-47BD3487B59B}" dt="2025-06-11T07:11:17.779" v="5"/>
        <pc:sldMkLst>
          <pc:docMk/>
          <pc:sldMk cId="1907480165" sldId="421"/>
        </pc:sldMkLst>
      </pc:sldChg>
      <pc:sldChg chg="add">
        <pc:chgData name="Uwe Ricken" userId="f02567aecbed924b" providerId="LiveId" clId="{61FF736A-E597-4C7E-A370-47BD3487B59B}" dt="2025-06-11T07:11:17.779" v="5"/>
        <pc:sldMkLst>
          <pc:docMk/>
          <pc:sldMk cId="920116788" sldId="422"/>
        </pc:sldMkLst>
      </pc:sldChg>
      <pc:sldMasterChg chg="del">
        <pc:chgData name="Uwe Ricken" userId="f02567aecbed924b" providerId="LiveId" clId="{61FF736A-E597-4C7E-A370-47BD3487B59B}" dt="2025-06-11T07:09:49.711" v="3" actId="2696"/>
        <pc:sldMasterMkLst>
          <pc:docMk/>
          <pc:sldMasterMk cId="3850397501" sldId="2147483660"/>
        </pc:sldMasterMkLst>
      </pc:sldMasterChg>
    </pc:docChg>
  </pc:docChgLst>
  <pc:docChgLst>
    <pc:chgData name="Uwe Ricken" userId="f02567aecbed924b" providerId="LiveId" clId="{714880D4-88CB-4370-A0F9-52534329D296}"/>
    <pc:docChg chg="undo custSel addSld delSld modSld modMainMaster">
      <pc:chgData name="Uwe Ricken" userId="f02567aecbed924b" providerId="LiveId" clId="{714880D4-88CB-4370-A0F9-52534329D296}" dt="2021-05-26T11:30:28.723" v="948" actId="2696"/>
      <pc:docMkLst>
        <pc:docMk/>
      </pc:docMkLst>
      <pc:sldChg chg="add">
        <pc:chgData name="Uwe Ricken" userId="f02567aecbed924b" providerId="LiveId" clId="{714880D4-88CB-4370-A0F9-52534329D296}" dt="2021-05-26T06:51:25.697" v="486"/>
        <pc:sldMkLst>
          <pc:docMk/>
          <pc:sldMk cId="3926567138" sldId="256"/>
        </pc:sldMkLst>
      </pc:sldChg>
      <pc:sldChg chg="modSp add mod">
        <pc:chgData name="Uwe Ricken" userId="f02567aecbed924b" providerId="LiveId" clId="{714880D4-88CB-4370-A0F9-52534329D296}" dt="2021-05-26T06:52:21.868" v="490" actId="27636"/>
        <pc:sldMkLst>
          <pc:docMk/>
          <pc:sldMk cId="1714584877" sldId="269"/>
        </pc:sldMkLst>
      </pc:sldChg>
      <pc:sldChg chg="modSp">
        <pc:chgData name="Uwe Ricken" userId="f02567aecbed924b" providerId="LiveId" clId="{714880D4-88CB-4370-A0F9-52534329D296}" dt="2021-05-20T06:54:09.902" v="0"/>
        <pc:sldMkLst>
          <pc:docMk/>
          <pc:sldMk cId="1200769877" sldId="275"/>
        </pc:sldMkLst>
      </pc:sldChg>
      <pc:sldChg chg="modSp">
        <pc:chgData name="Uwe Ricken" userId="f02567aecbed924b" providerId="LiveId" clId="{714880D4-88CB-4370-A0F9-52534329D296}" dt="2021-05-20T06:54:09.902" v="0"/>
        <pc:sldMkLst>
          <pc:docMk/>
          <pc:sldMk cId="1555885432" sldId="279"/>
        </pc:sldMkLst>
      </pc:sldChg>
      <pc:sldChg chg="modSp">
        <pc:chgData name="Uwe Ricken" userId="f02567aecbed924b" providerId="LiveId" clId="{714880D4-88CB-4370-A0F9-52534329D296}" dt="2021-05-20T06:54:09.902" v="0"/>
        <pc:sldMkLst>
          <pc:docMk/>
          <pc:sldMk cId="373043296" sldId="280"/>
        </pc:sldMkLst>
      </pc:sldChg>
      <pc:sldChg chg="add del setBg">
        <pc:chgData name="Uwe Ricken" userId="f02567aecbed924b" providerId="LiveId" clId="{714880D4-88CB-4370-A0F9-52534329D296}" dt="2021-05-26T06:53:13.547" v="492" actId="47"/>
        <pc:sldMkLst>
          <pc:docMk/>
          <pc:sldMk cId="133059112" sldId="281"/>
        </pc:sldMkLst>
      </pc:sldChg>
      <pc:sldChg chg="add del setBg">
        <pc:chgData name="Uwe Ricken" userId="f02567aecbed924b" providerId="LiveId" clId="{714880D4-88CB-4370-A0F9-52534329D296}" dt="2021-05-26T06:53:13.547" v="492" actId="47"/>
        <pc:sldMkLst>
          <pc:docMk/>
          <pc:sldMk cId="2608192715" sldId="282"/>
        </pc:sldMkLst>
      </pc:sldChg>
      <pc:sldChg chg="add del setBg">
        <pc:chgData name="Uwe Ricken" userId="f02567aecbed924b" providerId="LiveId" clId="{714880D4-88CB-4370-A0F9-52534329D296}" dt="2021-05-26T06:53:13.547" v="492" actId="47"/>
        <pc:sldMkLst>
          <pc:docMk/>
          <pc:sldMk cId="3757100748" sldId="283"/>
        </pc:sldMkLst>
      </pc:sldChg>
      <pc:sldChg chg="add setBg">
        <pc:chgData name="Uwe Ricken" userId="f02567aecbed924b" providerId="LiveId" clId="{714880D4-88CB-4370-A0F9-52534329D296}" dt="2021-05-26T06:52:53.737" v="491"/>
        <pc:sldMkLst>
          <pc:docMk/>
          <pc:sldMk cId="4078754494" sldId="284"/>
        </pc:sldMkLst>
      </pc:sldChg>
      <pc:sldChg chg="modSp mod">
        <pc:chgData name="Uwe Ricken" userId="f02567aecbed924b" providerId="LiveId" clId="{714880D4-88CB-4370-A0F9-52534329D296}" dt="2021-05-20T06:54:10.248" v="1" actId="27636"/>
        <pc:sldMkLst>
          <pc:docMk/>
          <pc:sldMk cId="1614993614" sldId="288"/>
        </pc:sldMkLst>
      </pc:sldChg>
      <pc:sldChg chg="modSp">
        <pc:chgData name="Uwe Ricken" userId="f02567aecbed924b" providerId="LiveId" clId="{714880D4-88CB-4370-A0F9-52534329D296}" dt="2021-05-20T06:54:09.902" v="0"/>
        <pc:sldMkLst>
          <pc:docMk/>
          <pc:sldMk cId="653740681" sldId="289"/>
        </pc:sldMkLst>
      </pc:sldChg>
      <pc:sldChg chg="modSp">
        <pc:chgData name="Uwe Ricken" userId="f02567aecbed924b" providerId="LiveId" clId="{714880D4-88CB-4370-A0F9-52534329D296}" dt="2021-05-20T06:54:09.902" v="0"/>
        <pc:sldMkLst>
          <pc:docMk/>
          <pc:sldMk cId="2731301425" sldId="291"/>
        </pc:sldMkLst>
      </pc:sldChg>
      <pc:sldChg chg="modSp mod">
        <pc:chgData name="Uwe Ricken" userId="f02567aecbed924b" providerId="LiveId" clId="{714880D4-88CB-4370-A0F9-52534329D296}" dt="2021-05-20T06:54:10.420" v="3" actId="27636"/>
        <pc:sldMkLst>
          <pc:docMk/>
          <pc:sldMk cId="3658981334" sldId="292"/>
        </pc:sldMkLst>
      </pc:sldChg>
      <pc:sldChg chg="modSp">
        <pc:chgData name="Uwe Ricken" userId="f02567aecbed924b" providerId="LiveId" clId="{714880D4-88CB-4370-A0F9-52534329D296}" dt="2021-05-20T06:54:09.902" v="0"/>
        <pc:sldMkLst>
          <pc:docMk/>
          <pc:sldMk cId="2302523668" sldId="293"/>
        </pc:sldMkLst>
      </pc:sldChg>
      <pc:sldChg chg="modSp mod">
        <pc:chgData name="Uwe Ricken" userId="f02567aecbed924b" providerId="LiveId" clId="{714880D4-88CB-4370-A0F9-52534329D296}" dt="2021-05-25T07:17:52.760" v="176" actId="20577"/>
        <pc:sldMkLst>
          <pc:docMk/>
          <pc:sldMk cId="2013804043" sldId="295"/>
        </pc:sldMkLst>
      </pc:sldChg>
      <pc:sldChg chg="modSp mod">
        <pc:chgData name="Uwe Ricken" userId="f02567aecbed924b" providerId="LiveId" clId="{714880D4-88CB-4370-A0F9-52534329D296}" dt="2021-05-20T06:54:10.356" v="2" actId="27636"/>
        <pc:sldMkLst>
          <pc:docMk/>
          <pc:sldMk cId="922971837" sldId="296"/>
        </pc:sldMkLst>
      </pc:sldChg>
      <pc:sldChg chg="modSp mod">
        <pc:chgData name="Uwe Ricken" userId="f02567aecbed924b" providerId="LiveId" clId="{714880D4-88CB-4370-A0F9-52534329D296}" dt="2021-05-25T07:16:42.305" v="159" actId="20577"/>
        <pc:sldMkLst>
          <pc:docMk/>
          <pc:sldMk cId="2655187818" sldId="297"/>
        </pc:sldMkLst>
      </pc:sldChg>
      <pc:sldChg chg="modSp mod">
        <pc:chgData name="Uwe Ricken" userId="f02567aecbed924b" providerId="LiveId" clId="{714880D4-88CB-4370-A0F9-52534329D296}" dt="2021-05-24T07:55:34.589" v="153" actId="14100"/>
        <pc:sldMkLst>
          <pc:docMk/>
          <pc:sldMk cId="772245438" sldId="298"/>
        </pc:sldMkLst>
      </pc:sldChg>
      <pc:sldChg chg="modSp mod">
        <pc:chgData name="Uwe Ricken" userId="f02567aecbed924b" providerId="LiveId" clId="{714880D4-88CB-4370-A0F9-52534329D296}" dt="2021-05-25T07:17:22.159" v="170"/>
        <pc:sldMkLst>
          <pc:docMk/>
          <pc:sldMk cId="2061120949" sldId="300"/>
        </pc:sldMkLst>
      </pc:sldChg>
      <pc:sldChg chg="modSp">
        <pc:chgData name="Uwe Ricken" userId="f02567aecbed924b" providerId="LiveId" clId="{714880D4-88CB-4370-A0F9-52534329D296}" dt="2021-05-20T06:54:09.902" v="0"/>
        <pc:sldMkLst>
          <pc:docMk/>
          <pc:sldMk cId="4102113717" sldId="301"/>
        </pc:sldMkLst>
      </pc:sldChg>
      <pc:sldChg chg="modSp">
        <pc:chgData name="Uwe Ricken" userId="f02567aecbed924b" providerId="LiveId" clId="{714880D4-88CB-4370-A0F9-52534329D296}" dt="2021-05-20T06:54:09.902" v="0"/>
        <pc:sldMkLst>
          <pc:docMk/>
          <pc:sldMk cId="763256948" sldId="302"/>
        </pc:sldMkLst>
      </pc:sldChg>
      <pc:sldChg chg="modSp">
        <pc:chgData name="Uwe Ricken" userId="f02567aecbed924b" providerId="LiveId" clId="{714880D4-88CB-4370-A0F9-52534329D296}" dt="2021-05-20T06:54:09.902" v="0"/>
        <pc:sldMkLst>
          <pc:docMk/>
          <pc:sldMk cId="3933073069" sldId="303"/>
        </pc:sldMkLst>
      </pc:sldChg>
      <pc:sldChg chg="modSp mod">
        <pc:chgData name="Uwe Ricken" userId="f02567aecbed924b" providerId="LiveId" clId="{714880D4-88CB-4370-A0F9-52534329D296}" dt="2021-05-20T06:54:10.456" v="4" actId="27636"/>
        <pc:sldMkLst>
          <pc:docMk/>
          <pc:sldMk cId="1338912541" sldId="316"/>
        </pc:sldMkLst>
      </pc:sldChg>
      <pc:sldChg chg="modSp">
        <pc:chgData name="Uwe Ricken" userId="f02567aecbed924b" providerId="LiveId" clId="{714880D4-88CB-4370-A0F9-52534329D296}" dt="2021-05-20T06:54:09.902" v="0"/>
        <pc:sldMkLst>
          <pc:docMk/>
          <pc:sldMk cId="916328970" sldId="317"/>
        </pc:sldMkLst>
      </pc:sldChg>
      <pc:sldChg chg="modSp mod">
        <pc:chgData name="Uwe Ricken" userId="f02567aecbed924b" providerId="LiveId" clId="{714880D4-88CB-4370-A0F9-52534329D296}" dt="2021-05-20T06:54:10.518" v="6" actId="27636"/>
        <pc:sldMkLst>
          <pc:docMk/>
          <pc:sldMk cId="1484336536" sldId="318"/>
        </pc:sldMkLst>
      </pc:sldChg>
      <pc:sldChg chg="addSp delSp modSp new mod modClrScheme chgLayout">
        <pc:chgData name="Uwe Ricken" userId="f02567aecbed924b" providerId="LiveId" clId="{714880D4-88CB-4370-A0F9-52534329D296}" dt="2021-05-25T07:34:23.653" v="389" actId="14100"/>
        <pc:sldMkLst>
          <pc:docMk/>
          <pc:sldMk cId="2367742522" sldId="319"/>
        </pc:sldMkLst>
      </pc:sldChg>
      <pc:sldChg chg="addSp delSp modSp new mod modClrScheme chgLayout">
        <pc:chgData name="Uwe Ricken" userId="f02567aecbed924b" providerId="LiveId" clId="{714880D4-88CB-4370-A0F9-52534329D296}" dt="2021-05-25T16:26:41.682" v="485" actId="2711"/>
        <pc:sldMkLst>
          <pc:docMk/>
          <pc:sldMk cId="641265507" sldId="320"/>
        </pc:sldMkLst>
      </pc:sldChg>
      <pc:sldChg chg="addSp delSp modSp new mod modClrScheme chgLayout">
        <pc:chgData name="Uwe Ricken" userId="f02567aecbed924b" providerId="LiveId" clId="{714880D4-88CB-4370-A0F9-52534329D296}" dt="2021-05-26T07:12:41.374" v="736" actId="20577"/>
        <pc:sldMkLst>
          <pc:docMk/>
          <pc:sldMk cId="1493346584" sldId="321"/>
        </pc:sldMkLst>
      </pc:sldChg>
      <pc:sldChg chg="modSp add mod">
        <pc:chgData name="Uwe Ricken" userId="f02567aecbed924b" providerId="LiveId" clId="{714880D4-88CB-4370-A0F9-52534329D296}" dt="2021-05-26T07:12:32.216" v="727" actId="20577"/>
        <pc:sldMkLst>
          <pc:docMk/>
          <pc:sldMk cId="1701908968" sldId="322"/>
        </pc:sldMkLst>
      </pc:sldChg>
      <pc:sldChg chg="addSp delSp modSp new del mod modClrScheme chgLayout">
        <pc:chgData name="Uwe Ricken" userId="f02567aecbed924b" providerId="LiveId" clId="{714880D4-88CB-4370-A0F9-52534329D296}" dt="2021-05-26T11:30:28.723" v="948" actId="2696"/>
        <pc:sldMkLst>
          <pc:docMk/>
          <pc:sldMk cId="1554624173" sldId="323"/>
        </pc:sldMkLst>
      </pc:sldChg>
      <pc:sldChg chg="addSp delSp modSp new del mod modClrScheme chgLayout">
        <pc:chgData name="Uwe Ricken" userId="f02567aecbed924b" providerId="LiveId" clId="{714880D4-88CB-4370-A0F9-52534329D296}" dt="2021-05-26T08:00:52.574" v="766" actId="2696"/>
        <pc:sldMkLst>
          <pc:docMk/>
          <pc:sldMk cId="2151837066" sldId="323"/>
        </pc:sldMkLst>
      </pc:sldChg>
      <pc:sldMasterChg chg="modSp mod">
        <pc:chgData name="Uwe Ricken" userId="f02567aecbed924b" providerId="LiveId" clId="{714880D4-88CB-4370-A0F9-52534329D296}" dt="2021-05-26T11:12:18.196" v="940" actId="20577"/>
        <pc:sldMasterMkLst>
          <pc:docMk/>
          <pc:sldMasterMk cId="3850397501" sldId="2147483660"/>
        </pc:sldMasterMkLst>
      </pc:sldMasterChg>
      <pc:sldMasterChg chg="modSldLayout">
        <pc:chgData name="Uwe Ricken" userId="f02567aecbed924b" providerId="LiveId" clId="{714880D4-88CB-4370-A0F9-52534329D296}" dt="2021-05-26T06:52:21.471" v="489"/>
        <pc:sldMasterMkLst>
          <pc:docMk/>
          <pc:sldMasterMk cId="1845462355" sldId="2147483671"/>
        </pc:sldMasterMkLst>
        <pc:sldLayoutChg chg="addSp">
          <pc:chgData name="Uwe Ricken" userId="f02567aecbed924b" providerId="LiveId" clId="{714880D4-88CB-4370-A0F9-52534329D296}" dt="2021-05-26T06:52:21.471" v="489"/>
          <pc:sldLayoutMkLst>
            <pc:docMk/>
            <pc:sldMasterMk cId="1845462355" sldId="2147483671"/>
            <pc:sldLayoutMk cId="176806145" sldId="2147483674"/>
          </pc:sldLayoutMkLst>
        </pc:sldLayoutChg>
      </pc:sldMasterChg>
    </pc:docChg>
  </pc:docChgLst>
  <pc:docChgLst>
    <pc:chgData name="Uwe Ricken" userId="f02567aecbed924b" providerId="LiveId" clId="{4E827B5D-C3FB-45DA-8688-2B8B9668C71A}"/>
    <pc:docChg chg="undo custSel addSld modSld">
      <pc:chgData name="Uwe Ricken" userId="f02567aecbed924b" providerId="LiveId" clId="{4E827B5D-C3FB-45DA-8688-2B8B9668C71A}" dt="2020-05-15T16:39:49.743" v="789" actId="478"/>
      <pc:docMkLst>
        <pc:docMk/>
      </pc:docMkLst>
      <pc:sldChg chg="modSp">
        <pc:chgData name="Uwe Ricken" userId="f02567aecbed924b" providerId="LiveId" clId="{4E827B5D-C3FB-45DA-8688-2B8B9668C71A}" dt="2020-05-15T16:10:16.554" v="59" actId="20577"/>
        <pc:sldMkLst>
          <pc:docMk/>
          <pc:sldMk cId="1614993614" sldId="288"/>
        </pc:sldMkLst>
      </pc:sldChg>
      <pc:sldChg chg="addSp delSp modSp add">
        <pc:chgData name="Uwe Ricken" userId="f02567aecbed924b" providerId="LiveId" clId="{4E827B5D-C3FB-45DA-8688-2B8B9668C71A}" dt="2020-05-15T16:13:31.566" v="319"/>
        <pc:sldMkLst>
          <pc:docMk/>
          <pc:sldMk cId="1195325505" sldId="290"/>
        </pc:sldMkLst>
      </pc:sldChg>
      <pc:sldChg chg="addSp delSp modSp add">
        <pc:chgData name="Uwe Ricken" userId="f02567aecbed924b" providerId="LiveId" clId="{4E827B5D-C3FB-45DA-8688-2B8B9668C71A}" dt="2020-05-15T16:24:21.332" v="668" actId="1076"/>
        <pc:sldMkLst>
          <pc:docMk/>
          <pc:sldMk cId="2731301425" sldId="291"/>
        </pc:sldMkLst>
      </pc:sldChg>
      <pc:sldChg chg="addSp delSp modSp add">
        <pc:chgData name="Uwe Ricken" userId="f02567aecbed924b" providerId="LiveId" clId="{4E827B5D-C3FB-45DA-8688-2B8B9668C71A}" dt="2020-05-15T16:34:19.943" v="719"/>
        <pc:sldMkLst>
          <pc:docMk/>
          <pc:sldMk cId="3658981334" sldId="292"/>
        </pc:sldMkLst>
      </pc:sldChg>
      <pc:sldChg chg="addSp delSp modSp add">
        <pc:chgData name="Uwe Ricken" userId="f02567aecbed924b" providerId="LiveId" clId="{4E827B5D-C3FB-45DA-8688-2B8B9668C71A}" dt="2020-05-15T16:39:49.743" v="789" actId="478"/>
        <pc:sldMkLst>
          <pc:docMk/>
          <pc:sldMk cId="2302523668" sldId="293"/>
        </pc:sldMkLst>
      </pc:sldChg>
    </pc:docChg>
  </pc:docChgLst>
  <pc:docChgLst>
    <pc:chgData name="Uwe Ricken" userId="f02567aecbed924b" providerId="LiveId" clId="{138A29FC-FA96-473E-B2C0-D8D807EDBC34}"/>
    <pc:docChg chg="custSel addSld modSld modMainMaster">
      <pc:chgData name="Uwe Ricken" userId="f02567aecbed924b" providerId="LiveId" clId="{138A29FC-FA96-473E-B2C0-D8D807EDBC34}" dt="2022-01-28T12:44:10.468" v="3" actId="20577"/>
      <pc:docMkLst>
        <pc:docMk/>
      </pc:docMkLst>
      <pc:sldChg chg="addSp delSp modSp new mod modClrScheme chgLayout">
        <pc:chgData name="Uwe Ricken" userId="f02567aecbed924b" providerId="LiveId" clId="{138A29FC-FA96-473E-B2C0-D8D807EDBC34}" dt="2022-01-28T12:13:52.580" v="2" actId="931"/>
        <pc:sldMkLst>
          <pc:docMk/>
          <pc:sldMk cId="541537356" sldId="323"/>
        </pc:sldMkLst>
      </pc:sldChg>
      <pc:sldMasterChg chg="modSp mod">
        <pc:chgData name="Uwe Ricken" userId="f02567aecbed924b" providerId="LiveId" clId="{138A29FC-FA96-473E-B2C0-D8D807EDBC34}" dt="2022-01-28T12:44:10.468" v="3" actId="20577"/>
        <pc:sldMasterMkLst>
          <pc:docMk/>
          <pc:sldMasterMk cId="3850397501" sldId="2147483660"/>
        </pc:sldMasterMkLst>
      </pc:sldMasterChg>
    </pc:docChg>
  </pc:docChgLst>
  <pc:docChgLst>
    <pc:chgData name="Uwe Ricken" userId="f02567aecbed924b" providerId="LiveId" clId="{8BCF7B4B-92CC-4CE8-B2BD-F435B1236B4D}"/>
    <pc:docChg chg="undo custSel addSld delSld modSld sldOrd">
      <pc:chgData name="Uwe Ricken" userId="f02567aecbed924b" providerId="LiveId" clId="{8BCF7B4B-92CC-4CE8-B2BD-F435B1236B4D}" dt="2020-05-29T08:53:17.460" v="2316" actId="207"/>
      <pc:docMkLst>
        <pc:docMk/>
      </pc:docMkLst>
      <pc:sldChg chg="del">
        <pc:chgData name="Uwe Ricken" userId="f02567aecbed924b" providerId="LiveId" clId="{8BCF7B4B-92CC-4CE8-B2BD-F435B1236B4D}" dt="2020-05-16T11:42:15.103" v="738" actId="2696"/>
        <pc:sldMkLst>
          <pc:docMk/>
          <pc:sldMk cId="1195325505" sldId="290"/>
        </pc:sldMkLst>
      </pc:sldChg>
      <pc:sldChg chg="addSp delSp modSp">
        <pc:chgData name="Uwe Ricken" userId="f02567aecbed924b" providerId="LiveId" clId="{8BCF7B4B-92CC-4CE8-B2BD-F435B1236B4D}" dt="2020-05-16T11:49:58.661" v="795" actId="27636"/>
        <pc:sldMkLst>
          <pc:docMk/>
          <pc:sldMk cId="3658981334" sldId="292"/>
        </pc:sldMkLst>
      </pc:sldChg>
      <pc:sldChg chg="addSp delSp modSp">
        <pc:chgData name="Uwe Ricken" userId="f02567aecbed924b" providerId="LiveId" clId="{8BCF7B4B-92CC-4CE8-B2BD-F435B1236B4D}" dt="2020-05-16T13:36:36.990" v="1139" actId="20577"/>
        <pc:sldMkLst>
          <pc:docMk/>
          <pc:sldMk cId="2302523668" sldId="293"/>
        </pc:sldMkLst>
      </pc:sldChg>
      <pc:sldChg chg="addSp modSp add">
        <pc:chgData name="Uwe Ricken" userId="f02567aecbed924b" providerId="LiveId" clId="{8BCF7B4B-92CC-4CE8-B2BD-F435B1236B4D}" dt="2020-05-16T12:08:52.815" v="798" actId="20577"/>
        <pc:sldMkLst>
          <pc:docMk/>
          <pc:sldMk cId="2461279827" sldId="294"/>
        </pc:sldMkLst>
      </pc:sldChg>
      <pc:sldChg chg="addSp delSp modSp add">
        <pc:chgData name="Uwe Ricken" userId="f02567aecbed924b" providerId="LiveId" clId="{8BCF7B4B-92CC-4CE8-B2BD-F435B1236B4D}" dt="2020-05-16T13:27:43.663" v="1132" actId="20577"/>
        <pc:sldMkLst>
          <pc:docMk/>
          <pc:sldMk cId="2013804043" sldId="295"/>
        </pc:sldMkLst>
      </pc:sldChg>
      <pc:sldChg chg="addSp delSp modSp add">
        <pc:chgData name="Uwe Ricken" userId="f02567aecbed924b" providerId="LiveId" clId="{8BCF7B4B-92CC-4CE8-B2BD-F435B1236B4D}" dt="2020-05-16T12:37:43.137" v="1033" actId="20577"/>
        <pc:sldMkLst>
          <pc:docMk/>
          <pc:sldMk cId="922971837" sldId="296"/>
        </pc:sldMkLst>
      </pc:sldChg>
      <pc:sldChg chg="modSp add ord">
        <pc:chgData name="Uwe Ricken" userId="f02567aecbed924b" providerId="LiveId" clId="{8BCF7B4B-92CC-4CE8-B2BD-F435B1236B4D}" dt="2020-05-19T17:36:12.415" v="1140"/>
        <pc:sldMkLst>
          <pc:docMk/>
          <pc:sldMk cId="2655187818" sldId="297"/>
        </pc:sldMkLst>
      </pc:sldChg>
      <pc:sldChg chg="addSp delSp modSp add ord">
        <pc:chgData name="Uwe Ricken" userId="f02567aecbed924b" providerId="LiveId" clId="{8BCF7B4B-92CC-4CE8-B2BD-F435B1236B4D}" dt="2020-05-26T07:27:08.519" v="1746"/>
        <pc:sldMkLst>
          <pc:docMk/>
          <pc:sldMk cId="772245438" sldId="298"/>
        </pc:sldMkLst>
      </pc:sldChg>
      <pc:sldChg chg="addSp delSp modSp add del modAnim">
        <pc:chgData name="Uwe Ricken" userId="f02567aecbed924b" providerId="LiveId" clId="{8BCF7B4B-92CC-4CE8-B2BD-F435B1236B4D}" dt="2020-05-29T08:20:53.911" v="2215" actId="2696"/>
        <pc:sldMkLst>
          <pc:docMk/>
          <pc:sldMk cId="3385370094" sldId="299"/>
        </pc:sldMkLst>
      </pc:sldChg>
      <pc:sldChg chg="modSp add">
        <pc:chgData name="Uwe Ricken" userId="f02567aecbed924b" providerId="LiveId" clId="{8BCF7B4B-92CC-4CE8-B2BD-F435B1236B4D}" dt="2020-05-26T07:27:32.410" v="1787" actId="20577"/>
        <pc:sldMkLst>
          <pc:docMk/>
          <pc:sldMk cId="2061120949" sldId="300"/>
        </pc:sldMkLst>
      </pc:sldChg>
      <pc:sldChg chg="addSp delSp modSp add">
        <pc:chgData name="Uwe Ricken" userId="f02567aecbed924b" providerId="LiveId" clId="{8BCF7B4B-92CC-4CE8-B2BD-F435B1236B4D}" dt="2020-05-29T08:52:16.452" v="2312" actId="11529"/>
        <pc:sldMkLst>
          <pc:docMk/>
          <pc:sldMk cId="4102113717" sldId="301"/>
        </pc:sldMkLst>
      </pc:sldChg>
      <pc:sldChg chg="addSp modSp add">
        <pc:chgData name="Uwe Ricken" userId="f02567aecbed924b" providerId="LiveId" clId="{8BCF7B4B-92CC-4CE8-B2BD-F435B1236B4D}" dt="2020-05-29T08:20:30.309" v="2214" actId="14100"/>
        <pc:sldMkLst>
          <pc:docMk/>
          <pc:sldMk cId="763256948" sldId="302"/>
        </pc:sldMkLst>
      </pc:sldChg>
      <pc:sldChg chg="modSp add ord">
        <pc:chgData name="Uwe Ricken" userId="f02567aecbed924b" providerId="LiveId" clId="{8BCF7B4B-92CC-4CE8-B2BD-F435B1236B4D}" dt="2020-05-29T08:53:17.460" v="2316" actId="207"/>
        <pc:sldMkLst>
          <pc:docMk/>
          <pc:sldMk cId="3933073069" sldId="303"/>
        </pc:sldMkLst>
      </pc:sldChg>
    </pc:docChg>
  </pc:docChgLst>
  <pc:docChgLst>
    <pc:chgData name="Uwe Ricken" userId="f02567aecbed924b" providerId="LiveId" clId="{022BB04B-6079-403B-8AAE-9EF4A7274EAC}"/>
    <pc:docChg chg="custSel modSld">
      <pc:chgData name="Uwe Ricken" userId="f02567aecbed924b" providerId="LiveId" clId="{022BB04B-6079-403B-8AAE-9EF4A7274EAC}" dt="2021-02-27T10:15:45.968" v="8" actId="478"/>
      <pc:docMkLst>
        <pc:docMk/>
      </pc:docMkLst>
      <pc:sldChg chg="modSp">
        <pc:chgData name="Uwe Ricken" userId="f02567aecbed924b" providerId="LiveId" clId="{022BB04B-6079-403B-8AAE-9EF4A7274EAC}" dt="2021-02-27T09:49:10.491" v="0"/>
        <pc:sldMkLst>
          <pc:docMk/>
          <pc:sldMk cId="1200769877" sldId="275"/>
        </pc:sldMkLst>
      </pc:sldChg>
      <pc:sldChg chg="modSp">
        <pc:chgData name="Uwe Ricken" userId="f02567aecbed924b" providerId="LiveId" clId="{022BB04B-6079-403B-8AAE-9EF4A7274EAC}" dt="2021-02-27T09:49:10.491" v="0"/>
        <pc:sldMkLst>
          <pc:docMk/>
          <pc:sldMk cId="1555885432" sldId="279"/>
        </pc:sldMkLst>
      </pc:sldChg>
      <pc:sldChg chg="modSp">
        <pc:chgData name="Uwe Ricken" userId="f02567aecbed924b" providerId="LiveId" clId="{022BB04B-6079-403B-8AAE-9EF4A7274EAC}" dt="2021-02-27T09:49:10.491" v="0"/>
        <pc:sldMkLst>
          <pc:docMk/>
          <pc:sldMk cId="373043296" sldId="280"/>
        </pc:sldMkLst>
      </pc:sldChg>
      <pc:sldChg chg="modSp mod">
        <pc:chgData name="Uwe Ricken" userId="f02567aecbed924b" providerId="LiveId" clId="{022BB04B-6079-403B-8AAE-9EF4A7274EAC}" dt="2021-02-27T09:49:10.798" v="1" actId="27636"/>
        <pc:sldMkLst>
          <pc:docMk/>
          <pc:sldMk cId="1614993614" sldId="288"/>
        </pc:sldMkLst>
      </pc:sldChg>
      <pc:sldChg chg="modSp">
        <pc:chgData name="Uwe Ricken" userId="f02567aecbed924b" providerId="LiveId" clId="{022BB04B-6079-403B-8AAE-9EF4A7274EAC}" dt="2021-02-27T09:49:10.491" v="0"/>
        <pc:sldMkLst>
          <pc:docMk/>
          <pc:sldMk cId="653740681" sldId="289"/>
        </pc:sldMkLst>
      </pc:sldChg>
      <pc:sldChg chg="modSp">
        <pc:chgData name="Uwe Ricken" userId="f02567aecbed924b" providerId="LiveId" clId="{022BB04B-6079-403B-8AAE-9EF4A7274EAC}" dt="2021-02-27T09:49:10.491" v="0"/>
        <pc:sldMkLst>
          <pc:docMk/>
          <pc:sldMk cId="2731301425" sldId="291"/>
        </pc:sldMkLst>
      </pc:sldChg>
      <pc:sldChg chg="modSp mod">
        <pc:chgData name="Uwe Ricken" userId="f02567aecbed924b" providerId="LiveId" clId="{022BB04B-6079-403B-8AAE-9EF4A7274EAC}" dt="2021-02-27T09:49:11.158" v="3" actId="27636"/>
        <pc:sldMkLst>
          <pc:docMk/>
          <pc:sldMk cId="3658981334" sldId="292"/>
        </pc:sldMkLst>
      </pc:sldChg>
      <pc:sldChg chg="modSp mod">
        <pc:chgData name="Uwe Ricken" userId="f02567aecbed924b" providerId="LiveId" clId="{022BB04B-6079-403B-8AAE-9EF4A7274EAC}" dt="2021-02-27T10:15:29.697" v="7" actId="20577"/>
        <pc:sldMkLst>
          <pc:docMk/>
          <pc:sldMk cId="2302523668" sldId="293"/>
        </pc:sldMkLst>
      </pc:sldChg>
      <pc:sldChg chg="modSp">
        <pc:chgData name="Uwe Ricken" userId="f02567aecbed924b" providerId="LiveId" clId="{022BB04B-6079-403B-8AAE-9EF4A7274EAC}" dt="2021-02-27T09:49:10.491" v="0"/>
        <pc:sldMkLst>
          <pc:docMk/>
          <pc:sldMk cId="2013804043" sldId="295"/>
        </pc:sldMkLst>
      </pc:sldChg>
      <pc:sldChg chg="modSp mod">
        <pc:chgData name="Uwe Ricken" userId="f02567aecbed924b" providerId="LiveId" clId="{022BB04B-6079-403B-8AAE-9EF4A7274EAC}" dt="2021-02-27T09:49:11.111" v="2" actId="27636"/>
        <pc:sldMkLst>
          <pc:docMk/>
          <pc:sldMk cId="922971837" sldId="296"/>
        </pc:sldMkLst>
      </pc:sldChg>
      <pc:sldChg chg="modSp mod">
        <pc:chgData name="Uwe Ricken" userId="f02567aecbed924b" providerId="LiveId" clId="{022BB04B-6079-403B-8AAE-9EF4A7274EAC}" dt="2021-02-27T09:49:11.205" v="5" actId="27636"/>
        <pc:sldMkLst>
          <pc:docMk/>
          <pc:sldMk cId="2655187818" sldId="297"/>
        </pc:sldMkLst>
      </pc:sldChg>
      <pc:sldChg chg="delSp modSp mod">
        <pc:chgData name="Uwe Ricken" userId="f02567aecbed924b" providerId="LiveId" clId="{022BB04B-6079-403B-8AAE-9EF4A7274EAC}" dt="2021-02-27T10:15:45.968" v="8" actId="478"/>
        <pc:sldMkLst>
          <pc:docMk/>
          <pc:sldMk cId="772245438" sldId="298"/>
        </pc:sldMkLst>
      </pc:sldChg>
      <pc:sldChg chg="modSp">
        <pc:chgData name="Uwe Ricken" userId="f02567aecbed924b" providerId="LiveId" clId="{022BB04B-6079-403B-8AAE-9EF4A7274EAC}" dt="2021-02-27T09:49:10.491" v="0"/>
        <pc:sldMkLst>
          <pc:docMk/>
          <pc:sldMk cId="2061120949" sldId="300"/>
        </pc:sldMkLst>
      </pc:sldChg>
      <pc:sldChg chg="modSp">
        <pc:chgData name="Uwe Ricken" userId="f02567aecbed924b" providerId="LiveId" clId="{022BB04B-6079-403B-8AAE-9EF4A7274EAC}" dt="2021-02-27T09:49:10.491" v="0"/>
        <pc:sldMkLst>
          <pc:docMk/>
          <pc:sldMk cId="4102113717" sldId="301"/>
        </pc:sldMkLst>
      </pc:sldChg>
      <pc:sldChg chg="modSp">
        <pc:chgData name="Uwe Ricken" userId="f02567aecbed924b" providerId="LiveId" clId="{022BB04B-6079-403B-8AAE-9EF4A7274EAC}" dt="2021-02-27T09:49:10.491" v="0"/>
        <pc:sldMkLst>
          <pc:docMk/>
          <pc:sldMk cId="763256948" sldId="302"/>
        </pc:sldMkLst>
      </pc:sldChg>
      <pc:sldChg chg="modSp">
        <pc:chgData name="Uwe Ricken" userId="f02567aecbed924b" providerId="LiveId" clId="{022BB04B-6079-403B-8AAE-9EF4A7274EAC}" dt="2021-02-27T09:49:10.491" v="0"/>
        <pc:sldMkLst>
          <pc:docMk/>
          <pc:sldMk cId="3933073069" sldId="303"/>
        </pc:sldMkLst>
      </pc:sldChg>
      <pc:sldChg chg="modSp mod">
        <pc:chgData name="Uwe Ricken" userId="f02567aecbed924b" providerId="LiveId" clId="{022BB04B-6079-403B-8AAE-9EF4A7274EAC}" dt="2021-02-27T09:49:11.189" v="4" actId="27636"/>
        <pc:sldMkLst>
          <pc:docMk/>
          <pc:sldMk cId="1338912541" sldId="316"/>
        </pc:sldMkLst>
      </pc:sldChg>
      <pc:sldChg chg="modSp">
        <pc:chgData name="Uwe Ricken" userId="f02567aecbed924b" providerId="LiveId" clId="{022BB04B-6079-403B-8AAE-9EF4A7274EAC}" dt="2021-02-27T09:49:10.491" v="0"/>
        <pc:sldMkLst>
          <pc:docMk/>
          <pc:sldMk cId="916328970" sldId="317"/>
        </pc:sldMkLst>
      </pc:sldChg>
      <pc:sldChg chg="modSp mod">
        <pc:chgData name="Uwe Ricken" userId="f02567aecbed924b" providerId="LiveId" clId="{022BB04B-6079-403B-8AAE-9EF4A7274EAC}" dt="2021-02-27T09:49:11.267" v="6" actId="27636"/>
        <pc:sldMkLst>
          <pc:docMk/>
          <pc:sldMk cId="1484336536" sldId="318"/>
        </pc:sldMkLst>
      </pc:sldChg>
    </pc:docChg>
  </pc:docChgLst>
  <pc:docChgLst>
    <pc:chgData name="Uwe Ricken" userId="f02567aecbed924b" providerId="LiveId" clId="{0B7DD45F-D34D-4B1E-85B4-4C5F0B85E128}"/>
    <pc:docChg chg="custSel delSld modSld delMainMaster">
      <pc:chgData name="Uwe Ricken" userId="f02567aecbed924b" providerId="LiveId" clId="{0B7DD45F-D34D-4B1E-85B4-4C5F0B85E128}" dt="2021-09-14T08:02:37.116" v="14" actId="2696"/>
      <pc:docMkLst>
        <pc:docMk/>
      </pc:docMkLst>
      <pc:sldChg chg="del">
        <pc:chgData name="Uwe Ricken" userId="f02567aecbed924b" providerId="LiveId" clId="{0B7DD45F-D34D-4B1E-85B4-4C5F0B85E128}" dt="2021-09-14T08:02:35.293" v="13" actId="2696"/>
        <pc:sldMkLst>
          <pc:docMk/>
          <pc:sldMk cId="3926567138" sldId="256"/>
        </pc:sldMkLst>
      </pc:sldChg>
      <pc:sldChg chg="modSp del mod">
        <pc:chgData name="Uwe Ricken" userId="f02567aecbed924b" providerId="LiveId" clId="{0B7DD45F-D34D-4B1E-85B4-4C5F0B85E128}" dt="2021-09-14T08:02:37.116" v="14" actId="2696"/>
        <pc:sldMkLst>
          <pc:docMk/>
          <pc:sldMk cId="1714584877" sldId="269"/>
        </pc:sldMkLst>
      </pc:sldChg>
      <pc:sldChg chg="del">
        <pc:chgData name="Uwe Ricken" userId="f02567aecbed924b" providerId="LiveId" clId="{0B7DD45F-D34D-4B1E-85B4-4C5F0B85E128}" dt="2021-09-14T08:02:31.105" v="12" actId="2696"/>
        <pc:sldMkLst>
          <pc:docMk/>
          <pc:sldMk cId="4078754494" sldId="284"/>
        </pc:sldMkLst>
      </pc:sldChg>
      <pc:sldMasterChg chg="delSldLayout">
        <pc:chgData name="Uwe Ricken" userId="f02567aecbed924b" providerId="LiveId" clId="{0B7DD45F-D34D-4B1E-85B4-4C5F0B85E128}" dt="2021-09-14T08:02:37.116" v="14" actId="2696"/>
        <pc:sldMasterMkLst>
          <pc:docMk/>
          <pc:sldMasterMk cId="3850397501" sldId="2147483660"/>
        </pc:sldMasterMkLst>
        <pc:sldLayoutChg chg="del">
          <pc:chgData name="Uwe Ricken" userId="f02567aecbed924b" providerId="LiveId" clId="{0B7DD45F-D34D-4B1E-85B4-4C5F0B85E128}" dt="2021-09-14T08:02:35.293" v="13" actId="2696"/>
          <pc:sldLayoutMkLst>
            <pc:docMk/>
            <pc:sldMasterMk cId="3850397501" sldId="2147483660"/>
            <pc:sldLayoutMk cId="3185132680" sldId="2147483669"/>
          </pc:sldLayoutMkLst>
        </pc:sldLayoutChg>
        <pc:sldLayoutChg chg="del">
          <pc:chgData name="Uwe Ricken" userId="f02567aecbed924b" providerId="LiveId" clId="{0B7DD45F-D34D-4B1E-85B4-4C5F0B85E128}" dt="2021-09-14T08:02:37.116" v="14" actId="2696"/>
          <pc:sldLayoutMkLst>
            <pc:docMk/>
            <pc:sldMasterMk cId="3850397501" sldId="2147483660"/>
            <pc:sldLayoutMk cId="2077777795" sldId="2147483670"/>
          </pc:sldLayoutMkLst>
        </pc:sldLayoutChg>
      </pc:sldMasterChg>
      <pc:sldMasterChg chg="del delSldLayout">
        <pc:chgData name="Uwe Ricken" userId="f02567aecbed924b" providerId="LiveId" clId="{0B7DD45F-D34D-4B1E-85B4-4C5F0B85E128}" dt="2021-09-14T08:02:18.803" v="11" actId="2696"/>
        <pc:sldMasterMkLst>
          <pc:docMk/>
          <pc:sldMasterMk cId="1837648582" sldId="2147483677"/>
        </pc:sldMasterMkLst>
        <pc:sldLayoutChg chg="del">
          <pc:chgData name="Uwe Ricken" userId="f02567aecbed924b" providerId="LiveId" clId="{0B7DD45F-D34D-4B1E-85B4-4C5F0B85E128}" dt="2021-09-14T08:02:18.795" v="2" actId="2696"/>
          <pc:sldLayoutMkLst>
            <pc:docMk/>
            <pc:sldMasterMk cId="1837648582" sldId="2147483677"/>
            <pc:sldLayoutMk cId="4135056297" sldId="2147483678"/>
          </pc:sldLayoutMkLst>
        </pc:sldLayoutChg>
        <pc:sldLayoutChg chg="del">
          <pc:chgData name="Uwe Ricken" userId="f02567aecbed924b" providerId="LiveId" clId="{0B7DD45F-D34D-4B1E-85B4-4C5F0B85E128}" dt="2021-09-14T08:02:18.796" v="3" actId="2696"/>
          <pc:sldLayoutMkLst>
            <pc:docMk/>
            <pc:sldMasterMk cId="1837648582" sldId="2147483677"/>
            <pc:sldLayoutMk cId="727101940" sldId="2147483679"/>
          </pc:sldLayoutMkLst>
        </pc:sldLayoutChg>
        <pc:sldLayoutChg chg="del">
          <pc:chgData name="Uwe Ricken" userId="f02567aecbed924b" providerId="LiveId" clId="{0B7DD45F-D34D-4B1E-85B4-4C5F0B85E128}" dt="2021-09-14T08:02:18.797" v="4" actId="2696"/>
          <pc:sldLayoutMkLst>
            <pc:docMk/>
            <pc:sldMasterMk cId="1837648582" sldId="2147483677"/>
            <pc:sldLayoutMk cId="588487539" sldId="2147483680"/>
          </pc:sldLayoutMkLst>
        </pc:sldLayoutChg>
        <pc:sldLayoutChg chg="del">
          <pc:chgData name="Uwe Ricken" userId="f02567aecbed924b" providerId="LiveId" clId="{0B7DD45F-D34D-4B1E-85B4-4C5F0B85E128}" dt="2021-09-14T08:02:18.797" v="5" actId="2696"/>
          <pc:sldLayoutMkLst>
            <pc:docMk/>
            <pc:sldMasterMk cId="1837648582" sldId="2147483677"/>
            <pc:sldLayoutMk cId="2662416459" sldId="2147483681"/>
          </pc:sldLayoutMkLst>
        </pc:sldLayoutChg>
        <pc:sldLayoutChg chg="del">
          <pc:chgData name="Uwe Ricken" userId="f02567aecbed924b" providerId="LiveId" clId="{0B7DD45F-D34D-4B1E-85B4-4C5F0B85E128}" dt="2021-09-14T08:02:18.798" v="6" actId="2696"/>
          <pc:sldLayoutMkLst>
            <pc:docMk/>
            <pc:sldMasterMk cId="1837648582" sldId="2147483677"/>
            <pc:sldLayoutMk cId="2857802498" sldId="2147483682"/>
          </pc:sldLayoutMkLst>
        </pc:sldLayoutChg>
        <pc:sldLayoutChg chg="del">
          <pc:chgData name="Uwe Ricken" userId="f02567aecbed924b" providerId="LiveId" clId="{0B7DD45F-D34D-4B1E-85B4-4C5F0B85E128}" dt="2021-09-14T08:02:18.799" v="7" actId="2696"/>
          <pc:sldLayoutMkLst>
            <pc:docMk/>
            <pc:sldMasterMk cId="1837648582" sldId="2147483677"/>
            <pc:sldLayoutMk cId="1033355651" sldId="2147483683"/>
          </pc:sldLayoutMkLst>
        </pc:sldLayoutChg>
        <pc:sldLayoutChg chg="del">
          <pc:chgData name="Uwe Ricken" userId="f02567aecbed924b" providerId="LiveId" clId="{0B7DD45F-D34D-4B1E-85B4-4C5F0B85E128}" dt="2021-09-14T08:02:18.800" v="8" actId="2696"/>
          <pc:sldLayoutMkLst>
            <pc:docMk/>
            <pc:sldMasterMk cId="1837648582" sldId="2147483677"/>
            <pc:sldLayoutMk cId="1437997826" sldId="2147483684"/>
          </pc:sldLayoutMkLst>
        </pc:sldLayoutChg>
        <pc:sldLayoutChg chg="del">
          <pc:chgData name="Uwe Ricken" userId="f02567aecbed924b" providerId="LiveId" clId="{0B7DD45F-D34D-4B1E-85B4-4C5F0B85E128}" dt="2021-09-14T08:02:18.801" v="9" actId="2696"/>
          <pc:sldLayoutMkLst>
            <pc:docMk/>
            <pc:sldMasterMk cId="1837648582" sldId="2147483677"/>
            <pc:sldLayoutMk cId="2130191959" sldId="2147483685"/>
          </pc:sldLayoutMkLst>
        </pc:sldLayoutChg>
        <pc:sldLayoutChg chg="del">
          <pc:chgData name="Uwe Ricken" userId="f02567aecbed924b" providerId="LiveId" clId="{0B7DD45F-D34D-4B1E-85B4-4C5F0B85E128}" dt="2021-09-14T08:02:18.801" v="10" actId="2696"/>
          <pc:sldLayoutMkLst>
            <pc:docMk/>
            <pc:sldMasterMk cId="1837648582" sldId="2147483677"/>
            <pc:sldLayoutMk cId="2025021557" sldId="2147483686"/>
          </pc:sldLayoutMkLst>
        </pc:sldLayoutChg>
      </pc:sldMasterChg>
    </pc:docChg>
  </pc:docChgLst>
  <pc:docChgLst>
    <pc:chgData name="Uwe Ricken" userId="f02567aecbed924b" providerId="LiveId" clId="{4389B533-7A36-4DE5-94FA-40F28F427AB7}"/>
    <pc:docChg chg="undo custSel addSld delSld modSld">
      <pc:chgData name="Uwe Ricken" userId="f02567aecbed924b" providerId="LiveId" clId="{4389B533-7A36-4DE5-94FA-40F28F427AB7}" dt="2020-12-12T13:57:41.287" v="858" actId="113"/>
      <pc:docMkLst>
        <pc:docMk/>
      </pc:docMkLst>
      <pc:sldChg chg="add">
        <pc:chgData name="Uwe Ricken" userId="f02567aecbed924b" providerId="LiveId" clId="{4389B533-7A36-4DE5-94FA-40F28F427AB7}" dt="2020-12-12T13:52:44.941" v="208"/>
        <pc:sldMkLst>
          <pc:docMk/>
          <pc:sldMk cId="1200769877" sldId="275"/>
        </pc:sldMkLst>
      </pc:sldChg>
      <pc:sldChg chg="add">
        <pc:chgData name="Uwe Ricken" userId="f02567aecbed924b" providerId="LiveId" clId="{4389B533-7A36-4DE5-94FA-40F28F427AB7}" dt="2020-12-05T14:25:24.930" v="202"/>
        <pc:sldMkLst>
          <pc:docMk/>
          <pc:sldMk cId="1555885432" sldId="279"/>
        </pc:sldMkLst>
      </pc:sldChg>
      <pc:sldChg chg="addSp delSp modSp add mod modClrScheme chgLayout">
        <pc:chgData name="Uwe Ricken" userId="f02567aecbed924b" providerId="LiveId" clId="{4389B533-7A36-4DE5-94FA-40F28F427AB7}" dt="2020-12-12T13:53:14.963" v="212"/>
        <pc:sldMkLst>
          <pc:docMk/>
          <pc:sldMk cId="373043296" sldId="280"/>
        </pc:sldMkLst>
      </pc:sldChg>
      <pc:sldChg chg="del">
        <pc:chgData name="Uwe Ricken" userId="f02567aecbed924b" providerId="LiveId" clId="{4389B533-7A36-4DE5-94FA-40F28F427AB7}" dt="2020-12-02T15:28:36.735" v="2" actId="2696"/>
        <pc:sldMkLst>
          <pc:docMk/>
          <pc:sldMk cId="2134696195" sldId="287"/>
        </pc:sldMkLst>
      </pc:sldChg>
      <pc:sldChg chg="modSp">
        <pc:chgData name="Uwe Ricken" userId="f02567aecbed924b" providerId="LiveId" clId="{4389B533-7A36-4DE5-94FA-40F28F427AB7}" dt="2020-12-05T11:26:08.346" v="82" actId="790"/>
        <pc:sldMkLst>
          <pc:docMk/>
          <pc:sldMk cId="1614993614" sldId="288"/>
        </pc:sldMkLst>
      </pc:sldChg>
      <pc:sldChg chg="modSp">
        <pc:chgData name="Uwe Ricken" userId="f02567aecbed924b" providerId="LiveId" clId="{4389B533-7A36-4DE5-94FA-40F28F427AB7}" dt="2020-12-02T15:29:50.126" v="34" actId="20577"/>
        <pc:sldMkLst>
          <pc:docMk/>
          <pc:sldMk cId="2731301425" sldId="291"/>
        </pc:sldMkLst>
      </pc:sldChg>
      <pc:sldChg chg="delSp mod">
        <pc:chgData name="Uwe Ricken" userId="f02567aecbed924b" providerId="LiveId" clId="{4389B533-7A36-4DE5-94FA-40F28F427AB7}" dt="2020-12-12T09:56:22.996" v="207" actId="478"/>
        <pc:sldMkLst>
          <pc:docMk/>
          <pc:sldMk cId="3658981334" sldId="292"/>
        </pc:sldMkLst>
      </pc:sldChg>
      <pc:sldChg chg="modSp">
        <pc:chgData name="Uwe Ricken" userId="f02567aecbed924b" providerId="LiveId" clId="{4389B533-7A36-4DE5-94FA-40F28F427AB7}" dt="2020-12-02T15:30:32.389" v="37" actId="20577"/>
        <pc:sldMkLst>
          <pc:docMk/>
          <pc:sldMk cId="2302523668" sldId="293"/>
        </pc:sldMkLst>
      </pc:sldChg>
      <pc:sldChg chg="del">
        <pc:chgData name="Uwe Ricken" userId="f02567aecbed924b" providerId="LiveId" clId="{4389B533-7A36-4DE5-94FA-40F28F427AB7}" dt="2020-12-05T13:02:56.225" v="126" actId="2696"/>
        <pc:sldMkLst>
          <pc:docMk/>
          <pc:sldMk cId="2461279827" sldId="294"/>
        </pc:sldMkLst>
      </pc:sldChg>
      <pc:sldChg chg="modSp">
        <pc:chgData name="Uwe Ricken" userId="f02567aecbed924b" providerId="LiveId" clId="{4389B533-7A36-4DE5-94FA-40F28F427AB7}" dt="2020-12-02T15:29:35.103" v="31" actId="20577"/>
        <pc:sldMkLst>
          <pc:docMk/>
          <pc:sldMk cId="2013804043" sldId="295"/>
        </pc:sldMkLst>
      </pc:sldChg>
      <pc:sldChg chg="modSp">
        <pc:chgData name="Uwe Ricken" userId="f02567aecbed924b" providerId="LiveId" clId="{4389B533-7A36-4DE5-94FA-40F28F427AB7}" dt="2020-12-05T11:27:36.764" v="125" actId="207"/>
        <pc:sldMkLst>
          <pc:docMk/>
          <pc:sldMk cId="922971837" sldId="296"/>
        </pc:sldMkLst>
      </pc:sldChg>
      <pc:sldChg chg="modSp">
        <pc:chgData name="Uwe Ricken" userId="f02567aecbed924b" providerId="LiveId" clId="{4389B533-7A36-4DE5-94FA-40F28F427AB7}" dt="2020-12-05T13:05:24.432" v="201" actId="20577"/>
        <pc:sldMkLst>
          <pc:docMk/>
          <pc:sldMk cId="2655187818" sldId="297"/>
        </pc:sldMkLst>
      </pc:sldChg>
      <pc:sldChg chg="addSp delSp modSp">
        <pc:chgData name="Uwe Ricken" userId="f02567aecbed924b" providerId="LiveId" clId="{4389B533-7A36-4DE5-94FA-40F28F427AB7}" dt="2020-12-05T13:04:58.351" v="194" actId="14100"/>
        <pc:sldMkLst>
          <pc:docMk/>
          <pc:sldMk cId="772245438" sldId="298"/>
        </pc:sldMkLst>
      </pc:sldChg>
      <pc:sldChg chg="modSp del">
        <pc:chgData name="Uwe Ricken" userId="f02567aecbed924b" providerId="LiveId" clId="{4389B533-7A36-4DE5-94FA-40F28F427AB7}" dt="2020-12-08T16:46:53.154" v="204" actId="2696"/>
        <pc:sldMkLst>
          <pc:docMk/>
          <pc:sldMk cId="1252969730" sldId="315"/>
        </pc:sldMkLst>
      </pc:sldChg>
      <pc:sldChg chg="modSp">
        <pc:chgData name="Uwe Ricken" userId="f02567aecbed924b" providerId="LiveId" clId="{4389B533-7A36-4DE5-94FA-40F28F427AB7}" dt="2020-12-02T15:32:04.616" v="81"/>
        <pc:sldMkLst>
          <pc:docMk/>
          <pc:sldMk cId="1338912541" sldId="316"/>
        </pc:sldMkLst>
      </pc:sldChg>
      <pc:sldChg chg="modSp add">
        <pc:chgData name="Uwe Ricken" userId="f02567aecbed924b" providerId="LiveId" clId="{4389B533-7A36-4DE5-94FA-40F28F427AB7}" dt="2020-12-08T16:51:04.016" v="206"/>
        <pc:sldMkLst>
          <pc:docMk/>
          <pc:sldMk cId="916328970" sldId="317"/>
        </pc:sldMkLst>
      </pc:sldChg>
      <pc:sldChg chg="addSp delSp modSp new mod modClrScheme chgLayout">
        <pc:chgData name="Uwe Ricken" userId="f02567aecbed924b" providerId="LiveId" clId="{4389B533-7A36-4DE5-94FA-40F28F427AB7}" dt="2020-12-12T13:57:41.287" v="858" actId="113"/>
        <pc:sldMkLst>
          <pc:docMk/>
          <pc:sldMk cId="1484336536" sldId="318"/>
        </pc:sldMkLst>
      </pc:sldChg>
    </pc:docChg>
  </pc:docChgLst>
  <pc:docChgLst>
    <pc:chgData name="Uwe Ricken" userId="f02567aecbed924b" providerId="LiveId" clId="{22804440-8F51-4225-B696-FA4299EC88DF}"/>
    <pc:docChg chg="delSld modSld">
      <pc:chgData name="Uwe Ricken" userId="f02567aecbed924b" providerId="LiveId" clId="{22804440-8F51-4225-B696-FA4299EC88DF}" dt="2021-11-18T15:21:45.906" v="13" actId="2696"/>
      <pc:docMkLst>
        <pc:docMk/>
      </pc:docMkLst>
      <pc:sldChg chg="del">
        <pc:chgData name="Uwe Ricken" userId="f02567aecbed924b" providerId="LiveId" clId="{22804440-8F51-4225-B696-FA4299EC88DF}" dt="2021-11-18T15:21:45.906" v="13" actId="2696"/>
        <pc:sldMkLst>
          <pc:docMk/>
          <pc:sldMk cId="3172537621" sldId="268"/>
        </pc:sldMkLst>
      </pc:sldChg>
      <pc:sldChg chg="modSp mod">
        <pc:chgData name="Uwe Ricken" userId="f02567aecbed924b" providerId="LiveId" clId="{22804440-8F51-4225-B696-FA4299EC88DF}" dt="2021-11-18T14:24:09.446" v="12" actId="20577"/>
        <pc:sldMkLst>
          <pc:docMk/>
          <pc:sldMk cId="916328970" sldId="317"/>
        </pc:sldMkLst>
      </pc:sldChg>
      <pc:sldChg chg="del">
        <pc:chgData name="Uwe Ricken" userId="f02567aecbed924b" providerId="LiveId" clId="{22804440-8F51-4225-B696-FA4299EC88DF}" dt="2021-11-18T14:24:01.030" v="0" actId="2696"/>
        <pc:sldMkLst>
          <pc:docMk/>
          <pc:sldMk cId="2210967218" sldId="433"/>
        </pc:sldMkLst>
      </pc:sldChg>
      <pc:sldMasterChg chg="delSldLayout">
        <pc:chgData name="Uwe Ricken" userId="f02567aecbed924b" providerId="LiveId" clId="{22804440-8F51-4225-B696-FA4299EC88DF}" dt="2021-11-18T15:21:45.906" v="13" actId="2696"/>
        <pc:sldMasterMkLst>
          <pc:docMk/>
          <pc:sldMasterMk cId="3850397501" sldId="2147483660"/>
        </pc:sldMasterMkLst>
        <pc:sldLayoutChg chg="del">
          <pc:chgData name="Uwe Ricken" userId="f02567aecbed924b" providerId="LiveId" clId="{22804440-8F51-4225-B696-FA4299EC88DF}" dt="2021-11-18T15:21:45.906" v="13" actId="2696"/>
          <pc:sldLayoutMkLst>
            <pc:docMk/>
            <pc:sldMasterMk cId="3850397501" sldId="2147483660"/>
            <pc:sldLayoutMk cId="331737115" sldId="2147483669"/>
          </pc:sldLayoutMkLst>
        </pc:sldLayoutChg>
      </pc:sldMasterChg>
    </pc:docChg>
  </pc:docChgLst>
  <pc:docChgLst>
    <pc:chgData name="Uwe Ricken" userId="f02567aecbed924b" providerId="LiveId" clId="{74475734-945A-49AD-B9EB-A32FE40F19AC}"/>
    <pc:docChg chg="undo custSel addSld delSld modSld sldOrd">
      <pc:chgData name="Uwe Ricken" userId="f02567aecbed924b" providerId="LiveId" clId="{74475734-945A-49AD-B9EB-A32FE40F19AC}" dt="2025-06-16T05:51:24.865" v="1543" actId="47"/>
      <pc:docMkLst>
        <pc:docMk/>
      </pc:docMkLst>
      <pc:sldChg chg="add del ord">
        <pc:chgData name="Uwe Ricken" userId="f02567aecbed924b" providerId="LiveId" clId="{74475734-945A-49AD-B9EB-A32FE40F19AC}" dt="2025-06-16T05:51:24.865" v="1543" actId="47"/>
        <pc:sldMkLst>
          <pc:docMk/>
          <pc:sldMk cId="2446779925" sldId="259"/>
        </pc:sldMkLst>
      </pc:sldChg>
      <pc:sldChg chg="add del ord">
        <pc:chgData name="Uwe Ricken" userId="f02567aecbed924b" providerId="LiveId" clId="{74475734-945A-49AD-B9EB-A32FE40F19AC}" dt="2025-06-16T05:51:24.865" v="1543" actId="47"/>
        <pc:sldMkLst>
          <pc:docMk/>
          <pc:sldMk cId="3738767928" sldId="260"/>
        </pc:sldMkLst>
      </pc:sldChg>
      <pc:sldChg chg="del">
        <pc:chgData name="Uwe Ricken" userId="f02567aecbed924b" providerId="LiveId" clId="{74475734-945A-49AD-B9EB-A32FE40F19AC}" dt="2025-06-13T14:08:25.463" v="700" actId="2696"/>
        <pc:sldMkLst>
          <pc:docMk/>
          <pc:sldMk cId="3682278545" sldId="287"/>
        </pc:sldMkLst>
      </pc:sldChg>
      <pc:sldChg chg="delSp modSp mod">
        <pc:chgData name="Uwe Ricken" userId="f02567aecbed924b" providerId="LiveId" clId="{74475734-945A-49AD-B9EB-A32FE40F19AC}" dt="2025-06-14T05:49:18.619" v="1457" actId="20577"/>
        <pc:sldMkLst>
          <pc:docMk/>
          <pc:sldMk cId="2302523668" sldId="293"/>
        </pc:sldMkLst>
        <pc:spChg chg="mod">
          <ac:chgData name="Uwe Ricken" userId="f02567aecbed924b" providerId="LiveId" clId="{74475734-945A-49AD-B9EB-A32FE40F19AC}" dt="2025-06-14T05:49:18.619" v="1457" actId="20577"/>
          <ac:spMkLst>
            <pc:docMk/>
            <pc:sldMk cId="2302523668" sldId="293"/>
            <ac:spMk id="13" creationId="{187E2ED8-B169-4617-AF6D-899F772DDE48}"/>
          </ac:spMkLst>
        </pc:spChg>
      </pc:sldChg>
      <pc:sldChg chg="modSp mod">
        <pc:chgData name="Uwe Ricken" userId="f02567aecbed924b" providerId="LiveId" clId="{74475734-945A-49AD-B9EB-A32FE40F19AC}" dt="2025-06-14T05:49:39.479" v="1458" actId="33524"/>
        <pc:sldMkLst>
          <pc:docMk/>
          <pc:sldMk cId="2013804043" sldId="295"/>
        </pc:sldMkLst>
        <pc:spChg chg="mod">
          <ac:chgData name="Uwe Ricken" userId="f02567aecbed924b" providerId="LiveId" clId="{74475734-945A-49AD-B9EB-A32FE40F19AC}" dt="2025-06-14T05:49:39.479" v="1458" actId="33524"/>
          <ac:spMkLst>
            <pc:docMk/>
            <pc:sldMk cId="2013804043" sldId="295"/>
            <ac:spMk id="6" creationId="{12E917D0-2EFD-482A-8926-69A27F0DF25C}"/>
          </ac:spMkLst>
        </pc:spChg>
      </pc:sldChg>
      <pc:sldChg chg="modSp mod">
        <pc:chgData name="Uwe Ricken" userId="f02567aecbed924b" providerId="LiveId" clId="{74475734-945A-49AD-B9EB-A32FE40F19AC}" dt="2025-06-13T13:17:48.444" v="682" actId="33524"/>
        <pc:sldMkLst>
          <pc:docMk/>
          <pc:sldMk cId="2655187818" sldId="297"/>
        </pc:sldMkLst>
        <pc:spChg chg="mod">
          <ac:chgData name="Uwe Ricken" userId="f02567aecbed924b" providerId="LiveId" clId="{74475734-945A-49AD-B9EB-A32FE40F19AC}" dt="2025-06-13T13:17:48.444" v="682" actId="33524"/>
          <ac:spMkLst>
            <pc:docMk/>
            <pc:sldMk cId="2655187818" sldId="297"/>
            <ac:spMk id="6" creationId="{12E917D0-2EFD-482A-8926-69A27F0DF25C}"/>
          </ac:spMkLst>
        </pc:spChg>
      </pc:sldChg>
      <pc:sldChg chg="modSp mod modShow">
        <pc:chgData name="Uwe Ricken" userId="f02567aecbed924b" providerId="LiveId" clId="{74475734-945A-49AD-B9EB-A32FE40F19AC}" dt="2025-06-14T05:55:35.036" v="1527" actId="729"/>
        <pc:sldMkLst>
          <pc:docMk/>
          <pc:sldMk cId="772245438" sldId="298"/>
        </pc:sldMkLst>
        <pc:spChg chg="mod">
          <ac:chgData name="Uwe Ricken" userId="f02567aecbed924b" providerId="LiveId" clId="{74475734-945A-49AD-B9EB-A32FE40F19AC}" dt="2025-06-13T14:06:49.621" v="690" actId="20577"/>
          <ac:spMkLst>
            <pc:docMk/>
            <pc:sldMk cId="772245438" sldId="298"/>
            <ac:spMk id="2" creationId="{6FF52245-59B7-4200-BD63-16B2B9DE0458}"/>
          </ac:spMkLst>
        </pc:spChg>
      </pc:sldChg>
      <pc:sldChg chg="mod ord modShow">
        <pc:chgData name="Uwe Ricken" userId="f02567aecbed924b" providerId="LiveId" clId="{74475734-945A-49AD-B9EB-A32FE40F19AC}" dt="2025-06-13T14:08:15.224" v="699"/>
        <pc:sldMkLst>
          <pc:docMk/>
          <pc:sldMk cId="2061120949" sldId="300"/>
        </pc:sldMkLst>
      </pc:sldChg>
      <pc:sldChg chg="mod ord modShow">
        <pc:chgData name="Uwe Ricken" userId="f02567aecbed924b" providerId="LiveId" clId="{74475734-945A-49AD-B9EB-A32FE40F19AC}" dt="2025-06-13T14:08:15.224" v="699"/>
        <pc:sldMkLst>
          <pc:docMk/>
          <pc:sldMk cId="4102113717" sldId="301"/>
        </pc:sldMkLst>
      </pc:sldChg>
      <pc:sldChg chg="mod ord modShow">
        <pc:chgData name="Uwe Ricken" userId="f02567aecbed924b" providerId="LiveId" clId="{74475734-945A-49AD-B9EB-A32FE40F19AC}" dt="2025-06-13T14:08:15.224" v="699"/>
        <pc:sldMkLst>
          <pc:docMk/>
          <pc:sldMk cId="763256948" sldId="302"/>
        </pc:sldMkLst>
      </pc:sldChg>
      <pc:sldChg chg="modSp del mod">
        <pc:chgData name="Uwe Ricken" userId="f02567aecbed924b" providerId="LiveId" clId="{74475734-945A-49AD-B9EB-A32FE40F19AC}" dt="2025-06-13T14:09:55.637" v="718" actId="2696"/>
        <pc:sldMkLst>
          <pc:docMk/>
          <pc:sldMk cId="3933073069" sldId="303"/>
        </pc:sldMkLst>
      </pc:sldChg>
      <pc:sldChg chg="modSp mod">
        <pc:chgData name="Uwe Ricken" userId="f02567aecbed924b" providerId="LiveId" clId="{74475734-945A-49AD-B9EB-A32FE40F19AC}" dt="2025-06-13T13:12:40.502" v="4" actId="27636"/>
        <pc:sldMkLst>
          <pc:docMk/>
          <pc:sldMk cId="1252969730" sldId="315"/>
        </pc:sldMkLst>
        <pc:spChg chg="mod">
          <ac:chgData name="Uwe Ricken" userId="f02567aecbed924b" providerId="LiveId" clId="{74475734-945A-49AD-B9EB-A32FE40F19AC}" dt="2025-06-13T13:12:40.502" v="4" actId="27636"/>
          <ac:spMkLst>
            <pc:docMk/>
            <pc:sldMk cId="1252969730" sldId="315"/>
            <ac:spMk id="3" creationId="{32727BD7-7924-41DC-BF8D-0990B5F36E59}"/>
          </ac:spMkLst>
        </pc:spChg>
      </pc:sldChg>
      <pc:sldChg chg="modSp del mod">
        <pc:chgData name="Uwe Ricken" userId="f02567aecbed924b" providerId="LiveId" clId="{74475734-945A-49AD-B9EB-A32FE40F19AC}" dt="2025-06-14T05:51:28.018" v="1462" actId="2696"/>
        <pc:sldMkLst>
          <pc:docMk/>
          <pc:sldMk cId="1338912541" sldId="316"/>
        </pc:sldMkLst>
      </pc:sldChg>
      <pc:sldChg chg="modSp mod modShow">
        <pc:chgData name="Uwe Ricken" userId="f02567aecbed924b" providerId="LiveId" clId="{74475734-945A-49AD-B9EB-A32FE40F19AC}" dt="2025-06-14T05:55:35.036" v="1527" actId="729"/>
        <pc:sldMkLst>
          <pc:docMk/>
          <pc:sldMk cId="2367742522" sldId="319"/>
        </pc:sldMkLst>
        <pc:spChg chg="mod">
          <ac:chgData name="Uwe Ricken" userId="f02567aecbed924b" providerId="LiveId" clId="{74475734-945A-49AD-B9EB-A32FE40F19AC}" dt="2025-06-13T14:06:43.268" v="689" actId="20577"/>
          <ac:spMkLst>
            <pc:docMk/>
            <pc:sldMk cId="2367742522" sldId="319"/>
            <ac:spMk id="5" creationId="{C20A6940-1B7B-4D15-8660-09EBAA48B406}"/>
          </ac:spMkLst>
        </pc:spChg>
      </pc:sldChg>
      <pc:sldChg chg="modSp mod modShow">
        <pc:chgData name="Uwe Ricken" userId="f02567aecbed924b" providerId="LiveId" clId="{74475734-945A-49AD-B9EB-A32FE40F19AC}" dt="2025-06-14T05:55:35.036" v="1527" actId="729"/>
        <pc:sldMkLst>
          <pc:docMk/>
          <pc:sldMk cId="641265507" sldId="320"/>
        </pc:sldMkLst>
        <pc:spChg chg="mod">
          <ac:chgData name="Uwe Ricken" userId="f02567aecbed924b" providerId="LiveId" clId="{74475734-945A-49AD-B9EB-A32FE40F19AC}" dt="2025-06-13T14:07:49.917" v="696" actId="20577"/>
          <ac:spMkLst>
            <pc:docMk/>
            <pc:sldMk cId="641265507" sldId="320"/>
            <ac:spMk id="2" creationId="{217A4150-8CFD-483A-83A4-DDD8678706E5}"/>
          </ac:spMkLst>
        </pc:spChg>
      </pc:sldChg>
      <pc:sldChg chg="modSp mod">
        <pc:chgData name="Uwe Ricken" userId="f02567aecbed924b" providerId="LiveId" clId="{74475734-945A-49AD-B9EB-A32FE40F19AC}" dt="2025-06-13T14:08:48.921" v="712" actId="20577"/>
        <pc:sldMkLst>
          <pc:docMk/>
          <pc:sldMk cId="1493346584" sldId="321"/>
        </pc:sldMkLst>
        <pc:graphicFrameChg chg="modGraphic">
          <ac:chgData name="Uwe Ricken" userId="f02567aecbed924b" providerId="LiveId" clId="{74475734-945A-49AD-B9EB-A32FE40F19AC}" dt="2025-06-13T14:08:48.921" v="712" actId="20577"/>
          <ac:graphicFrameMkLst>
            <pc:docMk/>
            <pc:sldMk cId="1493346584" sldId="321"/>
            <ac:graphicFrameMk id="4" creationId="{94CA84D9-D418-4DBD-BDEC-86D4EB9A1C1E}"/>
          </ac:graphicFrameMkLst>
        </pc:graphicFrameChg>
      </pc:sldChg>
      <pc:sldChg chg="modSp mod">
        <pc:chgData name="Uwe Ricken" userId="f02567aecbed924b" providerId="LiveId" clId="{74475734-945A-49AD-B9EB-A32FE40F19AC}" dt="2025-06-13T14:08:41.100" v="706" actId="20577"/>
        <pc:sldMkLst>
          <pc:docMk/>
          <pc:sldMk cId="1701908968" sldId="322"/>
        </pc:sldMkLst>
        <pc:graphicFrameChg chg="modGraphic">
          <ac:chgData name="Uwe Ricken" userId="f02567aecbed924b" providerId="LiveId" clId="{74475734-945A-49AD-B9EB-A32FE40F19AC}" dt="2025-06-13T14:08:41.100" v="706" actId="20577"/>
          <ac:graphicFrameMkLst>
            <pc:docMk/>
            <pc:sldMk cId="1701908968" sldId="322"/>
            <ac:graphicFrameMk id="4" creationId="{94CA84D9-D418-4DBD-BDEC-86D4EB9A1C1E}"/>
          </ac:graphicFrameMkLst>
        </pc:graphicFrameChg>
      </pc:sldChg>
      <pc:sldChg chg="modSp add">
        <pc:chgData name="Uwe Ricken" userId="f02567aecbed924b" providerId="LiveId" clId="{74475734-945A-49AD-B9EB-A32FE40F19AC}" dt="2025-06-14T05:51:23.796" v="1461"/>
        <pc:sldMkLst>
          <pc:docMk/>
          <pc:sldMk cId="3986546557" sldId="404"/>
        </pc:sldMkLst>
        <pc:spChg chg="mod">
          <ac:chgData name="Uwe Ricken" userId="f02567aecbed924b" providerId="LiveId" clId="{74475734-945A-49AD-B9EB-A32FE40F19AC}" dt="2025-06-14T05:51:23.796" v="1461"/>
          <ac:spMkLst>
            <pc:docMk/>
            <pc:sldMk cId="3986546557" sldId="404"/>
            <ac:spMk id="6" creationId="{8668E183-D5F2-A8B2-64E9-68CD09B5BE12}"/>
          </ac:spMkLst>
        </pc:spChg>
      </pc:sldChg>
      <pc:sldChg chg="modSp add mod modShow">
        <pc:chgData name="Uwe Ricken" userId="f02567aecbed924b" providerId="LiveId" clId="{74475734-945A-49AD-B9EB-A32FE40F19AC}" dt="2025-06-14T05:55:35.036" v="1527" actId="729"/>
        <pc:sldMkLst>
          <pc:docMk/>
          <pc:sldMk cId="773780160" sldId="423"/>
        </pc:sldMkLst>
        <pc:spChg chg="mod">
          <ac:chgData name="Uwe Ricken" userId="f02567aecbed924b" providerId="LiveId" clId="{74475734-945A-49AD-B9EB-A32FE40F19AC}" dt="2025-06-13T14:07:35.473" v="695" actId="207"/>
          <ac:spMkLst>
            <pc:docMk/>
            <pc:sldMk cId="773780160" sldId="423"/>
            <ac:spMk id="6" creationId="{07700010-A40B-1042-E61D-A37A441C07B5}"/>
          </ac:spMkLst>
        </pc:spChg>
      </pc:sldChg>
      <pc:sldChg chg="modSp add mod">
        <pc:chgData name="Uwe Ricken" userId="f02567aecbed924b" providerId="LiveId" clId="{74475734-945A-49AD-B9EB-A32FE40F19AC}" dt="2025-06-13T14:10:09.742" v="720" actId="207"/>
        <pc:sldMkLst>
          <pc:docMk/>
          <pc:sldMk cId="3120990697" sldId="424"/>
        </pc:sldMkLst>
        <pc:spChg chg="mod">
          <ac:chgData name="Uwe Ricken" userId="f02567aecbed924b" providerId="LiveId" clId="{74475734-945A-49AD-B9EB-A32FE40F19AC}" dt="2025-06-13T14:10:09.742" v="720" actId="207"/>
          <ac:spMkLst>
            <pc:docMk/>
            <pc:sldMk cId="3120990697" sldId="424"/>
            <ac:spMk id="6" creationId="{2E4FFC12-C59B-23DC-19AF-89D2F9398168}"/>
          </ac:spMkLst>
        </pc:spChg>
      </pc:sldChg>
      <pc:sldChg chg="modSp new mod">
        <pc:chgData name="Uwe Ricken" userId="f02567aecbed924b" providerId="LiveId" clId="{74475734-945A-49AD-B9EB-A32FE40F19AC}" dt="2025-06-14T05:30:56.667" v="1251" actId="20577"/>
        <pc:sldMkLst>
          <pc:docMk/>
          <pc:sldMk cId="1679434060" sldId="425"/>
        </pc:sldMkLst>
        <pc:spChg chg="mod">
          <ac:chgData name="Uwe Ricken" userId="f02567aecbed924b" providerId="LiveId" clId="{74475734-945A-49AD-B9EB-A32FE40F19AC}" dt="2025-06-14T05:28:18.316" v="723" actId="20577"/>
          <ac:spMkLst>
            <pc:docMk/>
            <pc:sldMk cId="1679434060" sldId="425"/>
            <ac:spMk id="2" creationId="{797B47D8-6F80-364B-207C-D9706A4E4B14}"/>
          </ac:spMkLst>
        </pc:spChg>
        <pc:spChg chg="mod">
          <ac:chgData name="Uwe Ricken" userId="f02567aecbed924b" providerId="LiveId" clId="{74475734-945A-49AD-B9EB-A32FE40F19AC}" dt="2025-06-14T05:30:56.667" v="1251" actId="20577"/>
          <ac:spMkLst>
            <pc:docMk/>
            <pc:sldMk cId="1679434060" sldId="425"/>
            <ac:spMk id="3" creationId="{16BDD2CC-D480-E0AA-7B33-C6AD0FF0F726}"/>
          </ac:spMkLst>
        </pc:spChg>
      </pc:sldChg>
      <pc:sldChg chg="addSp delSp modSp add mod">
        <pc:chgData name="Uwe Ricken" userId="f02567aecbed924b" providerId="LiveId" clId="{74475734-945A-49AD-B9EB-A32FE40F19AC}" dt="2025-06-14T05:35:15.079" v="1329" actId="20577"/>
        <pc:sldMkLst>
          <pc:docMk/>
          <pc:sldMk cId="3903839555" sldId="426"/>
        </pc:sldMkLst>
        <pc:spChg chg="add mod">
          <ac:chgData name="Uwe Ricken" userId="f02567aecbed924b" providerId="LiveId" clId="{74475734-945A-49AD-B9EB-A32FE40F19AC}" dt="2025-06-14T05:34:55.032" v="1327" actId="1076"/>
          <ac:spMkLst>
            <pc:docMk/>
            <pc:sldMk cId="3903839555" sldId="426"/>
            <ac:spMk id="2" creationId="{22C7321D-D68A-9E7E-F74D-C66F594FE7DF}"/>
          </ac:spMkLst>
        </pc:spChg>
        <pc:spChg chg="mod">
          <ac:chgData name="Uwe Ricken" userId="f02567aecbed924b" providerId="LiveId" clId="{74475734-945A-49AD-B9EB-A32FE40F19AC}" dt="2025-06-14T05:28:53.604" v="750" actId="20577"/>
          <ac:spMkLst>
            <pc:docMk/>
            <pc:sldMk cId="3903839555" sldId="426"/>
            <ac:spMk id="5" creationId="{A7D8E333-F9E5-B7DB-97E2-10451BAAF813}"/>
          </ac:spMkLst>
        </pc:spChg>
        <pc:spChg chg="mod">
          <ac:chgData name="Uwe Ricken" userId="f02567aecbed924b" providerId="LiveId" clId="{74475734-945A-49AD-B9EB-A32FE40F19AC}" dt="2025-06-14T05:35:15.079" v="1329" actId="20577"/>
          <ac:spMkLst>
            <pc:docMk/>
            <pc:sldMk cId="3903839555" sldId="426"/>
            <ac:spMk id="15" creationId="{2EBB9E0E-8B52-7041-AF43-0B93BEF02346}"/>
          </ac:spMkLst>
        </pc:spChg>
        <pc:spChg chg="mod">
          <ac:chgData name="Uwe Ricken" userId="f02567aecbed924b" providerId="LiveId" clId="{74475734-945A-49AD-B9EB-A32FE40F19AC}" dt="2025-06-14T05:32:31.701" v="1255" actId="20577"/>
          <ac:spMkLst>
            <pc:docMk/>
            <pc:sldMk cId="3903839555" sldId="426"/>
            <ac:spMk id="35" creationId="{347DDCDE-846F-A8CF-3E76-8FB4D786F5BE}"/>
          </ac:spMkLst>
        </pc:spChg>
        <pc:spChg chg="mod">
          <ac:chgData name="Uwe Ricken" userId="f02567aecbed924b" providerId="LiveId" clId="{74475734-945A-49AD-B9EB-A32FE40F19AC}" dt="2025-06-14T05:33:23.739" v="1315" actId="20577"/>
          <ac:spMkLst>
            <pc:docMk/>
            <pc:sldMk cId="3903839555" sldId="426"/>
            <ac:spMk id="36" creationId="{6392B876-F520-917E-306F-15CA5E656DE2}"/>
          </ac:spMkLst>
        </pc:spChg>
      </pc:sldChg>
      <pc:sldChg chg="addSp modSp new mod modClrScheme chgLayout">
        <pc:chgData name="Uwe Ricken" userId="f02567aecbed924b" providerId="LiveId" clId="{74475734-945A-49AD-B9EB-A32FE40F19AC}" dt="2025-06-14T05:37:20.345" v="1383" actId="113"/>
        <pc:sldMkLst>
          <pc:docMk/>
          <pc:sldMk cId="2530582513" sldId="427"/>
        </pc:sldMkLst>
        <pc:spChg chg="mod ord">
          <ac:chgData name="Uwe Ricken" userId="f02567aecbed924b" providerId="LiveId" clId="{74475734-945A-49AD-B9EB-A32FE40F19AC}" dt="2025-06-14T05:35:57.343" v="1361" actId="700"/>
          <ac:spMkLst>
            <pc:docMk/>
            <pc:sldMk cId="2530582513" sldId="427"/>
            <ac:spMk id="2" creationId="{928D8828-A727-9DD1-29A8-4EA556372303}"/>
          </ac:spMkLst>
        </pc:spChg>
        <pc:spChg chg="add mod ord">
          <ac:chgData name="Uwe Ricken" userId="f02567aecbed924b" providerId="LiveId" clId="{74475734-945A-49AD-B9EB-A32FE40F19AC}" dt="2025-06-14T05:37:20.345" v="1383" actId="113"/>
          <ac:spMkLst>
            <pc:docMk/>
            <pc:sldMk cId="2530582513" sldId="427"/>
            <ac:spMk id="3" creationId="{6C55F80A-6D7C-3EE9-842C-8B07220C5677}"/>
          </ac:spMkLst>
        </pc:spChg>
      </pc:sldChg>
      <pc:sldChg chg="addSp delSp modSp new mod modClrScheme modAnim chgLayout">
        <pc:chgData name="Uwe Ricken" userId="f02567aecbed924b" providerId="LiveId" clId="{74475734-945A-49AD-B9EB-A32FE40F19AC}" dt="2025-06-14T05:48:24.813" v="1451"/>
        <pc:sldMkLst>
          <pc:docMk/>
          <pc:sldMk cId="1121380103" sldId="428"/>
        </pc:sldMkLst>
        <pc:spChg chg="mod ord">
          <ac:chgData name="Uwe Ricken" userId="f02567aecbed924b" providerId="LiveId" clId="{74475734-945A-49AD-B9EB-A32FE40F19AC}" dt="2025-06-14T05:44:09.592" v="1412" actId="700"/>
          <ac:spMkLst>
            <pc:docMk/>
            <pc:sldMk cId="1121380103" sldId="428"/>
            <ac:spMk id="2" creationId="{237AE108-8D31-F41E-B196-043828B7050F}"/>
          </ac:spMkLst>
        </pc:spChg>
        <pc:spChg chg="add mod">
          <ac:chgData name="Uwe Ricken" userId="f02567aecbed924b" providerId="LiveId" clId="{74475734-945A-49AD-B9EB-A32FE40F19AC}" dt="2025-06-14T05:47:33.583" v="1442" actId="1076"/>
          <ac:spMkLst>
            <pc:docMk/>
            <pc:sldMk cId="1121380103" sldId="428"/>
            <ac:spMk id="10" creationId="{40C52575-7F47-6F22-50F2-7B65AE438144}"/>
          </ac:spMkLst>
        </pc:spChg>
        <pc:picChg chg="add mod ord">
          <ac:chgData name="Uwe Ricken" userId="f02567aecbed924b" providerId="LiveId" clId="{74475734-945A-49AD-B9EB-A32FE40F19AC}" dt="2025-06-14T05:44:19.638" v="1413" actId="22"/>
          <ac:picMkLst>
            <pc:docMk/>
            <pc:sldMk cId="1121380103" sldId="428"/>
            <ac:picMk id="7" creationId="{E81529DB-9B1E-B179-8F20-CB5510FF7942}"/>
          </ac:picMkLst>
        </pc:picChg>
        <pc:picChg chg="add mod ord">
          <ac:chgData name="Uwe Ricken" userId="f02567aecbed924b" providerId="LiveId" clId="{74475734-945A-49AD-B9EB-A32FE40F19AC}" dt="2025-06-14T05:47:33.583" v="1442" actId="1076"/>
          <ac:picMkLst>
            <pc:docMk/>
            <pc:sldMk cId="1121380103" sldId="428"/>
            <ac:picMk id="9" creationId="{F49BC06D-3935-C6BB-6642-EF1D169411D8}"/>
          </ac:picMkLst>
        </pc:picChg>
      </pc:sldChg>
      <pc:sldChg chg="modSp add mod ord">
        <pc:chgData name="Uwe Ricken" userId="f02567aecbed924b" providerId="LiveId" clId="{74475734-945A-49AD-B9EB-A32FE40F19AC}" dt="2025-06-14T05:52:06.987" v="1495"/>
        <pc:sldMkLst>
          <pc:docMk/>
          <pc:sldMk cId="4161616766" sldId="429"/>
        </pc:sldMkLst>
        <pc:spChg chg="mod">
          <ac:chgData name="Uwe Ricken" userId="f02567aecbed924b" providerId="LiveId" clId="{74475734-945A-49AD-B9EB-A32FE40F19AC}" dt="2025-06-14T05:51:59.046" v="1493" actId="20577"/>
          <ac:spMkLst>
            <pc:docMk/>
            <pc:sldMk cId="4161616766" sldId="429"/>
            <ac:spMk id="6" creationId="{709E1C0F-6BA4-C5E1-7A05-DDC2C3472EA3}"/>
          </ac:spMkLst>
        </pc:spChg>
      </pc:sldChg>
      <pc:sldChg chg="modSp add mod">
        <pc:chgData name="Uwe Ricken" userId="f02567aecbed924b" providerId="LiveId" clId="{74475734-945A-49AD-B9EB-A32FE40F19AC}" dt="2025-06-14T05:53:09.917" v="1523" actId="20577"/>
        <pc:sldMkLst>
          <pc:docMk/>
          <pc:sldMk cId="1683633809" sldId="430"/>
        </pc:sldMkLst>
        <pc:spChg chg="mod">
          <ac:chgData name="Uwe Ricken" userId="f02567aecbed924b" providerId="LiveId" clId="{74475734-945A-49AD-B9EB-A32FE40F19AC}" dt="2025-06-14T05:53:09.917" v="1523" actId="20577"/>
          <ac:spMkLst>
            <pc:docMk/>
            <pc:sldMk cId="1683633809" sldId="430"/>
            <ac:spMk id="6" creationId="{7769A135-C93B-CAC3-F9F1-512D33DAB710}"/>
          </ac:spMkLst>
        </pc:spChg>
      </pc:sldChg>
      <pc:sldChg chg="modSp add mod">
        <pc:chgData name="Uwe Ricken" userId="f02567aecbed924b" providerId="LiveId" clId="{74475734-945A-49AD-B9EB-A32FE40F19AC}" dt="2025-06-14T05:58:11.096" v="1542" actId="20577"/>
        <pc:sldMkLst>
          <pc:docMk/>
          <pc:sldMk cId="1197464149" sldId="431"/>
        </pc:sldMkLst>
        <pc:spChg chg="mod">
          <ac:chgData name="Uwe Ricken" userId="f02567aecbed924b" providerId="LiveId" clId="{74475734-945A-49AD-B9EB-A32FE40F19AC}" dt="2025-06-14T05:58:11.096" v="1542" actId="20577"/>
          <ac:spMkLst>
            <pc:docMk/>
            <pc:sldMk cId="1197464149" sldId="431"/>
            <ac:spMk id="6" creationId="{7391CEEE-BF45-FD5C-50D6-4D6C1E309B5C}"/>
          </ac:spMkLst>
        </pc:spChg>
      </pc:sldChg>
      <pc:sldMasterChg chg="delSldLayout">
        <pc:chgData name="Uwe Ricken" userId="f02567aecbed924b" providerId="LiveId" clId="{74475734-945A-49AD-B9EB-A32FE40F19AC}" dt="2025-06-13T14:08:25.463" v="700" actId="2696"/>
        <pc:sldMasterMkLst>
          <pc:docMk/>
          <pc:sldMasterMk cId="2170901590" sldId="2147483670"/>
        </pc:sldMasterMkLst>
        <pc:sldLayoutChg chg="del">
          <pc:chgData name="Uwe Ricken" userId="f02567aecbed924b" providerId="LiveId" clId="{74475734-945A-49AD-B9EB-A32FE40F19AC}" dt="2025-06-13T14:08:25.463" v="700" actId="2696"/>
          <pc:sldLayoutMkLst>
            <pc:docMk/>
            <pc:sldMasterMk cId="2170901590" sldId="2147483670"/>
            <pc:sldLayoutMk cId="2403195541" sldId="2147483677"/>
          </pc:sldLayoutMkLst>
        </pc:sldLayoutChg>
      </pc:sldMasterChg>
    </pc:docChg>
  </pc:docChgLst>
  <pc:docChgLst>
    <pc:chgData name="Uwe Ricken" userId="f02567aecbed924b" providerId="LiveId" clId="{8A1FB015-7584-46CC-BE98-E63596433628}"/>
    <pc:docChg chg="modSld">
      <pc:chgData name="Uwe Ricken" userId="f02567aecbed924b" providerId="LiveId" clId="{8A1FB015-7584-46CC-BE98-E63596433628}" dt="2020-06-19T06:22:09.052" v="0" actId="6549"/>
      <pc:docMkLst>
        <pc:docMk/>
      </pc:docMkLst>
      <pc:sldChg chg="modSp">
        <pc:chgData name="Uwe Ricken" userId="f02567aecbed924b" providerId="LiveId" clId="{8A1FB015-7584-46CC-BE98-E63596433628}" dt="2020-06-19T06:22:09.052" v="0" actId="6549"/>
        <pc:sldMkLst>
          <pc:docMk/>
          <pc:sldMk cId="3658981334" sldId="292"/>
        </pc:sldMkLst>
      </pc:sldChg>
    </pc:docChg>
  </pc:docChgLst>
  <pc:docChgLst>
    <pc:chgData name="Uwe Ricken" userId="f02567aecbed924b" providerId="LiveId" clId="{ADA6295E-434D-4414-9158-83D740BEF1CD}"/>
    <pc:docChg chg="delSld">
      <pc:chgData name="Uwe Ricken" userId="f02567aecbed924b" providerId="LiveId" clId="{ADA6295E-434D-4414-9158-83D740BEF1CD}" dt="2024-01-27T07:21:27.316" v="0" actId="2696"/>
      <pc:docMkLst>
        <pc:docMk/>
      </pc:docMkLst>
      <pc:sldChg chg="del">
        <pc:chgData name="Uwe Ricken" userId="f02567aecbed924b" providerId="LiveId" clId="{ADA6295E-434D-4414-9158-83D740BEF1CD}" dt="2024-01-27T07:21:27.316" v="0" actId="2696"/>
        <pc:sldMkLst>
          <pc:docMk/>
          <pc:sldMk cId="4041792686" sldId="257"/>
        </pc:sldMkLst>
      </pc:sldChg>
      <pc:sldMasterChg chg="delSldLayout">
        <pc:chgData name="Uwe Ricken" userId="f02567aecbed924b" providerId="LiveId" clId="{ADA6295E-434D-4414-9158-83D740BEF1CD}" dt="2024-01-27T07:21:27.316" v="0" actId="2696"/>
        <pc:sldMasterMkLst>
          <pc:docMk/>
          <pc:sldMasterMk cId="3850397501" sldId="2147483660"/>
        </pc:sldMasterMkLst>
        <pc:sldLayoutChg chg="del">
          <pc:chgData name="Uwe Ricken" userId="f02567aecbed924b" providerId="LiveId" clId="{ADA6295E-434D-4414-9158-83D740BEF1CD}" dt="2024-01-27T07:21:27.316" v="0" actId="2696"/>
          <pc:sldLayoutMkLst>
            <pc:docMk/>
            <pc:sldMasterMk cId="3850397501" sldId="2147483660"/>
            <pc:sldLayoutMk cId="3056944935" sldId="2147483670"/>
          </pc:sldLayoutMkLst>
        </pc:sldLayoutChg>
      </pc:sldMasterChg>
    </pc:docChg>
  </pc:docChgLst>
  <pc:docChgLst>
    <pc:chgData name="Uwe Ricken" userId="f02567aecbed924b" providerId="LiveId" clId="{48BAEFD7-4196-4F1A-9F8B-8027B33FFFEE}"/>
    <pc:docChg chg="undo custSel modSld">
      <pc:chgData name="Uwe Ricken" userId="f02567aecbed924b" providerId="LiveId" clId="{48BAEFD7-4196-4F1A-9F8B-8027B33FFFEE}" dt="2023-12-23T07:53:48.337" v="383" actId="20577"/>
      <pc:docMkLst>
        <pc:docMk/>
      </pc:docMkLst>
      <pc:sldChg chg="modSp mod">
        <pc:chgData name="Uwe Ricken" userId="f02567aecbed924b" providerId="LiveId" clId="{48BAEFD7-4196-4F1A-9F8B-8027B33FFFEE}" dt="2023-12-22T13:50:27.762" v="3" actId="20577"/>
        <pc:sldMkLst>
          <pc:docMk/>
          <pc:sldMk cId="2013804043" sldId="295"/>
        </pc:sldMkLst>
      </pc:sldChg>
      <pc:sldChg chg="modSp mod">
        <pc:chgData name="Uwe Ricken" userId="f02567aecbed924b" providerId="LiveId" clId="{48BAEFD7-4196-4F1A-9F8B-8027B33FFFEE}" dt="2023-12-22T13:50:14.862" v="1" actId="33524"/>
        <pc:sldMkLst>
          <pc:docMk/>
          <pc:sldMk cId="2655187818" sldId="297"/>
        </pc:sldMkLst>
      </pc:sldChg>
      <pc:sldChg chg="modSp mod">
        <pc:chgData name="Uwe Ricken" userId="f02567aecbed924b" providerId="LiveId" clId="{48BAEFD7-4196-4F1A-9F8B-8027B33FFFEE}" dt="2023-12-23T07:48:26.244" v="354" actId="20577"/>
        <pc:sldMkLst>
          <pc:docMk/>
          <pc:sldMk cId="772245438" sldId="298"/>
        </pc:sldMkLst>
      </pc:sldChg>
      <pc:sldChg chg="modSp mod">
        <pc:chgData name="Uwe Ricken" userId="f02567aecbed924b" providerId="LiveId" clId="{48BAEFD7-4196-4F1A-9F8B-8027B33FFFEE}" dt="2023-12-23T07:53:48.337" v="383" actId="20577"/>
        <pc:sldMkLst>
          <pc:docMk/>
          <pc:sldMk cId="2367742522" sldId="319"/>
        </pc:sldMkLst>
      </pc:sldChg>
    </pc:docChg>
  </pc:docChgLst>
  <pc:docChgLst>
    <pc:chgData name="Uwe Ricken" userId="f02567aecbed924b" providerId="LiveId" clId="{CBE3DA6E-16EE-46B1-B3B9-2131B4E4F344}"/>
    <pc:docChg chg="custSel delSld modSld">
      <pc:chgData name="Uwe Ricken" userId="f02567aecbed924b" providerId="LiveId" clId="{CBE3DA6E-16EE-46B1-B3B9-2131B4E4F344}" dt="2022-10-11T07:23:57.274" v="8" actId="2696"/>
      <pc:docMkLst>
        <pc:docMk/>
      </pc:docMkLst>
      <pc:sldChg chg="del">
        <pc:chgData name="Uwe Ricken" userId="f02567aecbed924b" providerId="LiveId" clId="{CBE3DA6E-16EE-46B1-B3B9-2131B4E4F344}" dt="2022-10-11T07:23:57.274" v="8" actId="2696"/>
        <pc:sldMkLst>
          <pc:docMk/>
          <pc:sldMk cId="373043296" sldId="280"/>
        </pc:sldMkLst>
      </pc:sldChg>
      <pc:sldChg chg="addSp modSp mod">
        <pc:chgData name="Uwe Ricken" userId="f02567aecbed924b" providerId="LiveId" clId="{CBE3DA6E-16EE-46B1-B3B9-2131B4E4F344}" dt="2022-10-11T07:19:36.581" v="5" actId="20577"/>
        <pc:sldMkLst>
          <pc:docMk/>
          <pc:sldMk cId="1614993614" sldId="288"/>
        </pc:sldMkLst>
      </pc:sldChg>
      <pc:sldChg chg="addSp delSp modSp mod">
        <pc:chgData name="Uwe Ricken" userId="f02567aecbed924b" providerId="LiveId" clId="{CBE3DA6E-16EE-46B1-B3B9-2131B4E4F344}" dt="2022-10-11T07:20:00.867" v="7" actId="478"/>
        <pc:sldMkLst>
          <pc:docMk/>
          <pc:sldMk cId="653740681" sldId="289"/>
        </pc:sldMkLst>
      </pc:sldChg>
      <pc:sldChg chg="modSp mod">
        <pc:chgData name="Uwe Ricken" userId="f02567aecbed924b" providerId="LiveId" clId="{CBE3DA6E-16EE-46B1-B3B9-2131B4E4F344}" dt="2022-10-11T07:18:43.889" v="1"/>
        <pc:sldMkLst>
          <pc:docMk/>
          <pc:sldMk cId="916328970" sldId="3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CAAAB0-F407-4C57-8FE2-2C3EF9C04B5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17252214-5026-4825-9722-6E2D3D937EC7}">
      <dgm:prSet phldrT="[Text]"/>
      <dgm:spPr>
        <a:solidFill>
          <a:schemeClr val="tx2">
            <a:lumMod val="50000"/>
            <a:lumOff val="50000"/>
          </a:schemeClr>
        </a:solidFill>
      </dgm:spPr>
      <dgm:t>
        <a:bodyPr/>
        <a:lstStyle/>
        <a:p>
          <a:r>
            <a:rPr lang="en-US" dirty="0"/>
            <a:t>Recovery Point Objective (RPO)</a:t>
          </a:r>
        </a:p>
      </dgm:t>
    </dgm:pt>
    <dgm:pt modelId="{5E8CD046-F3BA-49AB-AC18-32BCE9154C8C}" type="parTrans" cxnId="{202879F3-388F-4695-AF7F-3A53EA8F9655}">
      <dgm:prSet/>
      <dgm:spPr/>
      <dgm:t>
        <a:bodyPr/>
        <a:lstStyle/>
        <a:p>
          <a:endParaRPr lang="en-US"/>
        </a:p>
      </dgm:t>
    </dgm:pt>
    <dgm:pt modelId="{C56DC98B-E2BC-443A-9091-347823444BBE}" type="sibTrans" cxnId="{202879F3-388F-4695-AF7F-3A53EA8F9655}">
      <dgm:prSet/>
      <dgm:spPr/>
      <dgm:t>
        <a:bodyPr/>
        <a:lstStyle/>
        <a:p>
          <a:endParaRPr lang="en-US"/>
        </a:p>
      </dgm:t>
    </dgm:pt>
    <dgm:pt modelId="{E99986DA-0717-415B-9B9A-E5D594E5FB03}">
      <dgm:prSet phldrT="[Text]"/>
      <dgm:spPr>
        <a:solidFill>
          <a:schemeClr val="tx2">
            <a:lumMod val="50000"/>
            <a:lumOff val="50000"/>
          </a:schemeClr>
        </a:solidFill>
      </dgm:spPr>
      <dgm:t>
        <a:bodyPr/>
        <a:lstStyle/>
        <a:p>
          <a:r>
            <a:rPr lang="en-US" dirty="0"/>
            <a:t>Recovery Time Objective (RTO)</a:t>
          </a:r>
        </a:p>
      </dgm:t>
    </dgm:pt>
    <dgm:pt modelId="{0F8478C9-EEB1-4391-9B30-2555D75D876E}" type="parTrans" cxnId="{CE24EFF8-94A5-4DFB-9928-26D3C9225CB1}">
      <dgm:prSet/>
      <dgm:spPr/>
      <dgm:t>
        <a:bodyPr/>
        <a:lstStyle/>
        <a:p>
          <a:endParaRPr lang="en-US"/>
        </a:p>
      </dgm:t>
    </dgm:pt>
    <dgm:pt modelId="{45BE36EF-7DAA-48C0-B12A-675C64938E19}" type="sibTrans" cxnId="{CE24EFF8-94A5-4DFB-9928-26D3C9225CB1}">
      <dgm:prSet/>
      <dgm:spPr/>
      <dgm:t>
        <a:bodyPr/>
        <a:lstStyle/>
        <a:p>
          <a:endParaRPr lang="en-US"/>
        </a:p>
      </dgm:t>
    </dgm:pt>
    <dgm:pt modelId="{20EFF76F-5D53-4B15-8FF0-062C872C1938}">
      <dgm:prSet phldrT="[Text]"/>
      <dgm:spPr>
        <a:solidFill>
          <a:schemeClr val="tx2">
            <a:lumMod val="50000"/>
            <a:lumOff val="50000"/>
          </a:schemeClr>
        </a:solidFill>
      </dgm:spPr>
      <dgm:t>
        <a:bodyPr/>
        <a:lstStyle/>
        <a:p>
          <a:r>
            <a:rPr lang="en-US" dirty="0"/>
            <a:t>Recovery Level Objective (RLO)</a:t>
          </a:r>
        </a:p>
      </dgm:t>
    </dgm:pt>
    <dgm:pt modelId="{6B0EF631-6461-4D48-836F-B7D92C5CC1D5}" type="parTrans" cxnId="{EF44BDC4-1319-491B-80A4-048F79784C21}">
      <dgm:prSet/>
      <dgm:spPr/>
      <dgm:t>
        <a:bodyPr/>
        <a:lstStyle/>
        <a:p>
          <a:endParaRPr lang="en-US"/>
        </a:p>
      </dgm:t>
    </dgm:pt>
    <dgm:pt modelId="{CD2DB968-D9BD-41EA-B69D-EEDB0D005D2C}" type="sibTrans" cxnId="{EF44BDC4-1319-491B-80A4-048F79784C21}">
      <dgm:prSet/>
      <dgm:spPr/>
      <dgm:t>
        <a:bodyPr/>
        <a:lstStyle/>
        <a:p>
          <a:endParaRPr lang="en-US"/>
        </a:p>
      </dgm:t>
    </dgm:pt>
    <dgm:pt modelId="{35AB59D1-B2DE-4C89-B9A4-A9419D8028B3}" type="pres">
      <dgm:prSet presAssocID="{7BCAAAB0-F407-4C57-8FE2-2C3EF9C04B5F}" presName="Name0" presStyleCnt="0">
        <dgm:presLayoutVars>
          <dgm:chMax val="7"/>
          <dgm:chPref val="7"/>
          <dgm:dir/>
        </dgm:presLayoutVars>
      </dgm:prSet>
      <dgm:spPr/>
    </dgm:pt>
    <dgm:pt modelId="{70644C7E-8CE7-4A94-9453-F305CD082094}" type="pres">
      <dgm:prSet presAssocID="{7BCAAAB0-F407-4C57-8FE2-2C3EF9C04B5F}" presName="Name1" presStyleCnt="0"/>
      <dgm:spPr/>
    </dgm:pt>
    <dgm:pt modelId="{0E394C12-10A9-4AF1-9AED-040DBDF82E82}" type="pres">
      <dgm:prSet presAssocID="{7BCAAAB0-F407-4C57-8FE2-2C3EF9C04B5F}" presName="cycle" presStyleCnt="0"/>
      <dgm:spPr/>
    </dgm:pt>
    <dgm:pt modelId="{A5116581-0DFF-4532-A24D-2894526FDD5B}" type="pres">
      <dgm:prSet presAssocID="{7BCAAAB0-F407-4C57-8FE2-2C3EF9C04B5F}" presName="srcNode" presStyleLbl="node1" presStyleIdx="0" presStyleCnt="3"/>
      <dgm:spPr/>
    </dgm:pt>
    <dgm:pt modelId="{696F9DBF-E122-40FF-B1F0-226C32BF9A8D}" type="pres">
      <dgm:prSet presAssocID="{7BCAAAB0-F407-4C57-8FE2-2C3EF9C04B5F}" presName="conn" presStyleLbl="parChTrans1D2" presStyleIdx="0" presStyleCnt="1"/>
      <dgm:spPr/>
    </dgm:pt>
    <dgm:pt modelId="{BA3D3378-21D0-47CB-89DB-256D48D6CDD2}" type="pres">
      <dgm:prSet presAssocID="{7BCAAAB0-F407-4C57-8FE2-2C3EF9C04B5F}" presName="extraNode" presStyleLbl="node1" presStyleIdx="0" presStyleCnt="3"/>
      <dgm:spPr/>
    </dgm:pt>
    <dgm:pt modelId="{DD38192A-7CDA-4A68-BC21-01E82E692DDB}" type="pres">
      <dgm:prSet presAssocID="{7BCAAAB0-F407-4C57-8FE2-2C3EF9C04B5F}" presName="dstNode" presStyleLbl="node1" presStyleIdx="0" presStyleCnt="3"/>
      <dgm:spPr/>
    </dgm:pt>
    <dgm:pt modelId="{65F723E8-1B5A-4A7B-A1E9-323E9A5E0726}" type="pres">
      <dgm:prSet presAssocID="{17252214-5026-4825-9722-6E2D3D937EC7}" presName="text_1" presStyleLbl="node1" presStyleIdx="0" presStyleCnt="3">
        <dgm:presLayoutVars>
          <dgm:bulletEnabled val="1"/>
        </dgm:presLayoutVars>
      </dgm:prSet>
      <dgm:spPr/>
    </dgm:pt>
    <dgm:pt modelId="{79E3A9E9-128A-4EAD-AEE9-8873F868EDA7}" type="pres">
      <dgm:prSet presAssocID="{17252214-5026-4825-9722-6E2D3D937EC7}" presName="accent_1" presStyleCnt="0"/>
      <dgm:spPr/>
    </dgm:pt>
    <dgm:pt modelId="{60D65CD5-BCC1-459F-9FA8-CB1AB866F404}" type="pres">
      <dgm:prSet presAssocID="{17252214-5026-4825-9722-6E2D3D937EC7}" presName="accentRepeatNode" presStyleLbl="solidFgAcc1" presStyleIdx="0" presStyleCnt="3"/>
      <dgm:spPr/>
    </dgm:pt>
    <dgm:pt modelId="{76D5ED59-6C9F-4088-9102-2AAE233B91C3}" type="pres">
      <dgm:prSet presAssocID="{E99986DA-0717-415B-9B9A-E5D594E5FB03}" presName="text_2" presStyleLbl="node1" presStyleIdx="1" presStyleCnt="3">
        <dgm:presLayoutVars>
          <dgm:bulletEnabled val="1"/>
        </dgm:presLayoutVars>
      </dgm:prSet>
      <dgm:spPr/>
    </dgm:pt>
    <dgm:pt modelId="{BC4AB1B2-637E-4707-82A8-9213CFFC8831}" type="pres">
      <dgm:prSet presAssocID="{E99986DA-0717-415B-9B9A-E5D594E5FB03}" presName="accent_2" presStyleCnt="0"/>
      <dgm:spPr/>
    </dgm:pt>
    <dgm:pt modelId="{4AF8D69B-0E3D-49D0-9D7D-4524217A2599}" type="pres">
      <dgm:prSet presAssocID="{E99986DA-0717-415B-9B9A-E5D594E5FB03}" presName="accentRepeatNode" presStyleLbl="solidFgAcc1" presStyleIdx="1" presStyleCnt="3"/>
      <dgm:spPr/>
    </dgm:pt>
    <dgm:pt modelId="{D33A00DE-E9F3-4A8E-8B65-88BC33A64167}" type="pres">
      <dgm:prSet presAssocID="{20EFF76F-5D53-4B15-8FF0-062C872C1938}" presName="text_3" presStyleLbl="node1" presStyleIdx="2" presStyleCnt="3">
        <dgm:presLayoutVars>
          <dgm:bulletEnabled val="1"/>
        </dgm:presLayoutVars>
      </dgm:prSet>
      <dgm:spPr/>
    </dgm:pt>
    <dgm:pt modelId="{28844C1B-2AD7-4AB1-AB5B-BD605D7F4E3F}" type="pres">
      <dgm:prSet presAssocID="{20EFF76F-5D53-4B15-8FF0-062C872C1938}" presName="accent_3" presStyleCnt="0"/>
      <dgm:spPr/>
    </dgm:pt>
    <dgm:pt modelId="{B79C9A03-6F75-4317-B951-50094F480D17}" type="pres">
      <dgm:prSet presAssocID="{20EFF76F-5D53-4B15-8FF0-062C872C1938}" presName="accentRepeatNode" presStyleLbl="solidFgAcc1" presStyleIdx="2" presStyleCnt="3"/>
      <dgm:spPr/>
    </dgm:pt>
  </dgm:ptLst>
  <dgm:cxnLst>
    <dgm:cxn modelId="{04765647-D8F4-492B-AE28-5C9303E8F5F1}" type="presOf" srcId="{17252214-5026-4825-9722-6E2D3D937EC7}" destId="{65F723E8-1B5A-4A7B-A1E9-323E9A5E0726}" srcOrd="0" destOrd="0" presId="urn:microsoft.com/office/officeart/2008/layout/VerticalCurvedList"/>
    <dgm:cxn modelId="{ECCB4C7D-2397-4227-9445-2C57FB1BC4CC}" type="presOf" srcId="{E99986DA-0717-415B-9B9A-E5D594E5FB03}" destId="{76D5ED59-6C9F-4088-9102-2AAE233B91C3}" srcOrd="0" destOrd="0" presId="urn:microsoft.com/office/officeart/2008/layout/VerticalCurvedList"/>
    <dgm:cxn modelId="{85ED5385-0865-46EC-AB4A-0A04A5E5A354}" type="presOf" srcId="{7BCAAAB0-F407-4C57-8FE2-2C3EF9C04B5F}" destId="{35AB59D1-B2DE-4C89-B9A4-A9419D8028B3}" srcOrd="0" destOrd="0" presId="urn:microsoft.com/office/officeart/2008/layout/VerticalCurvedList"/>
    <dgm:cxn modelId="{0AA56F87-F45F-45CF-AFAC-94D059DCE7E6}" type="presOf" srcId="{C56DC98B-E2BC-443A-9091-347823444BBE}" destId="{696F9DBF-E122-40FF-B1F0-226C32BF9A8D}" srcOrd="0" destOrd="0" presId="urn:microsoft.com/office/officeart/2008/layout/VerticalCurvedList"/>
    <dgm:cxn modelId="{1CD095AE-B124-486E-875D-4A7107BF141E}" type="presOf" srcId="{20EFF76F-5D53-4B15-8FF0-062C872C1938}" destId="{D33A00DE-E9F3-4A8E-8B65-88BC33A64167}" srcOrd="0" destOrd="0" presId="urn:microsoft.com/office/officeart/2008/layout/VerticalCurvedList"/>
    <dgm:cxn modelId="{EF44BDC4-1319-491B-80A4-048F79784C21}" srcId="{7BCAAAB0-F407-4C57-8FE2-2C3EF9C04B5F}" destId="{20EFF76F-5D53-4B15-8FF0-062C872C1938}" srcOrd="2" destOrd="0" parTransId="{6B0EF631-6461-4D48-836F-B7D92C5CC1D5}" sibTransId="{CD2DB968-D9BD-41EA-B69D-EEDB0D005D2C}"/>
    <dgm:cxn modelId="{202879F3-388F-4695-AF7F-3A53EA8F9655}" srcId="{7BCAAAB0-F407-4C57-8FE2-2C3EF9C04B5F}" destId="{17252214-5026-4825-9722-6E2D3D937EC7}" srcOrd="0" destOrd="0" parTransId="{5E8CD046-F3BA-49AB-AC18-32BCE9154C8C}" sibTransId="{C56DC98B-E2BC-443A-9091-347823444BBE}"/>
    <dgm:cxn modelId="{CE24EFF8-94A5-4DFB-9928-26D3C9225CB1}" srcId="{7BCAAAB0-F407-4C57-8FE2-2C3EF9C04B5F}" destId="{E99986DA-0717-415B-9B9A-E5D594E5FB03}" srcOrd="1" destOrd="0" parTransId="{0F8478C9-EEB1-4391-9B30-2555D75D876E}" sibTransId="{45BE36EF-7DAA-48C0-B12A-675C64938E19}"/>
    <dgm:cxn modelId="{79D5531F-A652-4B85-93C9-683C82A8FA6E}" type="presParOf" srcId="{35AB59D1-B2DE-4C89-B9A4-A9419D8028B3}" destId="{70644C7E-8CE7-4A94-9453-F305CD082094}" srcOrd="0" destOrd="0" presId="urn:microsoft.com/office/officeart/2008/layout/VerticalCurvedList"/>
    <dgm:cxn modelId="{010B0062-4A09-4599-BB25-4D56AAC2E5F8}" type="presParOf" srcId="{70644C7E-8CE7-4A94-9453-F305CD082094}" destId="{0E394C12-10A9-4AF1-9AED-040DBDF82E82}" srcOrd="0" destOrd="0" presId="urn:microsoft.com/office/officeart/2008/layout/VerticalCurvedList"/>
    <dgm:cxn modelId="{E241A266-CB67-4FE6-AF19-6424046AD408}" type="presParOf" srcId="{0E394C12-10A9-4AF1-9AED-040DBDF82E82}" destId="{A5116581-0DFF-4532-A24D-2894526FDD5B}" srcOrd="0" destOrd="0" presId="urn:microsoft.com/office/officeart/2008/layout/VerticalCurvedList"/>
    <dgm:cxn modelId="{5C2DDB2D-AD3C-45CC-82F1-43D66EC25966}" type="presParOf" srcId="{0E394C12-10A9-4AF1-9AED-040DBDF82E82}" destId="{696F9DBF-E122-40FF-B1F0-226C32BF9A8D}" srcOrd="1" destOrd="0" presId="urn:microsoft.com/office/officeart/2008/layout/VerticalCurvedList"/>
    <dgm:cxn modelId="{836633FB-8193-4AE8-A351-4FF316F5B5EA}" type="presParOf" srcId="{0E394C12-10A9-4AF1-9AED-040DBDF82E82}" destId="{BA3D3378-21D0-47CB-89DB-256D48D6CDD2}" srcOrd="2" destOrd="0" presId="urn:microsoft.com/office/officeart/2008/layout/VerticalCurvedList"/>
    <dgm:cxn modelId="{438FF409-DC7F-4E77-8296-82B406AD7B11}" type="presParOf" srcId="{0E394C12-10A9-4AF1-9AED-040DBDF82E82}" destId="{DD38192A-7CDA-4A68-BC21-01E82E692DDB}" srcOrd="3" destOrd="0" presId="urn:microsoft.com/office/officeart/2008/layout/VerticalCurvedList"/>
    <dgm:cxn modelId="{ADB2223D-73CE-4AFF-A49B-927C17BAF1DC}" type="presParOf" srcId="{70644C7E-8CE7-4A94-9453-F305CD082094}" destId="{65F723E8-1B5A-4A7B-A1E9-323E9A5E0726}" srcOrd="1" destOrd="0" presId="urn:microsoft.com/office/officeart/2008/layout/VerticalCurvedList"/>
    <dgm:cxn modelId="{BBABEE74-534B-40A3-AC7E-6415BD76FDAA}" type="presParOf" srcId="{70644C7E-8CE7-4A94-9453-F305CD082094}" destId="{79E3A9E9-128A-4EAD-AEE9-8873F868EDA7}" srcOrd="2" destOrd="0" presId="urn:microsoft.com/office/officeart/2008/layout/VerticalCurvedList"/>
    <dgm:cxn modelId="{94BE7E8D-F310-446E-BCAC-9099BAFF7D11}" type="presParOf" srcId="{79E3A9E9-128A-4EAD-AEE9-8873F868EDA7}" destId="{60D65CD5-BCC1-459F-9FA8-CB1AB866F404}" srcOrd="0" destOrd="0" presId="urn:microsoft.com/office/officeart/2008/layout/VerticalCurvedList"/>
    <dgm:cxn modelId="{95F9F804-529A-4245-B443-7BDA6D1FE5A8}" type="presParOf" srcId="{70644C7E-8CE7-4A94-9453-F305CD082094}" destId="{76D5ED59-6C9F-4088-9102-2AAE233B91C3}" srcOrd="3" destOrd="0" presId="urn:microsoft.com/office/officeart/2008/layout/VerticalCurvedList"/>
    <dgm:cxn modelId="{5C165BB4-D0C0-43B9-993F-B0D7C622BB2B}" type="presParOf" srcId="{70644C7E-8CE7-4A94-9453-F305CD082094}" destId="{BC4AB1B2-637E-4707-82A8-9213CFFC8831}" srcOrd="4" destOrd="0" presId="urn:microsoft.com/office/officeart/2008/layout/VerticalCurvedList"/>
    <dgm:cxn modelId="{A1DEB081-D3AE-4F7C-9764-8F5F184B0ED2}" type="presParOf" srcId="{BC4AB1B2-637E-4707-82A8-9213CFFC8831}" destId="{4AF8D69B-0E3D-49D0-9D7D-4524217A2599}" srcOrd="0" destOrd="0" presId="urn:microsoft.com/office/officeart/2008/layout/VerticalCurvedList"/>
    <dgm:cxn modelId="{244AD39C-05D9-49C2-9952-E3F25BFCEAC9}" type="presParOf" srcId="{70644C7E-8CE7-4A94-9453-F305CD082094}" destId="{D33A00DE-E9F3-4A8E-8B65-88BC33A64167}" srcOrd="5" destOrd="0" presId="urn:microsoft.com/office/officeart/2008/layout/VerticalCurvedList"/>
    <dgm:cxn modelId="{5BD0078E-73A4-486E-8878-E8A2674AB29A}" type="presParOf" srcId="{70644C7E-8CE7-4A94-9453-F305CD082094}" destId="{28844C1B-2AD7-4AB1-AB5B-BD605D7F4E3F}" srcOrd="6" destOrd="0" presId="urn:microsoft.com/office/officeart/2008/layout/VerticalCurvedList"/>
    <dgm:cxn modelId="{9607F67F-F774-4752-9E07-DFBD3DB84366}" type="presParOf" srcId="{28844C1B-2AD7-4AB1-AB5B-BD605D7F4E3F}" destId="{B79C9A03-6F75-4317-B951-50094F480D1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F9DBF-E122-40FF-B1F0-226C32BF9A8D}">
      <dsp:nvSpPr>
        <dsp:cNvPr id="0" name=""/>
        <dsp:cNvSpPr/>
      </dsp:nvSpPr>
      <dsp:spPr>
        <a:xfrm>
          <a:off x="-5489294" y="-840569"/>
          <a:ext cx="6536772" cy="6536772"/>
        </a:xfrm>
        <a:prstGeom prst="blockArc">
          <a:avLst>
            <a:gd name="adj1" fmla="val 18900000"/>
            <a:gd name="adj2" fmla="val 2700000"/>
            <a:gd name="adj3" fmla="val 33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5F723E8-1B5A-4A7B-A1E9-323E9A5E0726}">
      <dsp:nvSpPr>
        <dsp:cNvPr id="0" name=""/>
        <dsp:cNvSpPr/>
      </dsp:nvSpPr>
      <dsp:spPr>
        <a:xfrm>
          <a:off x="673961" y="485563"/>
          <a:ext cx="10215333"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Point Objective (RPO)</a:t>
          </a:r>
        </a:p>
      </dsp:txBody>
      <dsp:txXfrm>
        <a:off x="673961" y="485563"/>
        <a:ext cx="10215333" cy="971126"/>
      </dsp:txXfrm>
    </dsp:sp>
    <dsp:sp modelId="{60D65CD5-BCC1-459F-9FA8-CB1AB866F404}">
      <dsp:nvSpPr>
        <dsp:cNvPr id="0" name=""/>
        <dsp:cNvSpPr/>
      </dsp:nvSpPr>
      <dsp:spPr>
        <a:xfrm>
          <a:off x="67007" y="36417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5ED59-6C9F-4088-9102-2AAE233B91C3}">
      <dsp:nvSpPr>
        <dsp:cNvPr id="0" name=""/>
        <dsp:cNvSpPr/>
      </dsp:nvSpPr>
      <dsp:spPr>
        <a:xfrm>
          <a:off x="1026966" y="1942253"/>
          <a:ext cx="9862328"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Time Objective (RTO)</a:t>
          </a:r>
        </a:p>
      </dsp:txBody>
      <dsp:txXfrm>
        <a:off x="1026966" y="1942253"/>
        <a:ext cx="9862328" cy="971126"/>
      </dsp:txXfrm>
    </dsp:sp>
    <dsp:sp modelId="{4AF8D69B-0E3D-49D0-9D7D-4524217A2599}">
      <dsp:nvSpPr>
        <dsp:cNvPr id="0" name=""/>
        <dsp:cNvSpPr/>
      </dsp:nvSpPr>
      <dsp:spPr>
        <a:xfrm>
          <a:off x="420012" y="182086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A00DE-E9F3-4A8E-8B65-88BC33A64167}">
      <dsp:nvSpPr>
        <dsp:cNvPr id="0" name=""/>
        <dsp:cNvSpPr/>
      </dsp:nvSpPr>
      <dsp:spPr>
        <a:xfrm>
          <a:off x="673961" y="3398943"/>
          <a:ext cx="10215333" cy="971126"/>
        </a:xfrm>
        <a:prstGeom prst="rect">
          <a:avLst/>
        </a:prstGeom>
        <a:solidFill>
          <a:schemeClr val="tx2">
            <a:lumMod val="50000"/>
            <a:lumOff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70832" tIns="119380" rIns="119380" bIns="119380" numCol="1" spcCol="1270" anchor="ctr" anchorCtr="0">
          <a:noAutofit/>
        </a:bodyPr>
        <a:lstStyle/>
        <a:p>
          <a:pPr marL="0" lvl="0" indent="0" algn="l" defTabSz="2089150">
            <a:lnSpc>
              <a:spcPct val="90000"/>
            </a:lnSpc>
            <a:spcBef>
              <a:spcPct val="0"/>
            </a:spcBef>
            <a:spcAft>
              <a:spcPct val="35000"/>
            </a:spcAft>
            <a:buNone/>
          </a:pPr>
          <a:r>
            <a:rPr lang="en-US" sz="4700" kern="1200" dirty="0"/>
            <a:t>Recovery Level Objective (RLO)</a:t>
          </a:r>
        </a:p>
      </dsp:txBody>
      <dsp:txXfrm>
        <a:off x="673961" y="3398943"/>
        <a:ext cx="10215333" cy="971126"/>
      </dsp:txXfrm>
    </dsp:sp>
    <dsp:sp modelId="{B79C9A03-6F75-4317-B951-50094F480D17}">
      <dsp:nvSpPr>
        <dsp:cNvPr id="0" name=""/>
        <dsp:cNvSpPr/>
      </dsp:nvSpPr>
      <dsp:spPr>
        <a:xfrm>
          <a:off x="67007" y="3277552"/>
          <a:ext cx="1213908" cy="1213908"/>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18FE8-0B84-4C72-8F59-5ACEAEBE219A}" type="datetimeFigureOut">
              <a:rPr lang="de-DE" smtClean="0"/>
              <a:t>14.06.2025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D96BB5-D2EE-4800-A3D0-5CBB9E138878}" type="slidenum">
              <a:rPr lang="de-DE" smtClean="0"/>
              <a:t>‹Nr.›</a:t>
            </a:fld>
            <a:endParaRPr lang="de-DE"/>
          </a:p>
        </p:txBody>
      </p:sp>
    </p:spTree>
    <p:extLst>
      <p:ext uri="{BB962C8B-B14F-4D97-AF65-F5344CB8AC3E}">
        <p14:creationId xmlns:p14="http://schemas.microsoft.com/office/powerpoint/2010/main" val="93538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04F3E00D-603F-4318-A48C-2AD6684A6406}" type="slidenum">
              <a:rPr lang="de-DE" smtClean="0"/>
              <a:t>1</a:t>
            </a:fld>
            <a:endParaRPr lang="de-DE"/>
          </a:p>
        </p:txBody>
      </p:sp>
    </p:spTree>
    <p:extLst>
      <p:ext uri="{BB962C8B-B14F-4D97-AF65-F5344CB8AC3E}">
        <p14:creationId xmlns:p14="http://schemas.microsoft.com/office/powerpoint/2010/main" val="162525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most common</a:t>
            </a:r>
            <a:r>
              <a:rPr lang="en-US" baseline="0" dirty="0"/>
              <a:t> place where we see well defined SLAs when dealing with Microsoft SQL Server is in the area of High Availability and Disaster Recovery. These SLAs tend to be easier to define as there are set times and measurable. For HA/DR, the three key SLAs are Recover Point Objective (RPO), Recover Time Objective (RTO), and Recover Level Objective (RLO). We will use HA/DR to define some SLAs that can then be used as example to be used in other areas of database administration. Two other key areas for defining SLAs are Database/Application Performance and Security/Compliance. </a:t>
            </a:r>
            <a:endParaRPr lang="en-US" dirty="0"/>
          </a:p>
          <a:p>
            <a:endParaRPr lang="en-US" dirty="0"/>
          </a:p>
        </p:txBody>
      </p:sp>
      <p:sp>
        <p:nvSpPr>
          <p:cNvPr id="5" name="Slide Number Placeholder 4"/>
          <p:cNvSpPr>
            <a:spLocks noGrp="1"/>
          </p:cNvSpPr>
          <p:nvPr>
            <p:ph type="sldNum" sz="quarter" idx="10"/>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975914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44245" y="1665289"/>
            <a:ext cx="11510683" cy="1763712"/>
          </a:xfrm>
        </p:spPr>
        <p:txBody>
          <a:bodyPr anchor="b">
            <a:normAutofit/>
          </a:bodyPr>
          <a:lstStyle>
            <a:lvl1pPr algn="ctr">
              <a:defRPr sz="4000" b="0">
                <a:solidFill>
                  <a:schemeClr val="accent1"/>
                </a:solidFill>
                <a:latin typeface="+mj-lt"/>
              </a:defRPr>
            </a:lvl1pPr>
          </a:lstStyle>
          <a:p>
            <a:r>
              <a:rPr lang="de-DE" noProof="0"/>
              <a:t>Mastertitelformat bearbeiten</a:t>
            </a:r>
            <a:endParaRPr lang="en-US" noProof="0" dirty="0"/>
          </a:p>
        </p:txBody>
      </p:sp>
      <p:sp>
        <p:nvSpPr>
          <p:cNvPr id="3" name="Untertitel 2"/>
          <p:cNvSpPr>
            <a:spLocks noGrp="1"/>
          </p:cNvSpPr>
          <p:nvPr>
            <p:ph type="subTitle" idx="1"/>
          </p:nvPr>
        </p:nvSpPr>
        <p:spPr>
          <a:xfrm>
            <a:off x="344245" y="3602044"/>
            <a:ext cx="11510683" cy="2011953"/>
          </a:xfrm>
        </p:spPr>
        <p:txBody>
          <a:bodyPr/>
          <a:lstStyle>
            <a:lvl1pPr marL="0" indent="0" algn="ctr">
              <a:buNone/>
              <a:defRPr sz="2400"/>
            </a:lvl1pPr>
            <a:lvl2pPr marL="457143" indent="0" algn="ctr">
              <a:buNone/>
              <a:defRPr sz="2000"/>
            </a:lvl2pPr>
            <a:lvl3pPr marL="914286" indent="0" algn="ctr">
              <a:buNone/>
              <a:defRPr sz="1867"/>
            </a:lvl3pPr>
            <a:lvl4pPr marL="1371430" indent="0" algn="ctr">
              <a:buNone/>
              <a:defRPr sz="1600"/>
            </a:lvl4pPr>
            <a:lvl5pPr marL="1828573" indent="0" algn="ctr">
              <a:buNone/>
              <a:defRPr sz="1600"/>
            </a:lvl5pPr>
            <a:lvl6pPr marL="2285718" indent="0" algn="ctr">
              <a:buNone/>
              <a:defRPr sz="1600"/>
            </a:lvl6pPr>
            <a:lvl7pPr marL="2742858" indent="0" algn="ctr">
              <a:buNone/>
              <a:defRPr sz="1600"/>
            </a:lvl7pPr>
            <a:lvl8pPr marL="3200000" indent="0" algn="ctr">
              <a:buNone/>
              <a:defRPr sz="1600"/>
            </a:lvl8pPr>
            <a:lvl9pPr marL="3657143" indent="0" algn="ctr">
              <a:buNone/>
              <a:defRPr sz="1600"/>
            </a:lvl9pPr>
          </a:lstStyle>
          <a:p>
            <a:r>
              <a:rPr lang="de-DE" noProof="0"/>
              <a:t>Master-Untertitelformat bearbeiten</a:t>
            </a:r>
            <a:endParaRPr lang="en-US" noProof="0" dirty="0"/>
          </a:p>
        </p:txBody>
      </p:sp>
    </p:spTree>
    <p:extLst>
      <p:ext uri="{BB962C8B-B14F-4D97-AF65-F5344CB8AC3E}">
        <p14:creationId xmlns:p14="http://schemas.microsoft.com/office/powerpoint/2010/main" val="3937829528"/>
      </p:ext>
    </p:extLst>
  </p:cSld>
  <p:clrMapOvr>
    <a:masterClrMapping/>
  </p:clrMapOvr>
  <p:extLst>
    <p:ext uri="{DCECCB84-F9BA-43D5-87BE-67443E8EF086}">
      <p15:sldGuideLst xmlns:p15="http://schemas.microsoft.com/office/powerpoint/2012/main">
        <p15:guide id="2" pos="2880">
          <p15:clr>
            <a:srgbClr val="FBAE40"/>
          </p15:clr>
        </p15:guide>
        <p15:guide id="5" orient="horz" pos="232">
          <p15:clr>
            <a:srgbClr val="FBAE40"/>
          </p15:clr>
        </p15:guide>
        <p15:guide id="8" orient="horz" pos="2160" userDrawn="1">
          <p15:clr>
            <a:srgbClr val="FBAE40"/>
          </p15:clr>
        </p15:guide>
        <p15:guide id="9"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6" cy="1116015"/>
          </a:xfrm>
        </p:spPr>
        <p:txBody>
          <a:bodyPr>
            <a:normAutofit/>
          </a:bodyPr>
          <a:lstStyle>
            <a:lvl1pPr>
              <a:defRPr sz="3200">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idx="1"/>
          </p:nvPr>
        </p:nvSpPr>
        <p:spPr>
          <a:xfrm>
            <a:off x="334965" y="1665288"/>
            <a:ext cx="11522075"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870569678"/>
      </p:ext>
    </p:extLst>
  </p:cSld>
  <p:clrMapOvr>
    <a:masterClrMapping/>
  </p:clrMapOvr>
  <p:extLst>
    <p:ext uri="{DCECCB84-F9BA-43D5-87BE-67443E8EF086}">
      <p15:sldGuideLst xmlns:p15="http://schemas.microsoft.com/office/powerpoint/2012/main">
        <p15:guide id="1" pos="21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34965" y="441326"/>
            <a:ext cx="9037635" cy="1116015"/>
          </a:xfrm>
        </p:spPr>
        <p:txBody>
          <a:bodyPr/>
          <a:lstStyle>
            <a:lvl1pPr>
              <a:defRPr>
                <a:solidFill>
                  <a:schemeClr val="accent1"/>
                </a:solidFill>
              </a:defRPr>
            </a:lvl1pPr>
          </a:lstStyle>
          <a:p>
            <a:r>
              <a:rPr lang="de-DE" noProof="0"/>
              <a:t>Mastertitelformat bearbeiten</a:t>
            </a:r>
            <a:endParaRPr lang="en-US" noProof="0" dirty="0"/>
          </a:p>
        </p:txBody>
      </p:sp>
      <p:sp>
        <p:nvSpPr>
          <p:cNvPr id="3" name="Inhaltsplatzhalter 2"/>
          <p:cNvSpPr>
            <a:spLocks noGrp="1"/>
          </p:cNvSpPr>
          <p:nvPr>
            <p:ph sz="half" idx="1"/>
          </p:nvPr>
        </p:nvSpPr>
        <p:spPr>
          <a:xfrm>
            <a:off x="334966" y="1665288"/>
            <a:ext cx="5581743" cy="4572000"/>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
        <p:nvSpPr>
          <p:cNvPr id="4" name="Inhaltsplatzhalter 3"/>
          <p:cNvSpPr>
            <a:spLocks noGrp="1"/>
          </p:cNvSpPr>
          <p:nvPr>
            <p:ph sz="half" idx="2"/>
          </p:nvPr>
        </p:nvSpPr>
        <p:spPr>
          <a:xfrm>
            <a:off x="6271709" y="1665291"/>
            <a:ext cx="5585331" cy="4571999"/>
          </a:xfrm>
        </p:spPr>
        <p:txBody>
          <a:bodyPr/>
          <a:lstStyle/>
          <a:p>
            <a:pPr lvl="0"/>
            <a:r>
              <a:rPr lang="de-DE" noProof="0"/>
              <a:t>Mastertextformat bearbeiten</a:t>
            </a:r>
          </a:p>
          <a:p>
            <a:pPr lvl="1"/>
            <a:r>
              <a:rPr lang="de-DE" noProof="0"/>
              <a:t>Zweite Ebene</a:t>
            </a:r>
          </a:p>
          <a:p>
            <a:pPr lvl="2"/>
            <a:r>
              <a:rPr lang="de-DE" noProof="0"/>
              <a:t>Dritte Ebene</a:t>
            </a:r>
          </a:p>
          <a:p>
            <a:pPr lvl="3"/>
            <a:r>
              <a:rPr lang="de-DE" noProof="0"/>
              <a:t>Vierte Ebene</a:t>
            </a:r>
          </a:p>
          <a:p>
            <a:pPr lvl="4"/>
            <a:r>
              <a:rPr lang="de-DE" noProof="0"/>
              <a:t>Fünfte Ebene</a:t>
            </a:r>
            <a:endParaRPr lang="en-US" noProof="0" dirty="0"/>
          </a:p>
        </p:txBody>
      </p:sp>
    </p:spTree>
    <p:extLst>
      <p:ext uri="{BB962C8B-B14F-4D97-AF65-F5344CB8AC3E}">
        <p14:creationId xmlns:p14="http://schemas.microsoft.com/office/powerpoint/2010/main" val="371525700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34966" y="441326"/>
            <a:ext cx="8640761" cy="1116013"/>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406751127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b Berater - Coding Examples">
    <p:spTree>
      <p:nvGrpSpPr>
        <p:cNvPr id="1" name=""/>
        <p:cNvGrpSpPr/>
        <p:nvPr/>
      </p:nvGrpSpPr>
      <p:grpSpPr>
        <a:xfrm>
          <a:off x="0" y="0"/>
          <a:ext cx="0" cy="0"/>
          <a:chOff x="0" y="0"/>
          <a:chExt cx="0" cy="0"/>
        </a:xfrm>
      </p:grpSpPr>
      <p:sp>
        <p:nvSpPr>
          <p:cNvPr id="3" name="Inhaltsplatzhalter 2"/>
          <p:cNvSpPr>
            <a:spLocks noGrp="1"/>
          </p:cNvSpPr>
          <p:nvPr>
            <p:ph idx="1"/>
          </p:nvPr>
        </p:nvSpPr>
        <p:spPr>
          <a:xfrm>
            <a:off x="5368066" y="1678742"/>
            <a:ext cx="6488975" cy="4558548"/>
          </a:xfrm>
        </p:spPr>
        <p:txBody>
          <a:bodyPr>
            <a:normAutofit/>
          </a:bodyPr>
          <a:lstStyle>
            <a:lvl1pPr marL="0" indent="0">
              <a:buNone/>
              <a:defRPr sz="1600">
                <a:latin typeface="Lucida Console" panose="020B0609040504020204" pitchFamily="49" charset="0"/>
              </a:defRPr>
            </a:lvl1pPr>
            <a:lvl2pPr marL="457155" indent="0">
              <a:buNone/>
              <a:defRPr sz="1600">
                <a:latin typeface="Lucida Console" panose="020B0609040504020204" pitchFamily="49" charset="0"/>
              </a:defRPr>
            </a:lvl2pPr>
            <a:lvl3pPr marL="914308" indent="0">
              <a:buNone/>
              <a:defRPr sz="1600">
                <a:latin typeface="Lucida Console" panose="020B0609040504020204" pitchFamily="49" charset="0"/>
              </a:defRPr>
            </a:lvl3pPr>
            <a:lvl4pPr marL="1371462" indent="0">
              <a:buNone/>
              <a:defRPr sz="1600">
                <a:latin typeface="Lucida Console" panose="020B0609040504020204" pitchFamily="49" charset="0"/>
              </a:defRPr>
            </a:lvl4pPr>
            <a:lvl5pPr marL="1828618" indent="0">
              <a:buNone/>
              <a:defRPr sz="1600">
                <a:latin typeface="Lucida Console" panose="020B0609040504020204" pitchFamily="49" charset="0"/>
              </a:defRPr>
            </a:lvl5pPr>
            <a:lvl6pPr>
              <a:defRPr sz="2000"/>
            </a:lvl6pPr>
            <a:lvl7pPr>
              <a:defRPr sz="2000"/>
            </a:lvl7pPr>
            <a:lvl8pPr>
              <a:defRPr sz="2000"/>
            </a:lvl8pPr>
            <a:lvl9pPr>
              <a:defRPr sz="2000"/>
            </a:lvl9pPr>
          </a:lstStyle>
          <a:p>
            <a:pPr lvl="0"/>
            <a:r>
              <a:rPr lang="de-DE" noProof="0"/>
              <a:t>Mastertextformat bearbeiten</a:t>
            </a:r>
          </a:p>
        </p:txBody>
      </p:sp>
      <p:sp>
        <p:nvSpPr>
          <p:cNvPr id="4" name="Textplatzhalter 3"/>
          <p:cNvSpPr>
            <a:spLocks noGrp="1"/>
          </p:cNvSpPr>
          <p:nvPr>
            <p:ph type="body" sz="half" idx="2"/>
          </p:nvPr>
        </p:nvSpPr>
        <p:spPr>
          <a:xfrm>
            <a:off x="334964" y="1678742"/>
            <a:ext cx="5033101" cy="4558548"/>
          </a:xfrm>
        </p:spPr>
        <p:txBody>
          <a:bodyPr/>
          <a:lstStyle>
            <a:lvl1pPr marL="228589" indent="-228589">
              <a:buFont typeface="Arial" panose="020B0604020202020204" pitchFamily="34" charset="0"/>
              <a:buChar char="•"/>
              <a:defRPr sz="1600"/>
            </a:lvl1pPr>
            <a:lvl2pPr marL="457143" indent="0">
              <a:buNone/>
              <a:defRPr sz="1467"/>
            </a:lvl2pPr>
            <a:lvl3pPr marL="914286" indent="0">
              <a:buNone/>
              <a:defRPr sz="1200"/>
            </a:lvl3pPr>
            <a:lvl4pPr marL="1371430" indent="0">
              <a:buNone/>
              <a:defRPr sz="1067"/>
            </a:lvl4pPr>
            <a:lvl5pPr marL="1828573" indent="0">
              <a:buNone/>
              <a:defRPr sz="1067"/>
            </a:lvl5pPr>
            <a:lvl6pPr marL="2285718" indent="0">
              <a:buNone/>
              <a:defRPr sz="1067"/>
            </a:lvl6pPr>
            <a:lvl7pPr marL="2742858" indent="0">
              <a:buNone/>
              <a:defRPr sz="1067"/>
            </a:lvl7pPr>
            <a:lvl8pPr marL="3200000" indent="0">
              <a:buNone/>
              <a:defRPr sz="1067"/>
            </a:lvl8pPr>
            <a:lvl9pPr marL="3657143" indent="0">
              <a:buNone/>
              <a:defRPr sz="1067"/>
            </a:lvl9pPr>
          </a:lstStyle>
          <a:p>
            <a:pPr lvl="0"/>
            <a:r>
              <a:rPr lang="de-DE" noProof="0"/>
              <a:t>Mastertextformat bearbeiten</a:t>
            </a:r>
          </a:p>
        </p:txBody>
      </p:sp>
      <p:sp>
        <p:nvSpPr>
          <p:cNvPr id="5" name="Titel 1">
            <a:extLst>
              <a:ext uri="{FF2B5EF4-FFF2-40B4-BE49-F238E27FC236}">
                <a16:creationId xmlns:a16="http://schemas.microsoft.com/office/drawing/2014/main" id="{A12C8F18-4741-03DA-3F19-FC0858FBFA9A}"/>
              </a:ext>
            </a:extLst>
          </p:cNvPr>
          <p:cNvSpPr>
            <a:spLocks noGrp="1"/>
          </p:cNvSpPr>
          <p:nvPr>
            <p:ph type="title"/>
          </p:nvPr>
        </p:nvSpPr>
        <p:spPr>
          <a:xfrm>
            <a:off x="334963" y="441326"/>
            <a:ext cx="9037637" cy="1116015"/>
          </a:xfrm>
        </p:spPr>
        <p:txBody>
          <a:bodyPr/>
          <a:lstStyle>
            <a:lvl1pPr>
              <a:defRPr>
                <a:solidFill>
                  <a:schemeClr val="accent1"/>
                </a:solidFill>
              </a:defRPr>
            </a:lvl1pPr>
          </a:lstStyle>
          <a:p>
            <a:r>
              <a:rPr lang="de-DE" noProof="0"/>
              <a:t>Mastertitelformat bearbeiten</a:t>
            </a:r>
            <a:endParaRPr lang="en-US" noProof="0" dirty="0"/>
          </a:p>
        </p:txBody>
      </p:sp>
    </p:spTree>
    <p:extLst>
      <p:ext uri="{BB962C8B-B14F-4D97-AF65-F5344CB8AC3E}">
        <p14:creationId xmlns:p14="http://schemas.microsoft.com/office/powerpoint/2010/main" val="21710022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Zwei Spalten">
    <p:spTree>
      <p:nvGrpSpPr>
        <p:cNvPr id="1" name=""/>
        <p:cNvGrpSpPr/>
        <p:nvPr/>
      </p:nvGrpSpPr>
      <p:grpSpPr>
        <a:xfrm>
          <a:off x="0" y="0"/>
          <a:ext cx="0" cy="0"/>
          <a:chOff x="0" y="0"/>
          <a:chExt cx="0" cy="0"/>
        </a:xfrm>
      </p:grpSpPr>
      <p:sp>
        <p:nvSpPr>
          <p:cNvPr id="2" name="Titel 1"/>
          <p:cNvSpPr>
            <a:spLocks noGrp="1"/>
          </p:cNvSpPr>
          <p:nvPr>
            <p:ph type="title"/>
          </p:nvPr>
        </p:nvSpPr>
        <p:spPr>
          <a:xfrm>
            <a:off x="335361" y="449032"/>
            <a:ext cx="9037240" cy="1108307"/>
          </a:xfrm>
          <a:prstGeom prst="rect">
            <a:avLst/>
          </a:prstGeom>
        </p:spPr>
        <p:txBody>
          <a:bodyPr anchor="ctr"/>
          <a:lstStyle/>
          <a:p>
            <a:r>
              <a:rPr lang="de-DE"/>
              <a:t>Mastertitelformat bearbeiten</a:t>
            </a:r>
            <a:endParaRPr lang="de-DE" dirty="0"/>
          </a:p>
        </p:txBody>
      </p:sp>
      <p:sp>
        <p:nvSpPr>
          <p:cNvPr id="3" name="Inhaltsplatzhalter 2"/>
          <p:cNvSpPr>
            <a:spLocks noGrp="1"/>
          </p:cNvSpPr>
          <p:nvPr>
            <p:ph sz="half" idx="1"/>
          </p:nvPr>
        </p:nvSpPr>
        <p:spPr>
          <a:xfrm>
            <a:off x="335360"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Inhaltsplatzhalter 3"/>
          <p:cNvSpPr>
            <a:spLocks noGrp="1"/>
          </p:cNvSpPr>
          <p:nvPr>
            <p:ph sz="half" idx="2"/>
          </p:nvPr>
        </p:nvSpPr>
        <p:spPr>
          <a:xfrm>
            <a:off x="6192012" y="1665288"/>
            <a:ext cx="5664629" cy="4644032"/>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83081294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hyperlink" Target="http://www.db-berater.de/" TargetMode="Externa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54107" y="450852"/>
            <a:ext cx="9018492" cy="1102353"/>
          </a:xfrm>
          <a:prstGeom prst="rect">
            <a:avLst/>
          </a:prstGeom>
        </p:spPr>
        <p:txBody>
          <a:bodyPr vert="horz" lIns="68579" tIns="34289" rIns="68579" bIns="34289" rtlCol="0" anchor="ctr">
            <a:normAutofit/>
          </a:bodyPr>
          <a:lstStyle/>
          <a:p>
            <a:r>
              <a:rPr lang="en-US" noProof="0" dirty="0" err="1"/>
              <a:t>Titelmasterformat</a:t>
            </a:r>
            <a:r>
              <a:rPr lang="en-US" noProof="0" dirty="0"/>
              <a:t> </a:t>
            </a:r>
            <a:r>
              <a:rPr lang="en-US" noProof="0" dirty="0" err="1"/>
              <a:t>durch</a:t>
            </a:r>
            <a:r>
              <a:rPr lang="en-US" noProof="0" dirty="0"/>
              <a:t> </a:t>
            </a:r>
            <a:r>
              <a:rPr lang="en-US" noProof="0" dirty="0" err="1"/>
              <a:t>Klicken</a:t>
            </a:r>
            <a:r>
              <a:rPr lang="en-US" noProof="0" dirty="0"/>
              <a:t> </a:t>
            </a:r>
            <a:r>
              <a:rPr lang="en-US" noProof="0" dirty="0" err="1"/>
              <a:t>bearbeiten</a:t>
            </a:r>
            <a:endParaRPr lang="en-US" noProof="0" dirty="0"/>
          </a:p>
        </p:txBody>
      </p:sp>
      <p:sp>
        <p:nvSpPr>
          <p:cNvPr id="3" name="Textplatzhalter 2"/>
          <p:cNvSpPr>
            <a:spLocks noGrp="1"/>
          </p:cNvSpPr>
          <p:nvPr>
            <p:ph type="body" idx="1"/>
          </p:nvPr>
        </p:nvSpPr>
        <p:spPr>
          <a:xfrm>
            <a:off x="354107" y="1665290"/>
            <a:ext cx="11490063" cy="4571999"/>
          </a:xfrm>
          <a:prstGeom prst="rect">
            <a:avLst/>
          </a:prstGeom>
        </p:spPr>
        <p:txBody>
          <a:bodyPr vert="horz" lIns="68579" tIns="34289" rIns="68579" bIns="34289" rtlCol="0">
            <a:normAutofit/>
          </a:bodyPr>
          <a:lstStyle/>
          <a:p>
            <a:pPr lvl="0"/>
            <a:r>
              <a:rPr lang="en-US" noProof="0" dirty="0" err="1"/>
              <a:t>Textmasterformat</a:t>
            </a:r>
            <a:r>
              <a:rPr lang="en-US" noProof="0" dirty="0"/>
              <a:t> </a:t>
            </a:r>
            <a:r>
              <a:rPr lang="en-US" noProof="0" dirty="0" err="1"/>
              <a:t>bearbeiten</a:t>
            </a:r>
            <a:endParaRPr lang="en-US" noProof="0" dirty="0"/>
          </a:p>
          <a:p>
            <a:pPr lvl="1"/>
            <a:r>
              <a:rPr lang="en-US" noProof="0" dirty="0" err="1"/>
              <a:t>Zweite</a:t>
            </a:r>
            <a:r>
              <a:rPr lang="en-US" noProof="0" dirty="0"/>
              <a:t> Ebene</a:t>
            </a:r>
          </a:p>
          <a:p>
            <a:pPr lvl="2"/>
            <a:r>
              <a:rPr lang="en-US" noProof="0" dirty="0" err="1"/>
              <a:t>Dritte</a:t>
            </a:r>
            <a:r>
              <a:rPr lang="en-US" noProof="0" dirty="0"/>
              <a:t> Ebene</a:t>
            </a:r>
          </a:p>
          <a:p>
            <a:pPr lvl="3"/>
            <a:r>
              <a:rPr lang="en-US" noProof="0" dirty="0" err="1"/>
              <a:t>Vierte</a:t>
            </a:r>
            <a:r>
              <a:rPr lang="en-US" noProof="0" dirty="0"/>
              <a:t> Ebene</a:t>
            </a:r>
          </a:p>
          <a:p>
            <a:pPr lvl="4"/>
            <a:r>
              <a:rPr lang="en-US" noProof="0" dirty="0" err="1"/>
              <a:t>Fünfte</a:t>
            </a:r>
            <a:r>
              <a:rPr lang="en-US" noProof="0" dirty="0"/>
              <a:t> Ebene</a:t>
            </a:r>
          </a:p>
        </p:txBody>
      </p:sp>
      <p:sp>
        <p:nvSpPr>
          <p:cNvPr id="4" name="Textfeld 3"/>
          <p:cNvSpPr txBox="1"/>
          <p:nvPr/>
        </p:nvSpPr>
        <p:spPr>
          <a:xfrm>
            <a:off x="9372600" y="450848"/>
            <a:ext cx="2471568" cy="1231106"/>
          </a:xfrm>
          <a:prstGeom prst="rect">
            <a:avLst/>
          </a:prstGeom>
          <a:noFill/>
        </p:spPr>
        <p:txBody>
          <a:bodyPr wrap="square" rtlCol="0">
            <a:spAutoFit/>
          </a:bodyPr>
          <a:lstStyle/>
          <a:p>
            <a:pPr algn="r"/>
            <a:r>
              <a:rPr lang="en-US" sz="2400" b="1" noProof="0" dirty="0">
                <a:solidFill>
                  <a:schemeClr val="accent1"/>
                </a:solidFill>
                <a:latin typeface="Calibri" panose="020F0502020204030204" pitchFamily="34" charset="0"/>
              </a:rPr>
              <a:t>db </a:t>
            </a:r>
            <a:r>
              <a:rPr lang="en-US" sz="2400" b="1" noProof="0" dirty="0">
                <a:latin typeface="Calibri" panose="020F0502020204030204" pitchFamily="34" charset="0"/>
              </a:rPr>
              <a:t>Berater GmbH</a:t>
            </a:r>
          </a:p>
          <a:p>
            <a:pPr algn="r"/>
            <a:r>
              <a:rPr lang="en-US" sz="1000" b="1" noProof="0" dirty="0" err="1"/>
              <a:t>Planung</a:t>
            </a:r>
            <a:r>
              <a:rPr lang="en-US" sz="1000" b="1" noProof="0" dirty="0"/>
              <a:t> – Installation</a:t>
            </a:r>
            <a:r>
              <a:rPr lang="en-US" sz="1000" b="1" baseline="0" noProof="0" dirty="0"/>
              <a:t> – </a:t>
            </a:r>
            <a:r>
              <a:rPr lang="en-US" sz="1000" b="1" baseline="0" noProof="0" dirty="0" err="1"/>
              <a:t>Optimierung</a:t>
            </a:r>
            <a:br>
              <a:rPr lang="en-US" sz="1000" b="1" baseline="0" noProof="0" dirty="0"/>
            </a:br>
            <a:br>
              <a:rPr lang="en-US" sz="1000" b="1" baseline="0" noProof="0" dirty="0"/>
            </a:br>
            <a:endParaRPr lang="en-US" sz="1000" b="1" noProof="0" dirty="0"/>
          </a:p>
          <a:p>
            <a:pPr algn="r"/>
            <a:r>
              <a:rPr lang="en-US" sz="1000" b="1" noProof="0" dirty="0">
                <a:hlinkClick r:id="rId8"/>
              </a:rPr>
              <a:t>http://www.db-berater.de</a:t>
            </a:r>
            <a:endParaRPr lang="en-US" sz="1000" b="1" noProof="0" dirty="0"/>
          </a:p>
          <a:p>
            <a:pPr algn="r"/>
            <a:r>
              <a:rPr lang="en-US" sz="1000" b="1" noProof="0" dirty="0"/>
              <a:t>info@db-berater.de</a:t>
            </a:r>
          </a:p>
        </p:txBody>
      </p:sp>
      <p:sp>
        <p:nvSpPr>
          <p:cNvPr id="5" name="Rechteck 4">
            <a:extLst>
              <a:ext uri="{FF2B5EF4-FFF2-40B4-BE49-F238E27FC236}">
                <a16:creationId xmlns:a16="http://schemas.microsoft.com/office/drawing/2014/main" id="{CE3090C9-CD56-60CA-9231-B8662A341995}"/>
              </a:ext>
            </a:extLst>
          </p:cNvPr>
          <p:cNvSpPr/>
          <p:nvPr/>
        </p:nvSpPr>
        <p:spPr>
          <a:xfrm>
            <a:off x="0" y="6309320"/>
            <a:ext cx="12192000" cy="54868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feld 7"/>
          <p:cNvSpPr txBox="1"/>
          <p:nvPr/>
        </p:nvSpPr>
        <p:spPr>
          <a:xfrm>
            <a:off x="9648395" y="6429773"/>
            <a:ext cx="2296227" cy="276999"/>
          </a:xfrm>
          <a:prstGeom prst="rect">
            <a:avLst/>
          </a:prstGeom>
          <a:noFill/>
        </p:spPr>
        <p:txBody>
          <a:bodyPr wrap="square" rtlCol="0">
            <a:spAutoFit/>
          </a:bodyPr>
          <a:lstStyle/>
          <a:p>
            <a:pPr algn="r"/>
            <a:r>
              <a:rPr lang="en-US" sz="1200" b="1" noProof="0" dirty="0">
                <a:solidFill>
                  <a:schemeClr val="bg1"/>
                </a:solidFill>
              </a:rPr>
              <a:t>© db</a:t>
            </a:r>
            <a:r>
              <a:rPr lang="en-US" sz="1200" b="1" baseline="0" noProof="0" dirty="0">
                <a:solidFill>
                  <a:schemeClr val="bg1"/>
                </a:solidFill>
              </a:rPr>
              <a:t> Berater GmbH (</a:t>
            </a:r>
            <a:fld id="{918F7804-3F46-47BC-B8F6-F601438D5C89}" type="datetimeyyyy">
              <a:rPr lang="en-US" sz="1200" b="1" baseline="0" noProof="0" smtClean="0">
                <a:solidFill>
                  <a:schemeClr val="bg1"/>
                </a:solidFill>
              </a:rPr>
              <a:t>2025</a:t>
            </a:fld>
            <a:r>
              <a:rPr lang="en-US" sz="1200" b="1" baseline="0" noProof="0" dirty="0">
                <a:solidFill>
                  <a:schemeClr val="bg1"/>
                </a:solidFill>
              </a:rPr>
              <a:t>)</a:t>
            </a:r>
            <a:endParaRPr lang="en-US" sz="1200" b="1" noProof="0" dirty="0">
              <a:solidFill>
                <a:schemeClr val="bg1"/>
              </a:solidFill>
            </a:endParaRPr>
          </a:p>
        </p:txBody>
      </p:sp>
      <p:sp>
        <p:nvSpPr>
          <p:cNvPr id="7" name="Textfeld 6"/>
          <p:cNvSpPr txBox="1"/>
          <p:nvPr/>
        </p:nvSpPr>
        <p:spPr>
          <a:xfrm>
            <a:off x="290584" y="6429773"/>
            <a:ext cx="4845309" cy="276999"/>
          </a:xfrm>
          <a:prstGeom prst="rect">
            <a:avLst/>
          </a:prstGeom>
          <a:noFill/>
        </p:spPr>
        <p:txBody>
          <a:bodyPr wrap="square" rtlCol="0">
            <a:spAutoFit/>
          </a:bodyPr>
          <a:lstStyle/>
          <a:p>
            <a:r>
              <a:rPr lang="en-US" sz="1200" b="1" noProof="0" dirty="0">
                <a:solidFill>
                  <a:schemeClr val="bg2"/>
                </a:solidFill>
              </a:rPr>
              <a:t>Author</a:t>
            </a:r>
            <a:r>
              <a:rPr lang="en-US" sz="1200" b="1" noProof="0" dirty="0">
                <a:solidFill>
                  <a:schemeClr val="bg1"/>
                </a:solidFill>
              </a:rPr>
              <a:t>: Uwe Ricken (Data Platform MVP / MCM)</a:t>
            </a:r>
          </a:p>
        </p:txBody>
      </p:sp>
    </p:spTree>
    <p:extLst>
      <p:ext uri="{BB962C8B-B14F-4D97-AF65-F5344CB8AC3E}">
        <p14:creationId xmlns:p14="http://schemas.microsoft.com/office/powerpoint/2010/main" val="2170901590"/>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Lst>
  <p:txStyles>
    <p:titleStyle>
      <a:lvl1pPr algn="l" defTabSz="914309" rtl="0" eaLnBrk="1" latinLnBrk="0" hangingPunct="1">
        <a:lnSpc>
          <a:spcPct val="90000"/>
        </a:lnSpc>
        <a:spcBef>
          <a:spcPct val="0"/>
        </a:spcBef>
        <a:buNone/>
        <a:defRPr sz="3200" b="1" kern="1200">
          <a:solidFill>
            <a:srgbClr val="5B9BD5"/>
          </a:solidFill>
          <a:latin typeface="+mj-lt"/>
          <a:ea typeface="+mj-ea"/>
          <a:cs typeface="+mj-cs"/>
        </a:defRPr>
      </a:lvl1pPr>
    </p:titleStyle>
    <p:bodyStyle>
      <a:lvl1pPr marL="228578" indent="-228578" algn="l" defTabSz="914309"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734"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2886"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040"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195" indent="-228578" algn="l" defTabSz="914309"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349"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6pPr>
      <a:lvl7pPr marL="297150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7pPr>
      <a:lvl8pPr marL="3428658"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8pPr>
      <a:lvl9pPr marL="3885814" indent="-228578" algn="l" defTabSz="914309" rtl="0" eaLnBrk="1" latinLnBrk="0" hangingPunct="1">
        <a:lnSpc>
          <a:spcPct val="90000"/>
        </a:lnSpc>
        <a:spcBef>
          <a:spcPts val="500"/>
        </a:spcBef>
        <a:buFont typeface="Arial" panose="020B0604020202020204" pitchFamily="34" charset="0"/>
        <a:buChar char="•"/>
        <a:defRPr sz="1867" kern="1200">
          <a:solidFill>
            <a:schemeClr val="tx1"/>
          </a:solidFill>
          <a:latin typeface="+mn-lt"/>
          <a:ea typeface="+mn-ea"/>
          <a:cs typeface="+mn-cs"/>
        </a:defRPr>
      </a:lvl9pPr>
    </p:bodyStyle>
    <p:otherStyle>
      <a:defPPr>
        <a:defRPr lang="de-DE"/>
      </a:defPPr>
      <a:lvl1pPr marL="0" algn="l" defTabSz="914309" rtl="0" eaLnBrk="1" latinLnBrk="0" hangingPunct="1">
        <a:defRPr sz="1867" kern="1200">
          <a:solidFill>
            <a:schemeClr val="tx1"/>
          </a:solidFill>
          <a:latin typeface="+mn-lt"/>
          <a:ea typeface="+mn-ea"/>
          <a:cs typeface="+mn-cs"/>
        </a:defRPr>
      </a:lvl1pPr>
      <a:lvl2pPr marL="457155" algn="l" defTabSz="914309" rtl="0" eaLnBrk="1" latinLnBrk="0" hangingPunct="1">
        <a:defRPr sz="1867" kern="1200">
          <a:solidFill>
            <a:schemeClr val="tx1"/>
          </a:solidFill>
          <a:latin typeface="+mn-lt"/>
          <a:ea typeface="+mn-ea"/>
          <a:cs typeface="+mn-cs"/>
        </a:defRPr>
      </a:lvl2pPr>
      <a:lvl3pPr marL="914309" algn="l" defTabSz="914309" rtl="0" eaLnBrk="1" latinLnBrk="0" hangingPunct="1">
        <a:defRPr sz="1867" kern="1200">
          <a:solidFill>
            <a:schemeClr val="tx1"/>
          </a:solidFill>
          <a:latin typeface="+mn-lt"/>
          <a:ea typeface="+mn-ea"/>
          <a:cs typeface="+mn-cs"/>
        </a:defRPr>
      </a:lvl3pPr>
      <a:lvl4pPr marL="1371464" algn="l" defTabSz="914309" rtl="0" eaLnBrk="1" latinLnBrk="0" hangingPunct="1">
        <a:defRPr sz="1867" kern="1200">
          <a:solidFill>
            <a:schemeClr val="tx1"/>
          </a:solidFill>
          <a:latin typeface="+mn-lt"/>
          <a:ea typeface="+mn-ea"/>
          <a:cs typeface="+mn-cs"/>
        </a:defRPr>
      </a:lvl4pPr>
      <a:lvl5pPr marL="1828618" algn="l" defTabSz="914309" rtl="0" eaLnBrk="1" latinLnBrk="0" hangingPunct="1">
        <a:defRPr sz="1867" kern="1200">
          <a:solidFill>
            <a:schemeClr val="tx1"/>
          </a:solidFill>
          <a:latin typeface="+mn-lt"/>
          <a:ea typeface="+mn-ea"/>
          <a:cs typeface="+mn-cs"/>
        </a:defRPr>
      </a:lvl5pPr>
      <a:lvl6pPr marL="2285774" algn="l" defTabSz="914309" rtl="0" eaLnBrk="1" latinLnBrk="0" hangingPunct="1">
        <a:defRPr sz="1867" kern="1200">
          <a:solidFill>
            <a:schemeClr val="tx1"/>
          </a:solidFill>
          <a:latin typeface="+mn-lt"/>
          <a:ea typeface="+mn-ea"/>
          <a:cs typeface="+mn-cs"/>
        </a:defRPr>
      </a:lvl6pPr>
      <a:lvl7pPr marL="2742926" algn="l" defTabSz="914309" rtl="0" eaLnBrk="1" latinLnBrk="0" hangingPunct="1">
        <a:defRPr sz="1867" kern="1200">
          <a:solidFill>
            <a:schemeClr val="tx1"/>
          </a:solidFill>
          <a:latin typeface="+mn-lt"/>
          <a:ea typeface="+mn-ea"/>
          <a:cs typeface="+mn-cs"/>
        </a:defRPr>
      </a:lvl7pPr>
      <a:lvl8pPr marL="3200080" algn="l" defTabSz="914309" rtl="0" eaLnBrk="1" latinLnBrk="0" hangingPunct="1">
        <a:defRPr sz="1867" kern="1200">
          <a:solidFill>
            <a:schemeClr val="tx1"/>
          </a:solidFill>
          <a:latin typeface="+mn-lt"/>
          <a:ea typeface="+mn-ea"/>
          <a:cs typeface="+mn-cs"/>
        </a:defRPr>
      </a:lvl8pPr>
      <a:lvl9pPr marL="3657235" algn="l" defTabSz="914309"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penclipart.org/detail/163711/database-server"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mmons.wikimedia.org/wiki/file:server2_by_mimooh.svg" TargetMode="External"/><Relationship Id="rId2" Type="http://schemas.openxmlformats.org/officeDocument/2006/relationships/image" Target="../media/image7.png"/><Relationship Id="rId1" Type="http://schemas.openxmlformats.org/officeDocument/2006/relationships/slideLayout" Target="../slideLayouts/slideLayout3.xml"/><Relationship Id="rId5" Type="http://schemas.openxmlformats.org/officeDocument/2006/relationships/hyperlink" Target="https://openclipart.org/detail/163711/database-server" TargetMode="Externa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db-berater.de/downloads/ERP_Demo_2012.bak" TargetMode="External"/><Relationship Id="rId2" Type="http://schemas.openxmlformats.org/officeDocument/2006/relationships/hyperlink" Target="https://github.com/db-berater/SQL-Server-Partitioning-for-Data-Management" TargetMode="External"/><Relationship Id="rId1" Type="http://schemas.openxmlformats.org/officeDocument/2006/relationships/slideLayout" Target="../slideLayouts/slideLayout2.xml"/><Relationship Id="rId5" Type="http://schemas.openxmlformats.org/officeDocument/2006/relationships/hyperlink" Target="https://go.microsoft.com/fwlink/?linkid=2220149&amp;clcid=0x407&amp;culture=de-de&amp;country=de" TargetMode="External"/><Relationship Id="rId4" Type="http://schemas.openxmlformats.org/officeDocument/2006/relationships/hyperlink" Target="https://github.com/ErikEJ/SqlQueryStres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uwe.ricken@db-berater.de" TargetMode="External"/><Relationship Id="rId7" Type="http://schemas.openxmlformats.org/officeDocument/2006/relationships/image" Target="../media/image2.jpg"/><Relationship Id="rId2" Type="http://schemas.openxmlformats.org/officeDocument/2006/relationships/hyperlink" Target="http://www.db-berater.de/" TargetMode="External"/><Relationship Id="rId1" Type="http://schemas.openxmlformats.org/officeDocument/2006/relationships/slideLayout" Target="../slideLayouts/slideLayout3.xml"/><Relationship Id="rId6" Type="http://schemas.openxmlformats.org/officeDocument/2006/relationships/image" Target="../media/image1.png"/><Relationship Id="rId5" Type="http://schemas.openxmlformats.org/officeDocument/2006/relationships/hyperlink" Target="https://bsky.app/profile/sqlbambi.bsky.social" TargetMode="External"/><Relationship Id="rId4" Type="http://schemas.openxmlformats.org/officeDocument/2006/relationships/hyperlink" Target="http://www.sqlmaster.de/" TargetMode="External"/><Relationship Id="rId9"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sqlchallenges.de/"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hyperlink" Target="https://de.wikipedia.org/wiki/Bearbeitungszentrum" TargetMode="External"/><Relationship Id="rId7" Type="http://schemas.openxmlformats.org/officeDocument/2006/relationships/hyperlink" Target="https://openclipart.org/detail/163711/database-server" TargetMode="External"/><Relationship Id="rId2" Type="http://schemas.openxmlformats.org/officeDocument/2006/relationships/image" Target="../media/image6.jp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hyperlink" Target="https://commons.wikimedia.org/wiki/file:server2_by_mimooh.svg" TargetMode="External"/><Relationship Id="rId4" Type="http://schemas.openxmlformats.org/officeDocument/2006/relationships/image" Target="../media/image7.png"/><Relationship Id="rId9" Type="http://schemas.openxmlformats.org/officeDocument/2006/relationships/hyperlink" Target="http://stackoverflow.com/questions/13146033/oracle-querying"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openclipart.org/detail/163711/database-server"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en-GB"/>
              <a:t>Microsoft SQL Server</a:t>
            </a:r>
          </a:p>
        </p:txBody>
      </p:sp>
      <p:sp>
        <p:nvSpPr>
          <p:cNvPr id="3" name="Untertitel 2"/>
          <p:cNvSpPr>
            <a:spLocks noGrp="1"/>
          </p:cNvSpPr>
          <p:nvPr>
            <p:ph type="subTitle" idx="1"/>
          </p:nvPr>
        </p:nvSpPr>
        <p:spPr/>
        <p:txBody>
          <a:bodyPr>
            <a:normAutofit/>
          </a:bodyPr>
          <a:lstStyle/>
          <a:p>
            <a:r>
              <a:rPr lang="en-GB" dirty="0"/>
              <a:t>Optimize Data Workloads and Data Management</a:t>
            </a:r>
            <a:br>
              <a:rPr lang="en-GB" dirty="0"/>
            </a:br>
            <a:endParaRPr lang="en-GB" dirty="0"/>
          </a:p>
        </p:txBody>
      </p:sp>
    </p:spTree>
    <p:extLst>
      <p:ext uri="{BB962C8B-B14F-4D97-AF65-F5344CB8AC3E}">
        <p14:creationId xmlns:p14="http://schemas.microsoft.com/office/powerpoint/2010/main" val="1614993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EBB23-90A7-4708-B35A-AD9D4B910861}"/>
              </a:ext>
            </a:extLst>
          </p:cNvPr>
          <p:cNvSpPr>
            <a:spLocks noGrp="1"/>
          </p:cNvSpPr>
          <p:nvPr>
            <p:ph type="title"/>
          </p:nvPr>
        </p:nvSpPr>
        <p:spPr/>
        <p:txBody>
          <a:bodyPr/>
          <a:lstStyle/>
          <a:p>
            <a:r>
              <a:rPr lang="de-DE" dirty="0"/>
              <a:t>Use Case #1</a:t>
            </a:r>
          </a:p>
        </p:txBody>
      </p:sp>
      <p:sp>
        <p:nvSpPr>
          <p:cNvPr id="7" name="Inhaltsplatzhalter 6">
            <a:extLst>
              <a:ext uri="{FF2B5EF4-FFF2-40B4-BE49-F238E27FC236}">
                <a16:creationId xmlns:a16="http://schemas.microsoft.com/office/drawing/2014/main" id="{4C69E7F7-E835-402D-B6F5-205A68F8349A}"/>
              </a:ext>
            </a:extLst>
          </p:cNvPr>
          <p:cNvSpPr>
            <a:spLocks noGrp="1"/>
          </p:cNvSpPr>
          <p:nvPr>
            <p:ph idx="1"/>
          </p:nvPr>
        </p:nvSpPr>
        <p:spPr>
          <a:xfrm>
            <a:off x="334964" y="4071883"/>
            <a:ext cx="5616843" cy="1989552"/>
          </a:xfrm>
          <a:solidFill>
            <a:schemeClr val="bg1"/>
          </a:solidFill>
          <a:ln>
            <a:solidFill>
              <a:schemeClr val="tx1"/>
            </a:solidFill>
          </a:ln>
          <a:effectLst>
            <a:outerShdw blurRad="50800" dist="38100" dir="2700000" algn="tl" rotWithShape="0">
              <a:prstClr val="black">
                <a:alpha val="40000"/>
              </a:prstClr>
            </a:outerShdw>
          </a:effectLst>
        </p:spPr>
        <p:txBody>
          <a:bodyPr>
            <a:normAutofit/>
          </a:bodyPr>
          <a:lstStyle/>
          <a:p>
            <a:r>
              <a:rPr lang="en-GB" sz="1800" dirty="0"/>
              <a:t>Distribution of data by machine</a:t>
            </a:r>
          </a:p>
          <a:p>
            <a:r>
              <a:rPr lang="en-GB" sz="1800" dirty="0"/>
              <a:t>Reduced </a:t>
            </a:r>
            <a:r>
              <a:rPr lang="en-GB" sz="1800" dirty="0" err="1"/>
              <a:t>PAGELATCH_xx</a:t>
            </a:r>
            <a:r>
              <a:rPr lang="en-GB" sz="1800" dirty="0"/>
              <a:t> locking duration</a:t>
            </a:r>
          </a:p>
          <a:p>
            <a:r>
              <a:rPr lang="en-GB" sz="1800" dirty="0"/>
              <a:t>Better throughput </a:t>
            </a:r>
            <a:r>
              <a:rPr lang="en-GB" sz="1800" b="1" dirty="0"/>
              <a:t>if</a:t>
            </a:r>
            <a:r>
              <a:rPr lang="en-GB" sz="1800" dirty="0"/>
              <a:t> data files are on different storage</a:t>
            </a:r>
          </a:p>
          <a:p>
            <a:r>
              <a:rPr lang="en-GB" sz="1800" dirty="0"/>
              <a:t>No index fragmentation because every machine has its separate partition</a:t>
            </a:r>
          </a:p>
        </p:txBody>
      </p:sp>
      <p:pic>
        <p:nvPicPr>
          <p:cNvPr id="3" name="Grafik 2">
            <a:extLst>
              <a:ext uri="{FF2B5EF4-FFF2-40B4-BE49-F238E27FC236}">
                <a16:creationId xmlns:a16="http://schemas.microsoft.com/office/drawing/2014/main" id="{A4033BD0-9E61-4B03-AA69-869AE9C46C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8619" y="2005522"/>
            <a:ext cx="1157762" cy="1423478"/>
          </a:xfrm>
          <a:prstGeom prst="rect">
            <a:avLst/>
          </a:prstGeom>
        </p:spPr>
      </p:pic>
      <p:grpSp>
        <p:nvGrpSpPr>
          <p:cNvPr id="8" name="Gruppieren 7">
            <a:extLst>
              <a:ext uri="{FF2B5EF4-FFF2-40B4-BE49-F238E27FC236}">
                <a16:creationId xmlns:a16="http://schemas.microsoft.com/office/drawing/2014/main" id="{61BBF2C0-6500-4C0B-89E6-B0B71EA3E010}"/>
              </a:ext>
            </a:extLst>
          </p:cNvPr>
          <p:cNvGrpSpPr/>
          <p:nvPr/>
        </p:nvGrpSpPr>
        <p:grpSpPr>
          <a:xfrm>
            <a:off x="2254464" y="2032818"/>
            <a:ext cx="3048022" cy="1643075"/>
            <a:chOff x="2469416" y="2005522"/>
            <a:chExt cx="3048022" cy="1643075"/>
          </a:xfrm>
        </p:grpSpPr>
        <p:pic>
          <p:nvPicPr>
            <p:cNvPr id="4" name="Grafik 3">
              <a:extLst>
                <a:ext uri="{FF2B5EF4-FFF2-40B4-BE49-F238E27FC236}">
                  <a16:creationId xmlns:a16="http://schemas.microsoft.com/office/drawing/2014/main" id="{A8BC52BC-7756-4C6C-BCFC-70D47D6825D3}"/>
                </a:ext>
              </a:extLst>
            </p:cNvPr>
            <p:cNvPicPr>
              <a:picLocks noChangeAspect="1"/>
            </p:cNvPicPr>
            <p:nvPr/>
          </p:nvPicPr>
          <p:blipFill>
            <a:blip r:embed="rId4"/>
            <a:stretch>
              <a:fillRect/>
            </a:stretch>
          </p:blipFill>
          <p:spPr>
            <a:xfrm>
              <a:off x="2469416" y="2005522"/>
              <a:ext cx="3048022" cy="164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6" name="Gerader Verbinder 5">
              <a:extLst>
                <a:ext uri="{FF2B5EF4-FFF2-40B4-BE49-F238E27FC236}">
                  <a16:creationId xmlns:a16="http://schemas.microsoft.com/office/drawing/2014/main" id="{3943CC4C-73D2-48F9-B991-F614C022CD25}"/>
                </a:ext>
              </a:extLst>
            </p:cNvPr>
            <p:cNvCxnSpPr>
              <a:cxnSpLocks/>
            </p:cNvCxnSpPr>
            <p:nvPr/>
          </p:nvCxnSpPr>
          <p:spPr>
            <a:xfrm>
              <a:off x="2469416" y="2758821"/>
              <a:ext cx="304802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10" name="Gerade Verbindung mit Pfeil 9">
            <a:extLst>
              <a:ext uri="{FF2B5EF4-FFF2-40B4-BE49-F238E27FC236}">
                <a16:creationId xmlns:a16="http://schemas.microsoft.com/office/drawing/2014/main" id="{9838F6D5-9383-4F9B-943E-24453A5D7159}"/>
              </a:ext>
            </a:extLst>
          </p:cNvPr>
          <p:cNvCxnSpPr>
            <a:stCxn id="3" idx="3"/>
          </p:cNvCxnSpPr>
          <p:nvPr/>
        </p:nvCxnSpPr>
        <p:spPr>
          <a:xfrm>
            <a:off x="1646381" y="2717261"/>
            <a:ext cx="527025" cy="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Textfeld 11">
            <a:extLst>
              <a:ext uri="{FF2B5EF4-FFF2-40B4-BE49-F238E27FC236}">
                <a16:creationId xmlns:a16="http://schemas.microsoft.com/office/drawing/2014/main" id="{9073A956-E17B-45AA-93DB-D032068B2A38}"/>
              </a:ext>
            </a:extLst>
          </p:cNvPr>
          <p:cNvSpPr txBox="1"/>
          <p:nvPr/>
        </p:nvSpPr>
        <p:spPr>
          <a:xfrm>
            <a:off x="6096000" y="2005522"/>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Machine_01</a:t>
            </a:r>
          </a:p>
        </p:txBody>
      </p:sp>
      <p:sp>
        <p:nvSpPr>
          <p:cNvPr id="16" name="Textfeld 15">
            <a:extLst>
              <a:ext uri="{FF2B5EF4-FFF2-40B4-BE49-F238E27FC236}">
                <a16:creationId xmlns:a16="http://schemas.microsoft.com/office/drawing/2014/main" id="{FBC4B85B-9C90-40E5-84AD-E243D72861CE}"/>
              </a:ext>
            </a:extLst>
          </p:cNvPr>
          <p:cNvSpPr txBox="1"/>
          <p:nvPr/>
        </p:nvSpPr>
        <p:spPr>
          <a:xfrm>
            <a:off x="6096000" y="2453706"/>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Machine_02</a:t>
            </a:r>
          </a:p>
        </p:txBody>
      </p:sp>
      <p:sp>
        <p:nvSpPr>
          <p:cNvPr id="17" name="Textfeld 16">
            <a:extLst>
              <a:ext uri="{FF2B5EF4-FFF2-40B4-BE49-F238E27FC236}">
                <a16:creationId xmlns:a16="http://schemas.microsoft.com/office/drawing/2014/main" id="{91273DCD-9362-40CA-8E5C-E138AE02D802}"/>
              </a:ext>
            </a:extLst>
          </p:cNvPr>
          <p:cNvSpPr txBox="1"/>
          <p:nvPr/>
        </p:nvSpPr>
        <p:spPr>
          <a:xfrm>
            <a:off x="6096000" y="2901890"/>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Machine_03</a:t>
            </a:r>
          </a:p>
        </p:txBody>
      </p:sp>
      <p:sp>
        <p:nvSpPr>
          <p:cNvPr id="22" name="Textfeld 21">
            <a:extLst>
              <a:ext uri="{FF2B5EF4-FFF2-40B4-BE49-F238E27FC236}">
                <a16:creationId xmlns:a16="http://schemas.microsoft.com/office/drawing/2014/main" id="{D88AB49C-C8DB-4E22-B470-665590D8D64A}"/>
              </a:ext>
            </a:extLst>
          </p:cNvPr>
          <p:cNvSpPr txBox="1"/>
          <p:nvPr/>
        </p:nvSpPr>
        <p:spPr>
          <a:xfrm>
            <a:off x="6096000" y="4096998"/>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Machine_15</a:t>
            </a:r>
          </a:p>
        </p:txBody>
      </p:sp>
      <p:sp>
        <p:nvSpPr>
          <p:cNvPr id="23" name="Textfeld 22">
            <a:extLst>
              <a:ext uri="{FF2B5EF4-FFF2-40B4-BE49-F238E27FC236}">
                <a16:creationId xmlns:a16="http://schemas.microsoft.com/office/drawing/2014/main" id="{0A9A673F-A195-45F3-90CC-8A1DF1E7AE71}"/>
              </a:ext>
            </a:extLst>
          </p:cNvPr>
          <p:cNvSpPr txBox="1"/>
          <p:nvPr/>
        </p:nvSpPr>
        <p:spPr>
          <a:xfrm>
            <a:off x="6096000" y="4545182"/>
            <a:ext cx="1702864" cy="261610"/>
          </a:xfrm>
          <a:prstGeom prst="rect">
            <a:avLst/>
          </a:prstGeom>
          <a:noFill/>
          <a:ln>
            <a:solidFill>
              <a:schemeClr val="tx1"/>
            </a:solidFill>
          </a:ln>
          <a:effectLst>
            <a:outerShdw blurRad="50800" dist="38100" dir="2700000" algn="tl" rotWithShape="0">
              <a:prstClr val="black">
                <a:alpha val="40000"/>
              </a:prstClr>
            </a:outerShdw>
          </a:effectLst>
        </p:spPr>
        <p:txBody>
          <a:bodyPr vert="horz" wrap="square" rtlCol="0">
            <a:spAutoFit/>
          </a:bodyPr>
          <a:lstStyle/>
          <a:p>
            <a:r>
              <a:rPr lang="de-DE" sz="1100" b="1" dirty="0"/>
              <a:t>Machine_16</a:t>
            </a:r>
          </a:p>
        </p:txBody>
      </p:sp>
      <p:cxnSp>
        <p:nvCxnSpPr>
          <p:cNvPr id="9" name="Gerade Verbindung mit Pfeil 8">
            <a:extLst>
              <a:ext uri="{FF2B5EF4-FFF2-40B4-BE49-F238E27FC236}">
                <a16:creationId xmlns:a16="http://schemas.microsoft.com/office/drawing/2014/main" id="{427D627E-7EBB-4E72-BF5B-E4C242A4879A}"/>
              </a:ext>
            </a:extLst>
          </p:cNvPr>
          <p:cNvCxnSpPr>
            <a:cxnSpLocks/>
            <a:stCxn id="17" idx="2"/>
            <a:endCxn id="22" idx="0"/>
          </p:cNvCxnSpPr>
          <p:nvPr/>
        </p:nvCxnSpPr>
        <p:spPr>
          <a:xfrm>
            <a:off x="6947432" y="3163500"/>
            <a:ext cx="0" cy="9334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Flussdiagramm: Magnetplattenspeicher 24">
            <a:extLst>
              <a:ext uri="{FF2B5EF4-FFF2-40B4-BE49-F238E27FC236}">
                <a16:creationId xmlns:a16="http://schemas.microsoft.com/office/drawing/2014/main" id="{D7F12C7F-6504-4BD0-9B51-CB09616D73CF}"/>
              </a:ext>
            </a:extLst>
          </p:cNvPr>
          <p:cNvSpPr/>
          <p:nvPr/>
        </p:nvSpPr>
        <p:spPr>
          <a:xfrm>
            <a:off x="8513831" y="1806630"/>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6" name="Flussdiagramm: Magnetplattenspeicher 25">
            <a:extLst>
              <a:ext uri="{FF2B5EF4-FFF2-40B4-BE49-F238E27FC236}">
                <a16:creationId xmlns:a16="http://schemas.microsoft.com/office/drawing/2014/main" id="{B6971715-E35B-4A8A-BB28-BF4EEE80ABC5}"/>
              </a:ext>
            </a:extLst>
          </p:cNvPr>
          <p:cNvSpPr/>
          <p:nvPr/>
        </p:nvSpPr>
        <p:spPr>
          <a:xfrm>
            <a:off x="9228798" y="2239118"/>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7" name="Flussdiagramm: Magnetplattenspeicher 26">
            <a:extLst>
              <a:ext uri="{FF2B5EF4-FFF2-40B4-BE49-F238E27FC236}">
                <a16:creationId xmlns:a16="http://schemas.microsoft.com/office/drawing/2014/main" id="{C23D278B-60DE-469D-8954-78185599A279}"/>
              </a:ext>
            </a:extLst>
          </p:cNvPr>
          <p:cNvSpPr/>
          <p:nvPr/>
        </p:nvSpPr>
        <p:spPr>
          <a:xfrm>
            <a:off x="8513831" y="2692793"/>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8" name="Flussdiagramm: Magnetplattenspeicher 27">
            <a:extLst>
              <a:ext uri="{FF2B5EF4-FFF2-40B4-BE49-F238E27FC236}">
                <a16:creationId xmlns:a16="http://schemas.microsoft.com/office/drawing/2014/main" id="{7F8FC674-2A49-4BD8-B57C-C63AE3EAF40D}"/>
              </a:ext>
            </a:extLst>
          </p:cNvPr>
          <p:cNvSpPr/>
          <p:nvPr/>
        </p:nvSpPr>
        <p:spPr>
          <a:xfrm>
            <a:off x="8513831" y="3896417"/>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sp>
        <p:nvSpPr>
          <p:cNvPr id="29" name="Flussdiagramm: Magnetplattenspeicher 28">
            <a:extLst>
              <a:ext uri="{FF2B5EF4-FFF2-40B4-BE49-F238E27FC236}">
                <a16:creationId xmlns:a16="http://schemas.microsoft.com/office/drawing/2014/main" id="{AB71BF89-0527-49E7-9C12-660C2355732A}"/>
              </a:ext>
            </a:extLst>
          </p:cNvPr>
          <p:cNvSpPr/>
          <p:nvPr/>
        </p:nvSpPr>
        <p:spPr>
          <a:xfrm>
            <a:off x="9228798" y="4352857"/>
            <a:ext cx="461894" cy="66277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File</a:t>
            </a:r>
          </a:p>
        </p:txBody>
      </p:sp>
      <p:cxnSp>
        <p:nvCxnSpPr>
          <p:cNvPr id="31" name="Gerade Verbindung mit Pfeil 30">
            <a:extLst>
              <a:ext uri="{FF2B5EF4-FFF2-40B4-BE49-F238E27FC236}">
                <a16:creationId xmlns:a16="http://schemas.microsoft.com/office/drawing/2014/main" id="{9FDACD78-1295-47EF-9F3A-C3584C3D132A}"/>
              </a:ext>
            </a:extLst>
          </p:cNvPr>
          <p:cNvCxnSpPr>
            <a:stCxn id="12" idx="3"/>
            <a:endCxn id="25" idx="2"/>
          </p:cNvCxnSpPr>
          <p:nvPr/>
        </p:nvCxnSpPr>
        <p:spPr>
          <a:xfrm>
            <a:off x="7798864" y="2136327"/>
            <a:ext cx="714967" cy="168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CB425A6E-4DEA-40CB-BC69-9D4A73289D67}"/>
              </a:ext>
            </a:extLst>
          </p:cNvPr>
          <p:cNvCxnSpPr>
            <a:stCxn id="16" idx="3"/>
            <a:endCxn id="26" idx="2"/>
          </p:cNvCxnSpPr>
          <p:nvPr/>
        </p:nvCxnSpPr>
        <p:spPr>
          <a:xfrm flipV="1">
            <a:off x="7798864" y="2570504"/>
            <a:ext cx="1429934" cy="140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4CA490EF-8DDB-46F8-B156-41A1D6078232}"/>
              </a:ext>
            </a:extLst>
          </p:cNvPr>
          <p:cNvCxnSpPr>
            <a:stCxn id="17" idx="3"/>
            <a:endCxn id="27" idx="2"/>
          </p:cNvCxnSpPr>
          <p:nvPr/>
        </p:nvCxnSpPr>
        <p:spPr>
          <a:xfrm flipV="1">
            <a:off x="7798864" y="3024179"/>
            <a:ext cx="714967" cy="85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54F553FF-9966-41F8-9B4A-4B639B213180}"/>
              </a:ext>
            </a:extLst>
          </p:cNvPr>
          <p:cNvCxnSpPr>
            <a:stCxn id="22" idx="3"/>
            <a:endCxn id="28" idx="2"/>
          </p:cNvCxnSpPr>
          <p:nvPr/>
        </p:nvCxnSpPr>
        <p:spPr>
          <a:xfrm>
            <a:off x="7798864" y="4227803"/>
            <a:ext cx="71496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Gerade Verbindung mit Pfeil 40">
            <a:extLst>
              <a:ext uri="{FF2B5EF4-FFF2-40B4-BE49-F238E27FC236}">
                <a16:creationId xmlns:a16="http://schemas.microsoft.com/office/drawing/2014/main" id="{DFB87A6B-CF22-418B-87AC-FEF18A62E67D}"/>
              </a:ext>
            </a:extLst>
          </p:cNvPr>
          <p:cNvCxnSpPr>
            <a:stCxn id="23" idx="3"/>
            <a:endCxn id="29" idx="2"/>
          </p:cNvCxnSpPr>
          <p:nvPr/>
        </p:nvCxnSpPr>
        <p:spPr>
          <a:xfrm>
            <a:off x="7798864" y="4675987"/>
            <a:ext cx="1429934" cy="82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187E2ED8-B169-4617-AF6D-899F772DDE48}"/>
              </a:ext>
            </a:extLst>
          </p:cNvPr>
          <p:cNvSpPr txBox="1"/>
          <p:nvPr/>
        </p:nvSpPr>
        <p:spPr>
          <a:xfrm>
            <a:off x="6096000" y="5119545"/>
            <a:ext cx="5287459" cy="954107"/>
          </a:xfrm>
          <a:prstGeom prst="rect">
            <a:avLst/>
          </a:prstGeom>
          <a:noFill/>
        </p:spPr>
        <p:txBody>
          <a:bodyPr wrap="square" rtlCol="0">
            <a:spAutoFit/>
          </a:bodyPr>
          <a:lstStyle/>
          <a:p>
            <a:r>
              <a:rPr lang="de-DE" sz="2800" b="1" dirty="0">
                <a:solidFill>
                  <a:srgbClr val="FF0000"/>
                </a:solidFill>
              </a:rPr>
              <a:t>Performance-</a:t>
            </a:r>
            <a:r>
              <a:rPr lang="de-DE" sz="2800" b="1" dirty="0" err="1">
                <a:solidFill>
                  <a:srgbClr val="FF0000"/>
                </a:solidFill>
              </a:rPr>
              <a:t>Improvement</a:t>
            </a:r>
            <a:r>
              <a:rPr lang="de-DE" sz="2800" b="1" dirty="0">
                <a:solidFill>
                  <a:srgbClr val="FF0000"/>
                </a:solidFill>
              </a:rPr>
              <a:t>:</a:t>
            </a:r>
            <a:br>
              <a:rPr lang="de-DE" sz="2800" b="1" dirty="0">
                <a:solidFill>
                  <a:srgbClr val="FF0000"/>
                </a:solidFill>
              </a:rPr>
            </a:br>
            <a:r>
              <a:rPr lang="de-DE" sz="2800" b="1" dirty="0">
                <a:solidFill>
                  <a:srgbClr val="FF0000"/>
                </a:solidFill>
              </a:rPr>
              <a:t>10% – 25%</a:t>
            </a:r>
          </a:p>
        </p:txBody>
      </p:sp>
    </p:spTree>
    <p:extLst>
      <p:ext uri="{BB962C8B-B14F-4D97-AF65-F5344CB8AC3E}">
        <p14:creationId xmlns:p14="http://schemas.microsoft.com/office/powerpoint/2010/main" val="230252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lnSpcReduction="10000"/>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t>Query Performance Problems</a:t>
            </a:r>
          </a:p>
          <a:p>
            <a:pPr lvl="1"/>
            <a:r>
              <a:rPr lang="en-US" sz="1800" dirty="0"/>
              <a:t>The customer has a big Data Warehouse which gets updated 24/7 all 5 – 10 minutes.</a:t>
            </a:r>
            <a:br>
              <a:rPr lang="en-US" sz="1800" dirty="0"/>
            </a:br>
            <a:r>
              <a:rPr lang="en-US" sz="1800" dirty="0"/>
              <a:t>Before they can import the data, they must find the last record in a partitioned table.</a:t>
            </a:r>
            <a:br>
              <a:rPr lang="en-US" sz="1800" dirty="0"/>
            </a:br>
            <a:r>
              <a:rPr lang="en-US" sz="1800" dirty="0"/>
              <a:t>The evaluation of the MAX() value takes between 30 – 45 seconds although there is an index on that attribute</a:t>
            </a:r>
          </a:p>
          <a:p>
            <a:r>
              <a:rPr lang="en-US" sz="1800" b="1" dirty="0">
                <a:solidFill>
                  <a:schemeClr val="bg1">
                    <a:lumMod val="75000"/>
                  </a:schemeClr>
                </a:solidFill>
              </a:rPr>
              <a:t>Data Warehouse</a:t>
            </a:r>
          </a:p>
          <a:p>
            <a:pPr lvl="1"/>
            <a:r>
              <a:rPr lang="en-US" sz="1800" dirty="0">
                <a:solidFill>
                  <a:schemeClr val="bg1">
                    <a:lumMod val="75000"/>
                  </a:schemeClr>
                </a:solidFill>
              </a:rPr>
              <a:t>The customer has a Data Warehouse which collects all data from the cash desks from each supermarket and imports the aggregated values into the DWH for the planning of the distribution of food for the next day. The import starts quick but gets slower as more threads are trying to import new data.</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45 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65518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7B47D8-6F80-364B-207C-D9706A4E4B14}"/>
              </a:ext>
            </a:extLst>
          </p:cNvPr>
          <p:cNvSpPr>
            <a:spLocks noGrp="1"/>
          </p:cNvSpPr>
          <p:nvPr>
            <p:ph type="title"/>
          </p:nvPr>
        </p:nvSpPr>
        <p:spPr/>
        <p:txBody>
          <a:bodyPr/>
          <a:lstStyle/>
          <a:p>
            <a:r>
              <a:rPr lang="en-GB" dirty="0"/>
              <a:t>Query Performance Problems</a:t>
            </a:r>
            <a:endParaRPr lang="en-US" dirty="0"/>
          </a:p>
        </p:txBody>
      </p:sp>
      <p:sp>
        <p:nvSpPr>
          <p:cNvPr id="3" name="Inhaltsplatzhalter 2">
            <a:extLst>
              <a:ext uri="{FF2B5EF4-FFF2-40B4-BE49-F238E27FC236}">
                <a16:creationId xmlns:a16="http://schemas.microsoft.com/office/drawing/2014/main" id="{16BDD2CC-D480-E0AA-7B33-C6AD0FF0F726}"/>
              </a:ext>
            </a:extLst>
          </p:cNvPr>
          <p:cNvSpPr>
            <a:spLocks noGrp="1"/>
          </p:cNvSpPr>
          <p:nvPr>
            <p:ph idx="1"/>
          </p:nvPr>
        </p:nvSpPr>
        <p:spPr/>
        <p:txBody>
          <a:bodyPr/>
          <a:lstStyle/>
          <a:p>
            <a:r>
              <a:rPr lang="en-US" dirty="0"/>
              <a:t>The customer collects web usage stats for marketing purposes</a:t>
            </a:r>
          </a:p>
          <a:p>
            <a:r>
              <a:rPr lang="en-US" dirty="0"/>
              <a:t>The data warehouse will be updated in intervals from 5 – 10 mins</a:t>
            </a:r>
          </a:p>
          <a:p>
            <a:r>
              <a:rPr lang="en-US" dirty="0"/>
              <a:t>Before the data are stored in the Data Warehouse they are collected in a Staging environment</a:t>
            </a:r>
          </a:p>
          <a:p>
            <a:r>
              <a:rPr lang="en-US" dirty="0"/>
              <a:t>In the next step the customer evaluates the last time stamp in the Data Warehouse to define the new rows which must be imported</a:t>
            </a:r>
          </a:p>
          <a:p>
            <a:r>
              <a:rPr lang="en-US" dirty="0"/>
              <a:t>The evaluation of the MAX() value takes more than 2 minutes although there is an index on that attribute</a:t>
            </a:r>
          </a:p>
        </p:txBody>
      </p:sp>
    </p:spTree>
    <p:extLst>
      <p:ext uri="{BB962C8B-B14F-4D97-AF65-F5344CB8AC3E}">
        <p14:creationId xmlns:p14="http://schemas.microsoft.com/office/powerpoint/2010/main" val="167943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3D2EC-FA61-0744-DF7D-CE51EE9C8D74}"/>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7D8E333-F9E5-B7DB-97E2-10451BAAF813}"/>
              </a:ext>
            </a:extLst>
          </p:cNvPr>
          <p:cNvSpPr>
            <a:spLocks noGrp="1"/>
          </p:cNvSpPr>
          <p:nvPr>
            <p:ph type="title"/>
          </p:nvPr>
        </p:nvSpPr>
        <p:spPr/>
        <p:txBody>
          <a:bodyPr/>
          <a:lstStyle/>
          <a:p>
            <a:r>
              <a:rPr lang="de-DE" dirty="0"/>
              <a:t>Query Performance Problems</a:t>
            </a:r>
          </a:p>
        </p:txBody>
      </p:sp>
      <p:sp>
        <p:nvSpPr>
          <p:cNvPr id="9" name="Flussdiagramm: Dokument 8">
            <a:extLst>
              <a:ext uri="{FF2B5EF4-FFF2-40B4-BE49-F238E27FC236}">
                <a16:creationId xmlns:a16="http://schemas.microsoft.com/office/drawing/2014/main" id="{93A9232B-86EE-D417-E8E4-52A8B75F2837}"/>
              </a:ext>
            </a:extLst>
          </p:cNvPr>
          <p:cNvSpPr/>
          <p:nvPr/>
        </p:nvSpPr>
        <p:spPr>
          <a:xfrm>
            <a:off x="696433" y="192980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0" name="Flussdiagramm: Dokument 9">
            <a:extLst>
              <a:ext uri="{FF2B5EF4-FFF2-40B4-BE49-F238E27FC236}">
                <a16:creationId xmlns:a16="http://schemas.microsoft.com/office/drawing/2014/main" id="{B4B522C1-EBAC-AA30-C14F-BBF944DD2D78}"/>
              </a:ext>
            </a:extLst>
          </p:cNvPr>
          <p:cNvSpPr/>
          <p:nvPr/>
        </p:nvSpPr>
        <p:spPr>
          <a:xfrm>
            <a:off x="696433" y="2761004"/>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1" name="Flussdiagramm: Dokument 10">
            <a:extLst>
              <a:ext uri="{FF2B5EF4-FFF2-40B4-BE49-F238E27FC236}">
                <a16:creationId xmlns:a16="http://schemas.microsoft.com/office/drawing/2014/main" id="{42CE52A7-D589-E322-3D23-C6893694FF79}"/>
              </a:ext>
            </a:extLst>
          </p:cNvPr>
          <p:cNvSpPr/>
          <p:nvPr/>
        </p:nvSpPr>
        <p:spPr>
          <a:xfrm>
            <a:off x="696433" y="359219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2" name="Flussdiagramm: Dokument 11">
            <a:extLst>
              <a:ext uri="{FF2B5EF4-FFF2-40B4-BE49-F238E27FC236}">
                <a16:creationId xmlns:a16="http://schemas.microsoft.com/office/drawing/2014/main" id="{E35ED73E-6ED4-D91C-1870-8E99B85D0A65}"/>
              </a:ext>
            </a:extLst>
          </p:cNvPr>
          <p:cNvSpPr/>
          <p:nvPr/>
        </p:nvSpPr>
        <p:spPr>
          <a:xfrm>
            <a:off x="696433" y="4423394"/>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3" name="Flussdiagramm: Dokument 12">
            <a:extLst>
              <a:ext uri="{FF2B5EF4-FFF2-40B4-BE49-F238E27FC236}">
                <a16:creationId xmlns:a16="http://schemas.microsoft.com/office/drawing/2014/main" id="{F992196F-6550-F2F3-A880-279B7591ED58}"/>
              </a:ext>
            </a:extLst>
          </p:cNvPr>
          <p:cNvSpPr/>
          <p:nvPr/>
        </p:nvSpPr>
        <p:spPr>
          <a:xfrm>
            <a:off x="696433" y="525458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4" name="Rechteck 13">
            <a:extLst>
              <a:ext uri="{FF2B5EF4-FFF2-40B4-BE49-F238E27FC236}">
                <a16:creationId xmlns:a16="http://schemas.microsoft.com/office/drawing/2014/main" id="{D8A91810-4935-EE85-E333-F9BBDD23F169}"/>
              </a:ext>
            </a:extLst>
          </p:cNvPr>
          <p:cNvSpPr/>
          <p:nvPr/>
        </p:nvSpPr>
        <p:spPr>
          <a:xfrm>
            <a:off x="2743200" y="1929809"/>
            <a:ext cx="2748516" cy="4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SCHEMA: </a:t>
            </a:r>
            <a:r>
              <a:rPr lang="de-DE" dirty="0" err="1"/>
              <a:t>staging</a:t>
            </a:r>
            <a:endParaRPr lang="de-DE" dirty="0"/>
          </a:p>
        </p:txBody>
      </p:sp>
      <p:sp>
        <p:nvSpPr>
          <p:cNvPr id="15" name="Rechteck 14">
            <a:extLst>
              <a:ext uri="{FF2B5EF4-FFF2-40B4-BE49-F238E27FC236}">
                <a16:creationId xmlns:a16="http://schemas.microsoft.com/office/drawing/2014/main" id="{2EBB9E0E-8B52-7041-AF43-0B93BEF02346}"/>
              </a:ext>
            </a:extLst>
          </p:cNvPr>
          <p:cNvSpPr/>
          <p:nvPr/>
        </p:nvSpPr>
        <p:spPr>
          <a:xfrm>
            <a:off x="2743200" y="2360428"/>
            <a:ext cx="2748516" cy="3506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de-DE" b="1" dirty="0" err="1">
                <a:solidFill>
                  <a:schemeClr val="tx1"/>
                </a:solidFill>
              </a:rPr>
              <a:t>staging.raw_data</a:t>
            </a:r>
            <a:endParaRPr lang="de-DE" b="1" dirty="0">
              <a:solidFill>
                <a:schemeClr val="tx1"/>
              </a:solidFill>
            </a:endParaRPr>
          </a:p>
          <a:p>
            <a:pPr marL="355600"/>
            <a:endParaRPr lang="de-DE" dirty="0">
              <a:solidFill>
                <a:schemeClr val="tx1"/>
              </a:solidFill>
            </a:endParaRPr>
          </a:p>
          <a:p>
            <a:pPr marL="355600"/>
            <a:endParaRPr lang="de-DE" dirty="0">
              <a:solidFill>
                <a:schemeClr val="tx1"/>
              </a:solidFill>
            </a:endParaRPr>
          </a:p>
          <a:p>
            <a:pPr marL="355600"/>
            <a:r>
              <a:rPr lang="de-DE" dirty="0">
                <a:solidFill>
                  <a:schemeClr val="tx1"/>
                </a:solidFill>
              </a:rPr>
              <a:t>~13.000.000 </a:t>
            </a:r>
            <a:r>
              <a:rPr lang="de-DE" dirty="0" err="1">
                <a:solidFill>
                  <a:schemeClr val="tx1"/>
                </a:solidFill>
              </a:rPr>
              <a:t>rows</a:t>
            </a:r>
            <a:endParaRPr lang="de-DE" dirty="0">
              <a:solidFill>
                <a:schemeClr val="tx1"/>
              </a:solidFill>
            </a:endParaRPr>
          </a:p>
        </p:txBody>
      </p:sp>
      <p:sp>
        <p:nvSpPr>
          <p:cNvPr id="18" name="Flussdiagramm: Zusammenführung 17">
            <a:extLst>
              <a:ext uri="{FF2B5EF4-FFF2-40B4-BE49-F238E27FC236}">
                <a16:creationId xmlns:a16="http://schemas.microsoft.com/office/drawing/2014/main" id="{8001EC4F-A132-1CB1-CFE7-A376CD9E3244}"/>
              </a:ext>
            </a:extLst>
          </p:cNvPr>
          <p:cNvSpPr/>
          <p:nvPr/>
        </p:nvSpPr>
        <p:spPr>
          <a:xfrm>
            <a:off x="1940442" y="3592199"/>
            <a:ext cx="469960" cy="469960"/>
          </a:xfrm>
          <a:prstGeom prst="flowChartSummingJunc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Verbinder: gewinkelt 19">
            <a:extLst>
              <a:ext uri="{FF2B5EF4-FFF2-40B4-BE49-F238E27FC236}">
                <a16:creationId xmlns:a16="http://schemas.microsoft.com/office/drawing/2014/main" id="{034FE4E9-FED0-941A-E710-4BB6F19C01CF}"/>
              </a:ext>
            </a:extLst>
          </p:cNvPr>
          <p:cNvCxnSpPr>
            <a:stCxn id="9" idx="3"/>
            <a:endCxn id="18" idx="2"/>
          </p:cNvCxnSpPr>
          <p:nvPr/>
        </p:nvCxnSpPr>
        <p:spPr>
          <a:xfrm>
            <a:off x="1610833" y="2236133"/>
            <a:ext cx="329609" cy="15910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5F977D98-9A42-A859-EF29-6BA44D64DD87}"/>
              </a:ext>
            </a:extLst>
          </p:cNvPr>
          <p:cNvCxnSpPr>
            <a:stCxn id="10" idx="3"/>
            <a:endCxn id="18" idx="2"/>
          </p:cNvCxnSpPr>
          <p:nvPr/>
        </p:nvCxnSpPr>
        <p:spPr>
          <a:xfrm>
            <a:off x="1610833" y="3067328"/>
            <a:ext cx="329609" cy="75985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C9039B29-CF53-53F5-C2BD-DB7E01FA4F5E}"/>
              </a:ext>
            </a:extLst>
          </p:cNvPr>
          <p:cNvCxnSpPr>
            <a:stCxn id="11" idx="3"/>
            <a:endCxn id="18" idx="2"/>
          </p:cNvCxnSpPr>
          <p:nvPr/>
        </p:nvCxnSpPr>
        <p:spPr>
          <a:xfrm flipV="1">
            <a:off x="1610833" y="3827179"/>
            <a:ext cx="329609" cy="713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Verbinder: gewinkelt 25">
            <a:extLst>
              <a:ext uri="{FF2B5EF4-FFF2-40B4-BE49-F238E27FC236}">
                <a16:creationId xmlns:a16="http://schemas.microsoft.com/office/drawing/2014/main" id="{9E87AA15-D5CF-D13D-FB9D-20C85B451028}"/>
              </a:ext>
            </a:extLst>
          </p:cNvPr>
          <p:cNvCxnSpPr>
            <a:stCxn id="12" idx="3"/>
            <a:endCxn id="18" idx="2"/>
          </p:cNvCxnSpPr>
          <p:nvPr/>
        </p:nvCxnSpPr>
        <p:spPr>
          <a:xfrm flipV="1">
            <a:off x="1610833" y="3827179"/>
            <a:ext cx="329609" cy="9025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Verbinder: gewinkelt 27">
            <a:extLst>
              <a:ext uri="{FF2B5EF4-FFF2-40B4-BE49-F238E27FC236}">
                <a16:creationId xmlns:a16="http://schemas.microsoft.com/office/drawing/2014/main" id="{7CDC47DC-330C-7403-151A-5B25928FEDB2}"/>
              </a:ext>
            </a:extLst>
          </p:cNvPr>
          <p:cNvCxnSpPr>
            <a:stCxn id="13" idx="3"/>
            <a:endCxn id="18" idx="2"/>
          </p:cNvCxnSpPr>
          <p:nvPr/>
        </p:nvCxnSpPr>
        <p:spPr>
          <a:xfrm flipV="1">
            <a:off x="1610833" y="3827179"/>
            <a:ext cx="329609" cy="17337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4019968C-8454-67D9-3AC6-3DB6CE421DEE}"/>
              </a:ext>
            </a:extLst>
          </p:cNvPr>
          <p:cNvCxnSpPr>
            <a:stCxn id="18" idx="6"/>
            <a:endCxn id="15" idx="1"/>
          </p:cNvCxnSpPr>
          <p:nvPr/>
        </p:nvCxnSpPr>
        <p:spPr>
          <a:xfrm>
            <a:off x="2410402" y="3827179"/>
            <a:ext cx="332798" cy="286654"/>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Rechteck 34">
            <a:extLst>
              <a:ext uri="{FF2B5EF4-FFF2-40B4-BE49-F238E27FC236}">
                <a16:creationId xmlns:a16="http://schemas.microsoft.com/office/drawing/2014/main" id="{347DDCDE-846F-A8CF-3E76-8FB4D786F5BE}"/>
              </a:ext>
            </a:extLst>
          </p:cNvPr>
          <p:cNvSpPr/>
          <p:nvPr/>
        </p:nvSpPr>
        <p:spPr>
          <a:xfrm>
            <a:off x="8399721" y="1929809"/>
            <a:ext cx="3437602" cy="4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SCHEMA: </a:t>
            </a:r>
            <a:r>
              <a:rPr lang="de-DE" dirty="0" err="1"/>
              <a:t>demo</a:t>
            </a:r>
            <a:endParaRPr lang="de-DE" dirty="0"/>
          </a:p>
        </p:txBody>
      </p:sp>
      <p:sp>
        <p:nvSpPr>
          <p:cNvPr id="36" name="Rechteck 35">
            <a:extLst>
              <a:ext uri="{FF2B5EF4-FFF2-40B4-BE49-F238E27FC236}">
                <a16:creationId xmlns:a16="http://schemas.microsoft.com/office/drawing/2014/main" id="{6392B876-F520-917E-306F-15CA5E656DE2}"/>
              </a:ext>
            </a:extLst>
          </p:cNvPr>
          <p:cNvSpPr/>
          <p:nvPr/>
        </p:nvSpPr>
        <p:spPr>
          <a:xfrm>
            <a:off x="8399720" y="2360428"/>
            <a:ext cx="3437603" cy="3506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de-DE" b="1" dirty="0" err="1">
                <a:solidFill>
                  <a:schemeClr val="tx1"/>
                </a:solidFill>
              </a:rPr>
              <a:t>demo.orders</a:t>
            </a:r>
            <a:endParaRPr lang="de-DE" b="1" dirty="0">
              <a:solidFill>
                <a:schemeClr val="tx1"/>
              </a:solidFill>
            </a:endParaRPr>
          </a:p>
          <a:p>
            <a:pPr marL="355600"/>
            <a:endParaRPr lang="de-DE" dirty="0">
              <a:solidFill>
                <a:schemeClr val="tx1"/>
              </a:solidFill>
            </a:endParaRPr>
          </a:p>
          <a:p>
            <a:pPr marL="355600"/>
            <a:r>
              <a:rPr lang="de-DE" dirty="0">
                <a:solidFill>
                  <a:schemeClr val="tx1"/>
                </a:solidFill>
              </a:rPr>
              <a:t>Clustered Index:</a:t>
            </a:r>
          </a:p>
          <a:p>
            <a:pPr marL="536575" indent="-180975">
              <a:buFont typeface="Arial" panose="020B0604020202020204" pitchFamily="34" charset="0"/>
              <a:buChar char="•"/>
            </a:pPr>
            <a:r>
              <a:rPr lang="de-DE" dirty="0" err="1">
                <a:solidFill>
                  <a:schemeClr val="tx1"/>
                </a:solidFill>
              </a:rPr>
              <a:t>o_orderkey</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o_orderdate</a:t>
            </a:r>
            <a:r>
              <a:rPr lang="de-DE" dirty="0">
                <a:solidFill>
                  <a:schemeClr val="tx1"/>
                </a:solidFill>
              </a:rPr>
              <a:t> (Partition Key)</a:t>
            </a:r>
          </a:p>
          <a:p>
            <a:pPr marL="355600"/>
            <a:endParaRPr lang="de-DE" dirty="0">
              <a:solidFill>
                <a:schemeClr val="tx1"/>
              </a:solidFill>
            </a:endParaRPr>
          </a:p>
          <a:p>
            <a:pPr marL="355600"/>
            <a:r>
              <a:rPr lang="de-DE" dirty="0">
                <a:solidFill>
                  <a:schemeClr val="tx1"/>
                </a:solidFill>
              </a:rPr>
              <a:t>~8 </a:t>
            </a:r>
            <a:r>
              <a:rPr lang="de-DE" dirty="0" err="1">
                <a:solidFill>
                  <a:schemeClr val="tx1"/>
                </a:solidFill>
              </a:rPr>
              <a:t>mio</a:t>
            </a:r>
            <a:r>
              <a:rPr lang="de-DE" dirty="0">
                <a:solidFill>
                  <a:schemeClr val="tx1"/>
                </a:solidFill>
              </a:rPr>
              <a:t> </a:t>
            </a:r>
            <a:r>
              <a:rPr lang="de-DE" dirty="0" err="1">
                <a:solidFill>
                  <a:schemeClr val="tx1"/>
                </a:solidFill>
              </a:rPr>
              <a:t>rows</a:t>
            </a:r>
            <a:r>
              <a:rPr lang="de-DE" dirty="0">
                <a:solidFill>
                  <a:schemeClr val="tx1"/>
                </a:solidFill>
              </a:rPr>
              <a:t> / </a:t>
            </a:r>
            <a:r>
              <a:rPr lang="de-DE" dirty="0" err="1">
                <a:solidFill>
                  <a:schemeClr val="tx1"/>
                </a:solidFill>
              </a:rPr>
              <a:t>warehouse</a:t>
            </a:r>
            <a:endParaRPr lang="de-DE" dirty="0">
              <a:solidFill>
                <a:schemeClr val="tx1"/>
              </a:solidFill>
            </a:endParaRPr>
          </a:p>
        </p:txBody>
      </p:sp>
      <p:sp>
        <p:nvSpPr>
          <p:cNvPr id="2" name="Textfeld 1">
            <a:extLst>
              <a:ext uri="{FF2B5EF4-FFF2-40B4-BE49-F238E27FC236}">
                <a16:creationId xmlns:a16="http://schemas.microsoft.com/office/drawing/2014/main" id="{22C7321D-D68A-9E7E-F74D-C66F594FE7DF}"/>
              </a:ext>
            </a:extLst>
          </p:cNvPr>
          <p:cNvSpPr txBox="1"/>
          <p:nvPr/>
        </p:nvSpPr>
        <p:spPr>
          <a:xfrm>
            <a:off x="5488345" y="3288570"/>
            <a:ext cx="2911374" cy="1077218"/>
          </a:xfrm>
          <a:prstGeom prst="rect">
            <a:avLst/>
          </a:prstGeom>
          <a:noFill/>
        </p:spPr>
        <p:txBody>
          <a:bodyPr wrap="none" rtlCol="0">
            <a:spAutoFit/>
          </a:bodyPr>
          <a:lstStyle/>
          <a:p>
            <a:r>
              <a:rPr lang="en-US" sz="1600" dirty="0">
                <a:solidFill>
                  <a:srgbClr val="0000FF"/>
                </a:solidFill>
                <a:highlight>
                  <a:srgbClr val="FFFFFF"/>
                </a:highlight>
                <a:latin typeface="Cascadia Mono" panose="020B0609020000020004" pitchFamily="49" charset="0"/>
              </a:rPr>
              <a:t>SELECT	</a:t>
            </a:r>
            <a:r>
              <a:rPr lang="en-US" sz="1600" dirty="0">
                <a:solidFill>
                  <a:srgbClr val="FF00FF"/>
                </a:solidFill>
                <a:highlight>
                  <a:srgbClr val="FFFFFF"/>
                </a:highlight>
                <a:latin typeface="Cascadia Mono" panose="020B0609020000020004" pitchFamily="49" charset="0"/>
              </a:rPr>
              <a:t>MAX</a:t>
            </a:r>
            <a:r>
              <a:rPr lang="en-US" sz="1600" dirty="0">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o_orderkey</a:t>
            </a:r>
            <a:r>
              <a:rPr lang="en-US" sz="1600" dirty="0">
                <a:solidFill>
                  <a:srgbClr val="808080"/>
                </a:solidFill>
                <a:highlight>
                  <a:srgbClr val="FFFFFF"/>
                </a:highlight>
                <a:latin typeface="Cascadia Mono" panose="020B0609020000020004" pitchFamily="49" charset="0"/>
              </a:rPr>
              <a:t>)</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FROM	</a:t>
            </a:r>
            <a:r>
              <a:rPr lang="en-US" sz="1600" dirty="0" err="1">
                <a:solidFill>
                  <a:srgbClr val="000000"/>
                </a:solidFill>
                <a:highlight>
                  <a:srgbClr val="FFFFFF"/>
                </a:highlight>
                <a:latin typeface="Cascadia Mono" panose="020B0609020000020004" pitchFamily="49" charset="0"/>
              </a:rPr>
              <a:t>demo</a:t>
            </a:r>
            <a:r>
              <a:rPr lang="en-US" sz="1600" dirty="0" err="1">
                <a:solidFill>
                  <a:srgbClr val="8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orders</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OPTION	</a:t>
            </a:r>
            <a:r>
              <a:rPr lang="en-US" sz="1600" dirty="0">
                <a:solidFill>
                  <a:srgbClr val="808080"/>
                </a:solidFill>
                <a:highlight>
                  <a:srgbClr val="FFFFFF"/>
                </a:highlight>
                <a:latin typeface="Cascadia Mono" panose="020B0609020000020004" pitchFamily="49" charset="0"/>
              </a:rPr>
              <a:t>(</a:t>
            </a:r>
            <a:r>
              <a:rPr lang="en-US" sz="1600" dirty="0">
                <a:solidFill>
                  <a:srgbClr val="0000FF"/>
                </a:solidFill>
                <a:highlight>
                  <a:srgbClr val="FFFFFF"/>
                </a:highlight>
                <a:latin typeface="Cascadia Mono" panose="020B0609020000020004" pitchFamily="49" charset="0"/>
              </a:rPr>
              <a:t>MAXDOP</a:t>
            </a:r>
            <a:r>
              <a:rPr lang="en-US" sz="1600" dirty="0">
                <a:solidFill>
                  <a:srgbClr val="000000"/>
                </a:solidFill>
                <a:highlight>
                  <a:srgbClr val="FFFFFF"/>
                </a:highlight>
                <a:latin typeface="Cascadia Mono" panose="020B0609020000020004" pitchFamily="49" charset="0"/>
              </a:rPr>
              <a:t> 4</a:t>
            </a:r>
            <a:r>
              <a:rPr lang="en-US" sz="1600" dirty="0">
                <a:solidFill>
                  <a:srgbClr val="808080"/>
                </a:solidFill>
                <a:highlight>
                  <a:srgbClr val="FFFFFF"/>
                </a:highlight>
                <a:latin typeface="Cascadia Mono" panose="020B0609020000020004" pitchFamily="49" charset="0"/>
              </a:rPr>
              <a:t>);</a:t>
            </a:r>
            <a:endParaRPr lang="en-US"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GO</a:t>
            </a:r>
            <a:endParaRPr lang="en-US" sz="1600" dirty="0"/>
          </a:p>
        </p:txBody>
      </p:sp>
    </p:spTree>
    <p:extLst>
      <p:ext uri="{BB962C8B-B14F-4D97-AF65-F5344CB8AC3E}">
        <p14:creationId xmlns:p14="http://schemas.microsoft.com/office/powerpoint/2010/main" val="390383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B66FD-D34C-4C06-FB63-E7CE2E777A6A}"/>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709E1C0F-6BA4-C5E1-7A05-DDC2C3472EA3}"/>
              </a:ext>
            </a:extLst>
          </p:cNvPr>
          <p:cNvSpPr>
            <a:spLocks noGrp="1"/>
          </p:cNvSpPr>
          <p:nvPr>
            <p:ph type="title"/>
          </p:nvPr>
        </p:nvSpPr>
        <p:spPr/>
        <p:txBody>
          <a:bodyPr/>
          <a:lstStyle/>
          <a:p>
            <a:r>
              <a:rPr lang="de-DE" dirty="0"/>
              <a:t>Query Performance Problems</a:t>
            </a:r>
          </a:p>
        </p:txBody>
      </p:sp>
      <p:pic>
        <p:nvPicPr>
          <p:cNvPr id="3" name="Grafik 2">
            <a:extLst>
              <a:ext uri="{FF2B5EF4-FFF2-40B4-BE49-F238E27FC236}">
                <a16:creationId xmlns:a16="http://schemas.microsoft.com/office/drawing/2014/main" id="{3E736B17-4405-E79C-070C-4CE116CB3C42}"/>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4161616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8D8828-A727-9DD1-29A8-4EA556372303}"/>
              </a:ext>
            </a:extLst>
          </p:cNvPr>
          <p:cNvSpPr>
            <a:spLocks noGrp="1"/>
          </p:cNvSpPr>
          <p:nvPr>
            <p:ph type="title"/>
          </p:nvPr>
        </p:nvSpPr>
        <p:spPr/>
        <p:txBody>
          <a:bodyPr/>
          <a:lstStyle/>
          <a:p>
            <a:r>
              <a:rPr lang="en-US" dirty="0"/>
              <a:t>Query Performance Problems</a:t>
            </a:r>
          </a:p>
        </p:txBody>
      </p:sp>
      <p:sp>
        <p:nvSpPr>
          <p:cNvPr id="3" name="Inhaltsplatzhalter 2">
            <a:extLst>
              <a:ext uri="{FF2B5EF4-FFF2-40B4-BE49-F238E27FC236}">
                <a16:creationId xmlns:a16="http://schemas.microsoft.com/office/drawing/2014/main" id="{6C55F80A-6D7C-3EE9-842C-8B07220C5677}"/>
              </a:ext>
            </a:extLst>
          </p:cNvPr>
          <p:cNvSpPr>
            <a:spLocks noGrp="1"/>
          </p:cNvSpPr>
          <p:nvPr>
            <p:ph idx="1"/>
          </p:nvPr>
        </p:nvSpPr>
        <p:spPr/>
        <p:txBody>
          <a:bodyPr/>
          <a:lstStyle/>
          <a:p>
            <a:r>
              <a:rPr lang="en-US" dirty="0"/>
              <a:t>In SQL Server, the internal representation of a partitioned table is changed so that the table appears to the query processor to be a multicolumn index with </a:t>
            </a:r>
            <a:r>
              <a:rPr lang="en-US" b="1" dirty="0" err="1">
                <a:solidFill>
                  <a:srgbClr val="FF0000"/>
                </a:solidFill>
              </a:rPr>
              <a:t>PartitionID</a:t>
            </a:r>
            <a:r>
              <a:rPr lang="en-US" b="1" dirty="0">
                <a:solidFill>
                  <a:srgbClr val="FF0000"/>
                </a:solidFill>
              </a:rPr>
              <a:t> as the leading column.</a:t>
            </a:r>
          </a:p>
          <a:p>
            <a:r>
              <a:rPr lang="en-US" dirty="0" err="1"/>
              <a:t>PartitionID</a:t>
            </a:r>
            <a:r>
              <a:rPr lang="en-US" dirty="0"/>
              <a:t> is a hidden computed column used internally to represent the ID of the partition containing a specific row.</a:t>
            </a:r>
          </a:p>
          <a:p>
            <a:r>
              <a:rPr lang="en-US" dirty="0"/>
              <a:t>This allows the Query Optimizer to perform seek operations based on </a:t>
            </a:r>
            <a:r>
              <a:rPr lang="en-US" dirty="0" err="1"/>
              <a:t>PartitionID</a:t>
            </a:r>
            <a:r>
              <a:rPr lang="en-US" dirty="0"/>
              <a:t> on any partitioned table or index.</a:t>
            </a:r>
          </a:p>
          <a:p>
            <a:pPr marL="0" indent="0">
              <a:buNone/>
            </a:pPr>
            <a:endParaRPr lang="en-US" dirty="0"/>
          </a:p>
          <a:p>
            <a:r>
              <a:rPr lang="en-US" b="1" dirty="0"/>
              <a:t>PARTITION ELIMINATION IS NOW DONE IN THIS SEEK OPERATION.</a:t>
            </a:r>
          </a:p>
        </p:txBody>
      </p:sp>
    </p:spTree>
    <p:extLst>
      <p:ext uri="{BB962C8B-B14F-4D97-AF65-F5344CB8AC3E}">
        <p14:creationId xmlns:p14="http://schemas.microsoft.com/office/powerpoint/2010/main" val="2530582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7AE108-8D31-F41E-B196-043828B7050F}"/>
              </a:ext>
            </a:extLst>
          </p:cNvPr>
          <p:cNvSpPr>
            <a:spLocks noGrp="1"/>
          </p:cNvSpPr>
          <p:nvPr>
            <p:ph type="title"/>
          </p:nvPr>
        </p:nvSpPr>
        <p:spPr/>
        <p:txBody>
          <a:bodyPr/>
          <a:lstStyle/>
          <a:p>
            <a:r>
              <a:rPr lang="en-US" dirty="0"/>
              <a:t>Query Performance Problems</a:t>
            </a:r>
          </a:p>
        </p:txBody>
      </p:sp>
      <p:pic>
        <p:nvPicPr>
          <p:cNvPr id="7" name="Inhaltsplatzhalter 6">
            <a:extLst>
              <a:ext uri="{FF2B5EF4-FFF2-40B4-BE49-F238E27FC236}">
                <a16:creationId xmlns:a16="http://schemas.microsoft.com/office/drawing/2014/main" id="{E81529DB-9B1E-B179-8F20-CB5510FF7942}"/>
              </a:ext>
            </a:extLst>
          </p:cNvPr>
          <p:cNvPicPr>
            <a:picLocks noGrp="1" noChangeAspect="1"/>
          </p:cNvPicPr>
          <p:nvPr>
            <p:ph sz="half" idx="1"/>
          </p:nvPr>
        </p:nvPicPr>
        <p:blipFill>
          <a:blip r:embed="rId2"/>
          <a:stretch>
            <a:fillRect/>
          </a:stretch>
        </p:blipFill>
        <p:spPr>
          <a:xfrm>
            <a:off x="334963" y="2098898"/>
            <a:ext cx="5581650" cy="3704779"/>
          </a:xfrm>
        </p:spPr>
      </p:pic>
      <p:pic>
        <p:nvPicPr>
          <p:cNvPr id="9" name="Inhaltsplatzhalter 8">
            <a:extLst>
              <a:ext uri="{FF2B5EF4-FFF2-40B4-BE49-F238E27FC236}">
                <a16:creationId xmlns:a16="http://schemas.microsoft.com/office/drawing/2014/main" id="{F49BC06D-3935-C6BB-6642-EF1D169411D8}"/>
              </a:ext>
            </a:extLst>
          </p:cNvPr>
          <p:cNvPicPr>
            <a:picLocks noGrp="1" noChangeAspect="1"/>
          </p:cNvPicPr>
          <p:nvPr>
            <p:ph sz="half" idx="2"/>
          </p:nvPr>
        </p:nvPicPr>
        <p:blipFill>
          <a:blip r:embed="rId3"/>
          <a:stretch>
            <a:fillRect/>
          </a:stretch>
        </p:blipFill>
        <p:spPr>
          <a:xfrm>
            <a:off x="6275388" y="2096513"/>
            <a:ext cx="5584825" cy="2970789"/>
          </a:xfrm>
        </p:spPr>
      </p:pic>
      <p:sp>
        <p:nvSpPr>
          <p:cNvPr id="10" name="Textfeld 9">
            <a:extLst>
              <a:ext uri="{FF2B5EF4-FFF2-40B4-BE49-F238E27FC236}">
                <a16:creationId xmlns:a16="http://schemas.microsoft.com/office/drawing/2014/main" id="{40C52575-7F47-6F22-50F2-7B65AE438144}"/>
              </a:ext>
            </a:extLst>
          </p:cNvPr>
          <p:cNvSpPr txBox="1"/>
          <p:nvPr/>
        </p:nvSpPr>
        <p:spPr>
          <a:xfrm>
            <a:off x="7426326" y="2122995"/>
            <a:ext cx="1149350" cy="230832"/>
          </a:xfrm>
          <a:prstGeom prst="rect">
            <a:avLst/>
          </a:prstGeom>
          <a:solidFill>
            <a:schemeClr val="bg1"/>
          </a:solidFill>
        </p:spPr>
        <p:txBody>
          <a:bodyPr wrap="square" rtlCol="0">
            <a:spAutoFit/>
          </a:bodyPr>
          <a:lstStyle/>
          <a:p>
            <a:r>
              <a:rPr lang="en-US" sz="900" b="1" dirty="0" err="1">
                <a:solidFill>
                  <a:srgbClr val="FF0000"/>
                </a:solidFill>
              </a:rPr>
              <a:t>PartitionId</a:t>
            </a:r>
            <a:r>
              <a:rPr lang="en-US" sz="900" b="1" dirty="0">
                <a:solidFill>
                  <a:srgbClr val="FF0000"/>
                </a:solidFill>
              </a:rPr>
              <a:t> (key)</a:t>
            </a:r>
          </a:p>
        </p:txBody>
      </p:sp>
    </p:spTree>
    <p:extLst>
      <p:ext uri="{BB962C8B-B14F-4D97-AF65-F5344CB8AC3E}">
        <p14:creationId xmlns:p14="http://schemas.microsoft.com/office/powerpoint/2010/main" val="1121380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7AFF1-F640-A41E-F3D4-DEB0C07179A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06C63E57-296E-CF9D-9A86-3D3A004CF6CC}"/>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07700010-A40B-1042-E61D-A37A441C07B5}"/>
              </a:ext>
            </a:extLst>
          </p:cNvPr>
          <p:cNvSpPr>
            <a:spLocks noGrp="1"/>
          </p:cNvSpPr>
          <p:nvPr>
            <p:ph idx="1"/>
          </p:nvPr>
        </p:nvSpPr>
        <p:spPr/>
        <p:txBody>
          <a:bodyPr>
            <a:normAutofit lnSpcReduction="10000"/>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solidFill>
                  <a:schemeClr val="bg1">
                    <a:lumMod val="75000"/>
                  </a:schemeClr>
                </a:solidFill>
              </a:rPr>
              <a:t>Query Performance Problems</a:t>
            </a:r>
          </a:p>
          <a:p>
            <a:pPr lvl="1"/>
            <a:r>
              <a:rPr lang="en-US" sz="1800" dirty="0">
                <a:solidFill>
                  <a:schemeClr val="bg1">
                    <a:lumMod val="75000"/>
                  </a:schemeClr>
                </a:solidFill>
              </a:rPr>
              <a:t>The customer has a big Data Warehouse which gets updated 24/7 all 5 – 10 minutes.</a:t>
            </a:r>
            <a:br>
              <a:rPr lang="en-US" sz="1800" dirty="0">
                <a:solidFill>
                  <a:schemeClr val="bg1">
                    <a:lumMod val="75000"/>
                  </a:schemeClr>
                </a:solidFill>
              </a:rPr>
            </a:br>
            <a:r>
              <a:rPr lang="en-US" sz="1800" dirty="0">
                <a:solidFill>
                  <a:schemeClr val="bg1">
                    <a:lumMod val="75000"/>
                  </a:schemeClr>
                </a:solidFill>
              </a:rPr>
              <a:t>Before they can import the data, they must find the last record in a partitioned table.</a:t>
            </a:r>
            <a:br>
              <a:rPr lang="en-US" sz="1800" dirty="0">
                <a:solidFill>
                  <a:schemeClr val="bg1">
                    <a:lumMod val="75000"/>
                  </a:schemeClr>
                </a:solidFill>
              </a:rPr>
            </a:br>
            <a:r>
              <a:rPr lang="en-US" sz="1800" dirty="0">
                <a:solidFill>
                  <a:schemeClr val="bg1">
                    <a:lumMod val="75000"/>
                  </a:schemeClr>
                </a:solidFill>
              </a:rPr>
              <a:t>The evaluation of the MAX() value takes between 30 – 45 seconds although there is an index on that attribute</a:t>
            </a:r>
          </a:p>
          <a:p>
            <a:r>
              <a:rPr lang="en-US" sz="1800" b="1" dirty="0"/>
              <a:t>Data Warehouse</a:t>
            </a:r>
          </a:p>
          <a:p>
            <a:pPr lvl="1"/>
            <a:r>
              <a:rPr lang="en-US" sz="1800" dirty="0"/>
              <a:t>The customer has a Data Warehouse which collects all data from the cash desks from each supermarket and imports the aggregated values into the DWH for the planning of the distribution of food for the next day. The import starts quick but gets slower as more threads are trying to import new data.</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45 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773780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F52245-59B7-4200-BD63-16B2B9DE0458}"/>
              </a:ext>
            </a:extLst>
          </p:cNvPr>
          <p:cNvSpPr>
            <a:spLocks noGrp="1"/>
          </p:cNvSpPr>
          <p:nvPr>
            <p:ph type="title"/>
          </p:nvPr>
        </p:nvSpPr>
        <p:spPr/>
        <p:txBody>
          <a:bodyPr/>
          <a:lstStyle/>
          <a:p>
            <a:r>
              <a:rPr lang="en-GB" dirty="0"/>
              <a:t>Data Warehouse</a:t>
            </a:r>
          </a:p>
        </p:txBody>
      </p:sp>
      <p:sp>
        <p:nvSpPr>
          <p:cNvPr id="3" name="Inhaltsplatzhalter 2">
            <a:extLst>
              <a:ext uri="{FF2B5EF4-FFF2-40B4-BE49-F238E27FC236}">
                <a16:creationId xmlns:a16="http://schemas.microsoft.com/office/drawing/2014/main" id="{83B91D15-7C63-4846-A16B-7828F7C2B4A1}"/>
              </a:ext>
            </a:extLst>
          </p:cNvPr>
          <p:cNvSpPr>
            <a:spLocks noGrp="1"/>
          </p:cNvSpPr>
          <p:nvPr>
            <p:ph sz="half" idx="1"/>
          </p:nvPr>
        </p:nvSpPr>
        <p:spPr>
          <a:xfrm>
            <a:off x="334964" y="1557338"/>
            <a:ext cx="3917380" cy="4679950"/>
          </a:xfrm>
        </p:spPr>
        <p:txBody>
          <a:bodyPr/>
          <a:lstStyle/>
          <a:p>
            <a:r>
              <a:rPr lang="en-GB" dirty="0"/>
              <a:t>Calculations on warehouse data are not possible while data from OTHER warehouses are importing.</a:t>
            </a:r>
          </a:p>
          <a:p>
            <a:r>
              <a:rPr lang="en-GB" dirty="0"/>
              <a:t>No parallel execution of the import possible. The customer sees an increasing time for import for each process.</a:t>
            </a:r>
          </a:p>
        </p:txBody>
      </p:sp>
      <p:sp>
        <p:nvSpPr>
          <p:cNvPr id="4" name="Rechteck: gefaltete Ecke 3">
            <a:extLst>
              <a:ext uri="{FF2B5EF4-FFF2-40B4-BE49-F238E27FC236}">
                <a16:creationId xmlns:a16="http://schemas.microsoft.com/office/drawing/2014/main" id="{38B57551-C591-4210-91AD-A2AFD542626D}"/>
              </a:ext>
            </a:extLst>
          </p:cNvPr>
          <p:cNvSpPr/>
          <p:nvPr/>
        </p:nvSpPr>
        <p:spPr>
          <a:xfrm>
            <a:off x="4360634" y="1489322"/>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C1</a:t>
            </a:r>
          </a:p>
        </p:txBody>
      </p:sp>
      <p:sp>
        <p:nvSpPr>
          <p:cNvPr id="5" name="Rechteck: gefaltete Ecke 4">
            <a:extLst>
              <a:ext uri="{FF2B5EF4-FFF2-40B4-BE49-F238E27FC236}">
                <a16:creationId xmlns:a16="http://schemas.microsoft.com/office/drawing/2014/main" id="{379DB33F-D485-489D-8EFE-0B424389D37A}"/>
              </a:ext>
            </a:extLst>
          </p:cNvPr>
          <p:cNvSpPr/>
          <p:nvPr/>
        </p:nvSpPr>
        <p:spPr>
          <a:xfrm>
            <a:off x="4360634" y="252095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C5</a:t>
            </a:r>
          </a:p>
        </p:txBody>
      </p:sp>
      <p:sp>
        <p:nvSpPr>
          <p:cNvPr id="6" name="Rechteck: gefaltete Ecke 5">
            <a:extLst>
              <a:ext uri="{FF2B5EF4-FFF2-40B4-BE49-F238E27FC236}">
                <a16:creationId xmlns:a16="http://schemas.microsoft.com/office/drawing/2014/main" id="{9945185F-1809-4AB0-927A-E5034233F3D4}"/>
              </a:ext>
            </a:extLst>
          </p:cNvPr>
          <p:cNvSpPr/>
          <p:nvPr/>
        </p:nvSpPr>
        <p:spPr>
          <a:xfrm>
            <a:off x="4360633" y="357330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C9</a:t>
            </a:r>
          </a:p>
        </p:txBody>
      </p:sp>
      <p:sp>
        <p:nvSpPr>
          <p:cNvPr id="7" name="Rechteck: gefaltete Ecke 6">
            <a:extLst>
              <a:ext uri="{FF2B5EF4-FFF2-40B4-BE49-F238E27FC236}">
                <a16:creationId xmlns:a16="http://schemas.microsoft.com/office/drawing/2014/main" id="{7AF3F0B6-8DE6-48E1-8B76-34FB90D37D77}"/>
              </a:ext>
            </a:extLst>
          </p:cNvPr>
          <p:cNvSpPr/>
          <p:nvPr/>
        </p:nvSpPr>
        <p:spPr>
          <a:xfrm>
            <a:off x="4360632" y="4625659"/>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a:t>
            </a:r>
          </a:p>
        </p:txBody>
      </p:sp>
      <p:sp>
        <p:nvSpPr>
          <p:cNvPr id="8" name="Rechteck: gefaltete Ecke 7">
            <a:extLst>
              <a:ext uri="{FF2B5EF4-FFF2-40B4-BE49-F238E27FC236}">
                <a16:creationId xmlns:a16="http://schemas.microsoft.com/office/drawing/2014/main" id="{DE2B4821-81A6-4144-A317-D5326E370E56}"/>
              </a:ext>
            </a:extLst>
          </p:cNvPr>
          <p:cNvSpPr/>
          <p:nvPr/>
        </p:nvSpPr>
        <p:spPr>
          <a:xfrm>
            <a:off x="4792282" y="1718160"/>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C1</a:t>
            </a:r>
          </a:p>
        </p:txBody>
      </p:sp>
      <p:sp>
        <p:nvSpPr>
          <p:cNvPr id="9" name="Rechteck: gefaltete Ecke 8">
            <a:extLst>
              <a:ext uri="{FF2B5EF4-FFF2-40B4-BE49-F238E27FC236}">
                <a16:creationId xmlns:a16="http://schemas.microsoft.com/office/drawing/2014/main" id="{3DD54A77-65C6-4E44-8F46-212E7FBB4A37}"/>
              </a:ext>
            </a:extLst>
          </p:cNvPr>
          <p:cNvSpPr/>
          <p:nvPr/>
        </p:nvSpPr>
        <p:spPr>
          <a:xfrm>
            <a:off x="4792282" y="274979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C2</a:t>
            </a:r>
          </a:p>
        </p:txBody>
      </p:sp>
      <p:sp>
        <p:nvSpPr>
          <p:cNvPr id="10" name="Rechteck: gefaltete Ecke 9">
            <a:extLst>
              <a:ext uri="{FF2B5EF4-FFF2-40B4-BE49-F238E27FC236}">
                <a16:creationId xmlns:a16="http://schemas.microsoft.com/office/drawing/2014/main" id="{80622523-5BC4-4175-82DF-E88974AE617A}"/>
              </a:ext>
            </a:extLst>
          </p:cNvPr>
          <p:cNvSpPr/>
          <p:nvPr/>
        </p:nvSpPr>
        <p:spPr>
          <a:xfrm>
            <a:off x="4792281" y="380214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W2</a:t>
            </a:r>
          </a:p>
          <a:p>
            <a:pPr algn="ctr"/>
            <a:r>
              <a:rPr lang="en-GB" sz="1400"/>
              <a:t>C7</a:t>
            </a:r>
          </a:p>
        </p:txBody>
      </p:sp>
      <p:sp>
        <p:nvSpPr>
          <p:cNvPr id="11" name="Rechteck: gefaltete Ecke 10">
            <a:extLst>
              <a:ext uri="{FF2B5EF4-FFF2-40B4-BE49-F238E27FC236}">
                <a16:creationId xmlns:a16="http://schemas.microsoft.com/office/drawing/2014/main" id="{80C8ADCD-A146-4C84-B08E-CDB7CE1DC59E}"/>
              </a:ext>
            </a:extLst>
          </p:cNvPr>
          <p:cNvSpPr/>
          <p:nvPr/>
        </p:nvSpPr>
        <p:spPr>
          <a:xfrm>
            <a:off x="4792280" y="4854497"/>
            <a:ext cx="618725" cy="947253"/>
          </a:xfrm>
          <a:prstGeom prst="foldedCorner">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a:t>
            </a:r>
          </a:p>
          <a:p>
            <a:pPr algn="ctr"/>
            <a:r>
              <a:rPr lang="en-GB" sz="1400"/>
              <a:t>C9</a:t>
            </a:r>
          </a:p>
        </p:txBody>
      </p:sp>
      <p:sp>
        <p:nvSpPr>
          <p:cNvPr id="12" name="Rechteck: gefaltete Ecke 11">
            <a:extLst>
              <a:ext uri="{FF2B5EF4-FFF2-40B4-BE49-F238E27FC236}">
                <a16:creationId xmlns:a16="http://schemas.microsoft.com/office/drawing/2014/main" id="{C656C223-10A8-4EAC-A496-B543B9C97A6B}"/>
              </a:ext>
            </a:extLst>
          </p:cNvPr>
          <p:cNvSpPr/>
          <p:nvPr/>
        </p:nvSpPr>
        <p:spPr>
          <a:xfrm>
            <a:off x="5223930" y="1946998"/>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W3</a:t>
            </a:r>
          </a:p>
          <a:p>
            <a:pPr algn="ctr"/>
            <a:r>
              <a:rPr lang="en-GB" sz="1400"/>
              <a:t>C1</a:t>
            </a:r>
          </a:p>
        </p:txBody>
      </p:sp>
      <p:sp>
        <p:nvSpPr>
          <p:cNvPr id="13" name="Rechteck: gefaltete Ecke 12">
            <a:extLst>
              <a:ext uri="{FF2B5EF4-FFF2-40B4-BE49-F238E27FC236}">
                <a16:creationId xmlns:a16="http://schemas.microsoft.com/office/drawing/2014/main" id="{9078E881-BFD0-48F5-8533-86D15063E80D}"/>
              </a:ext>
            </a:extLst>
          </p:cNvPr>
          <p:cNvSpPr/>
          <p:nvPr/>
        </p:nvSpPr>
        <p:spPr>
          <a:xfrm>
            <a:off x="5223930" y="297863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W3</a:t>
            </a:r>
          </a:p>
          <a:p>
            <a:pPr algn="ctr"/>
            <a:r>
              <a:rPr lang="en-GB" sz="1400"/>
              <a:t>C1</a:t>
            </a:r>
          </a:p>
        </p:txBody>
      </p:sp>
      <p:sp>
        <p:nvSpPr>
          <p:cNvPr id="14" name="Rechteck: gefaltete Ecke 13">
            <a:extLst>
              <a:ext uri="{FF2B5EF4-FFF2-40B4-BE49-F238E27FC236}">
                <a16:creationId xmlns:a16="http://schemas.microsoft.com/office/drawing/2014/main" id="{2003A78E-6DAB-41B7-B52A-622893EEA8AD}"/>
              </a:ext>
            </a:extLst>
          </p:cNvPr>
          <p:cNvSpPr/>
          <p:nvPr/>
        </p:nvSpPr>
        <p:spPr>
          <a:xfrm>
            <a:off x="5223929" y="403098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W5</a:t>
            </a:r>
          </a:p>
          <a:p>
            <a:pPr algn="ctr"/>
            <a:r>
              <a:rPr lang="en-GB" sz="1400"/>
              <a:t>C1</a:t>
            </a:r>
          </a:p>
        </p:txBody>
      </p:sp>
      <p:sp>
        <p:nvSpPr>
          <p:cNvPr id="15" name="Rechteck: gefaltete Ecke 14">
            <a:extLst>
              <a:ext uri="{FF2B5EF4-FFF2-40B4-BE49-F238E27FC236}">
                <a16:creationId xmlns:a16="http://schemas.microsoft.com/office/drawing/2014/main" id="{CBF096AF-1EBF-4D15-8B51-AD17903ECEBF}"/>
              </a:ext>
            </a:extLst>
          </p:cNvPr>
          <p:cNvSpPr/>
          <p:nvPr/>
        </p:nvSpPr>
        <p:spPr>
          <a:xfrm>
            <a:off x="5223928" y="5083335"/>
            <a:ext cx="618725" cy="947253"/>
          </a:xfrm>
          <a:prstGeom prst="foldedCorner">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W7</a:t>
            </a:r>
          </a:p>
          <a:p>
            <a:pPr algn="ctr"/>
            <a:r>
              <a:rPr lang="en-GB" sz="1400"/>
              <a:t>C1</a:t>
            </a:r>
          </a:p>
        </p:txBody>
      </p:sp>
      <p:sp>
        <p:nvSpPr>
          <p:cNvPr id="16" name="Rechteck: gefaltete Ecke 15">
            <a:extLst>
              <a:ext uri="{FF2B5EF4-FFF2-40B4-BE49-F238E27FC236}">
                <a16:creationId xmlns:a16="http://schemas.microsoft.com/office/drawing/2014/main" id="{8E0517F5-E5A9-403A-9309-DDC7AB933797}"/>
              </a:ext>
            </a:extLst>
          </p:cNvPr>
          <p:cNvSpPr/>
          <p:nvPr/>
        </p:nvSpPr>
        <p:spPr>
          <a:xfrm>
            <a:off x="5655578" y="2175836"/>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W10</a:t>
            </a:r>
          </a:p>
          <a:p>
            <a:pPr algn="ctr"/>
            <a:r>
              <a:rPr lang="en-GB" sz="1400"/>
              <a:t>C1</a:t>
            </a:r>
          </a:p>
        </p:txBody>
      </p:sp>
      <p:sp>
        <p:nvSpPr>
          <p:cNvPr id="17" name="Rechteck: gefaltete Ecke 16">
            <a:extLst>
              <a:ext uri="{FF2B5EF4-FFF2-40B4-BE49-F238E27FC236}">
                <a16:creationId xmlns:a16="http://schemas.microsoft.com/office/drawing/2014/main" id="{351F4BE1-4A45-4242-8A19-8F27F5714454}"/>
              </a:ext>
            </a:extLst>
          </p:cNvPr>
          <p:cNvSpPr/>
          <p:nvPr/>
        </p:nvSpPr>
        <p:spPr>
          <a:xfrm>
            <a:off x="5655578" y="320747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W9</a:t>
            </a:r>
          </a:p>
          <a:p>
            <a:pPr algn="ctr"/>
            <a:r>
              <a:rPr lang="en-GB" sz="1400"/>
              <a:t>C1</a:t>
            </a:r>
          </a:p>
        </p:txBody>
      </p:sp>
      <p:sp>
        <p:nvSpPr>
          <p:cNvPr id="18" name="Rechteck: gefaltete Ecke 17">
            <a:extLst>
              <a:ext uri="{FF2B5EF4-FFF2-40B4-BE49-F238E27FC236}">
                <a16:creationId xmlns:a16="http://schemas.microsoft.com/office/drawing/2014/main" id="{E90A98D7-12BA-41E3-8094-41DC667D789F}"/>
              </a:ext>
            </a:extLst>
          </p:cNvPr>
          <p:cNvSpPr/>
          <p:nvPr/>
        </p:nvSpPr>
        <p:spPr>
          <a:xfrm>
            <a:off x="5655577" y="425982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W100</a:t>
            </a:r>
          </a:p>
          <a:p>
            <a:pPr algn="ctr"/>
            <a:r>
              <a:rPr lang="en-GB" sz="1400"/>
              <a:t>C1</a:t>
            </a:r>
          </a:p>
        </p:txBody>
      </p:sp>
      <p:sp>
        <p:nvSpPr>
          <p:cNvPr id="19" name="Rechteck: gefaltete Ecke 18">
            <a:extLst>
              <a:ext uri="{FF2B5EF4-FFF2-40B4-BE49-F238E27FC236}">
                <a16:creationId xmlns:a16="http://schemas.microsoft.com/office/drawing/2014/main" id="{E389EFE9-5290-45F8-82C3-B219909CE745}"/>
              </a:ext>
            </a:extLst>
          </p:cNvPr>
          <p:cNvSpPr/>
          <p:nvPr/>
        </p:nvSpPr>
        <p:spPr>
          <a:xfrm>
            <a:off x="5655576" y="5312173"/>
            <a:ext cx="618725" cy="9472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a:t>W150</a:t>
            </a:r>
          </a:p>
          <a:p>
            <a:pPr algn="ctr"/>
            <a:r>
              <a:rPr lang="en-GB" sz="1400"/>
              <a:t>C1</a:t>
            </a:r>
          </a:p>
        </p:txBody>
      </p:sp>
      <p:sp>
        <p:nvSpPr>
          <p:cNvPr id="23" name="Geschweifte Klammer rechts 22">
            <a:extLst>
              <a:ext uri="{FF2B5EF4-FFF2-40B4-BE49-F238E27FC236}">
                <a16:creationId xmlns:a16="http://schemas.microsoft.com/office/drawing/2014/main" id="{3427ABFF-B160-4102-BE50-1B6DD12CEE28}"/>
              </a:ext>
            </a:extLst>
          </p:cNvPr>
          <p:cNvSpPr/>
          <p:nvPr/>
        </p:nvSpPr>
        <p:spPr>
          <a:xfrm>
            <a:off x="6518873" y="1387549"/>
            <a:ext cx="877946" cy="4871877"/>
          </a:xfrm>
          <a:prstGeom prst="rightBrace">
            <a:avLst>
              <a:gd name="adj1" fmla="val 8333"/>
              <a:gd name="adj2" fmla="val 58687"/>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nvGrpSpPr>
          <p:cNvPr id="30" name="Gruppieren 29">
            <a:extLst>
              <a:ext uri="{FF2B5EF4-FFF2-40B4-BE49-F238E27FC236}">
                <a16:creationId xmlns:a16="http://schemas.microsoft.com/office/drawing/2014/main" id="{EFEC475B-DAFE-4615-BA35-D68BCB19ACB9}"/>
              </a:ext>
            </a:extLst>
          </p:cNvPr>
          <p:cNvGrpSpPr/>
          <p:nvPr/>
        </p:nvGrpSpPr>
        <p:grpSpPr>
          <a:xfrm>
            <a:off x="7415480" y="3429000"/>
            <a:ext cx="4296452" cy="2019680"/>
            <a:chOff x="4102886" y="2792307"/>
            <a:chExt cx="4296452" cy="2019680"/>
          </a:xfrm>
        </p:grpSpPr>
        <p:grpSp>
          <p:nvGrpSpPr>
            <p:cNvPr id="20" name="Gruppieren 19">
              <a:extLst>
                <a:ext uri="{FF2B5EF4-FFF2-40B4-BE49-F238E27FC236}">
                  <a16:creationId xmlns:a16="http://schemas.microsoft.com/office/drawing/2014/main" id="{0A00D883-31E2-4BA6-8EC6-9ED848023023}"/>
                </a:ext>
              </a:extLst>
            </p:cNvPr>
            <p:cNvGrpSpPr/>
            <p:nvPr/>
          </p:nvGrpSpPr>
          <p:grpSpPr>
            <a:xfrm>
              <a:off x="4102886" y="2792307"/>
              <a:ext cx="1374337" cy="2019680"/>
              <a:chOff x="2495911" y="3972938"/>
              <a:chExt cx="1374337" cy="2019680"/>
            </a:xfrm>
          </p:grpSpPr>
          <p:pic>
            <p:nvPicPr>
              <p:cNvPr id="21" name="Grafik 20">
                <a:extLst>
                  <a:ext uri="{FF2B5EF4-FFF2-40B4-BE49-F238E27FC236}">
                    <a16:creationId xmlns:a16="http://schemas.microsoft.com/office/drawing/2014/main" id="{0B08AE8C-9A13-4B32-9256-484A00CDE14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505949" y="3972938"/>
                <a:ext cx="1354262" cy="1915420"/>
              </a:xfrm>
              <a:prstGeom prst="rect">
                <a:avLst/>
              </a:prstGeom>
            </p:spPr>
          </p:pic>
          <p:sp>
            <p:nvSpPr>
              <p:cNvPr id="22" name="Textfeld 21">
                <a:extLst>
                  <a:ext uri="{FF2B5EF4-FFF2-40B4-BE49-F238E27FC236}">
                    <a16:creationId xmlns:a16="http://schemas.microsoft.com/office/drawing/2014/main" id="{05B02F92-97D6-401D-BA98-B9E4D659EDEC}"/>
                  </a:ext>
                </a:extLst>
              </p:cNvPr>
              <p:cNvSpPr txBox="1"/>
              <p:nvPr/>
            </p:nvSpPr>
            <p:spPr>
              <a:xfrm>
                <a:off x="2495911" y="5623286"/>
                <a:ext cx="1374337" cy="369332"/>
              </a:xfrm>
              <a:prstGeom prst="rect">
                <a:avLst/>
              </a:prstGeom>
              <a:noFill/>
            </p:spPr>
            <p:txBody>
              <a:bodyPr wrap="square" rtlCol="0">
                <a:spAutoFit/>
              </a:bodyPr>
              <a:lstStyle/>
              <a:p>
                <a:pPr algn="ctr"/>
                <a:r>
                  <a:rPr lang="en-GB" b="1"/>
                  <a:t>FTP-Server</a:t>
                </a:r>
              </a:p>
            </p:txBody>
          </p:sp>
        </p:grpSp>
        <p:sp>
          <p:nvSpPr>
            <p:cNvPr id="25" name="Pfeil: nach rechts 24">
              <a:extLst>
                <a:ext uri="{FF2B5EF4-FFF2-40B4-BE49-F238E27FC236}">
                  <a16:creationId xmlns:a16="http://schemas.microsoft.com/office/drawing/2014/main" id="{45C1FEE7-08E2-4814-8747-817B2895E984}"/>
                </a:ext>
              </a:extLst>
            </p:cNvPr>
            <p:cNvSpPr/>
            <p:nvPr/>
          </p:nvSpPr>
          <p:spPr>
            <a:xfrm>
              <a:off x="5235442" y="3347344"/>
              <a:ext cx="1789559" cy="542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BULK LOAD…</a:t>
              </a:r>
            </a:p>
          </p:txBody>
        </p:sp>
        <p:grpSp>
          <p:nvGrpSpPr>
            <p:cNvPr id="28" name="Gruppieren 27">
              <a:extLst>
                <a:ext uri="{FF2B5EF4-FFF2-40B4-BE49-F238E27FC236}">
                  <a16:creationId xmlns:a16="http://schemas.microsoft.com/office/drawing/2014/main" id="{39D588A7-F144-45D2-8E20-C9C400A67325}"/>
                </a:ext>
              </a:extLst>
            </p:cNvPr>
            <p:cNvGrpSpPr/>
            <p:nvPr/>
          </p:nvGrpSpPr>
          <p:grpSpPr>
            <a:xfrm>
              <a:off x="7025001" y="2914917"/>
              <a:ext cx="1374337" cy="1834483"/>
              <a:chOff x="7025001" y="2914917"/>
              <a:chExt cx="1374337" cy="1834483"/>
            </a:xfrm>
          </p:grpSpPr>
          <p:pic>
            <p:nvPicPr>
              <p:cNvPr id="24" name="Grafik 23">
                <a:extLst>
                  <a:ext uri="{FF2B5EF4-FFF2-40B4-BE49-F238E27FC236}">
                    <a16:creationId xmlns:a16="http://schemas.microsoft.com/office/drawing/2014/main" id="{F50AC895-7629-4381-8AFE-A5E7F2196F1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133289" y="2914917"/>
                <a:ext cx="1157762" cy="1423478"/>
              </a:xfrm>
              <a:prstGeom prst="rect">
                <a:avLst/>
              </a:prstGeom>
            </p:spPr>
          </p:pic>
          <p:sp>
            <p:nvSpPr>
              <p:cNvPr id="26" name="Textfeld 25">
                <a:extLst>
                  <a:ext uri="{FF2B5EF4-FFF2-40B4-BE49-F238E27FC236}">
                    <a16:creationId xmlns:a16="http://schemas.microsoft.com/office/drawing/2014/main" id="{BE82C1BC-82AE-48FA-93A4-C51F474AAC0F}"/>
                  </a:ext>
                </a:extLst>
              </p:cNvPr>
              <p:cNvSpPr txBox="1"/>
              <p:nvPr/>
            </p:nvSpPr>
            <p:spPr>
              <a:xfrm>
                <a:off x="7025001" y="4380068"/>
                <a:ext cx="1374337" cy="369332"/>
              </a:xfrm>
              <a:prstGeom prst="rect">
                <a:avLst/>
              </a:prstGeom>
              <a:noFill/>
            </p:spPr>
            <p:txBody>
              <a:bodyPr wrap="square" rtlCol="0">
                <a:spAutoFit/>
              </a:bodyPr>
              <a:lstStyle/>
              <a:p>
                <a:pPr algn="ctr"/>
                <a:r>
                  <a:rPr lang="en-GB" b="1"/>
                  <a:t>DB-Server</a:t>
                </a:r>
              </a:p>
            </p:txBody>
          </p:sp>
        </p:grpSp>
      </p:grpSp>
    </p:spTree>
    <p:extLst>
      <p:ext uri="{BB962C8B-B14F-4D97-AF65-F5344CB8AC3E}">
        <p14:creationId xmlns:p14="http://schemas.microsoft.com/office/powerpoint/2010/main" val="772245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20A6940-1B7B-4D15-8660-09EBAA48B406}"/>
              </a:ext>
            </a:extLst>
          </p:cNvPr>
          <p:cNvSpPr>
            <a:spLocks noGrp="1"/>
          </p:cNvSpPr>
          <p:nvPr>
            <p:ph type="title"/>
          </p:nvPr>
        </p:nvSpPr>
        <p:spPr/>
        <p:txBody>
          <a:bodyPr/>
          <a:lstStyle/>
          <a:p>
            <a:r>
              <a:rPr lang="de-DE" dirty="0"/>
              <a:t>Data Warehouse</a:t>
            </a:r>
          </a:p>
        </p:txBody>
      </p:sp>
      <p:sp>
        <p:nvSpPr>
          <p:cNvPr id="9" name="Flussdiagramm: Dokument 8">
            <a:extLst>
              <a:ext uri="{FF2B5EF4-FFF2-40B4-BE49-F238E27FC236}">
                <a16:creationId xmlns:a16="http://schemas.microsoft.com/office/drawing/2014/main" id="{6C743F64-6883-4EE1-B23C-69D2DCCDFD44}"/>
              </a:ext>
            </a:extLst>
          </p:cNvPr>
          <p:cNvSpPr/>
          <p:nvPr/>
        </p:nvSpPr>
        <p:spPr>
          <a:xfrm>
            <a:off x="696433" y="192980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0" name="Flussdiagramm: Dokument 9">
            <a:extLst>
              <a:ext uri="{FF2B5EF4-FFF2-40B4-BE49-F238E27FC236}">
                <a16:creationId xmlns:a16="http://schemas.microsoft.com/office/drawing/2014/main" id="{248CE448-FF8E-476E-A5AB-13B34ADD3DDA}"/>
              </a:ext>
            </a:extLst>
          </p:cNvPr>
          <p:cNvSpPr/>
          <p:nvPr/>
        </p:nvSpPr>
        <p:spPr>
          <a:xfrm>
            <a:off x="696433" y="2761004"/>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1" name="Flussdiagramm: Dokument 10">
            <a:extLst>
              <a:ext uri="{FF2B5EF4-FFF2-40B4-BE49-F238E27FC236}">
                <a16:creationId xmlns:a16="http://schemas.microsoft.com/office/drawing/2014/main" id="{49E02BBD-3F7F-4C53-98FC-89B5A28BF64B}"/>
              </a:ext>
            </a:extLst>
          </p:cNvPr>
          <p:cNvSpPr/>
          <p:nvPr/>
        </p:nvSpPr>
        <p:spPr>
          <a:xfrm>
            <a:off x="696433" y="359219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2" name="Flussdiagramm: Dokument 11">
            <a:extLst>
              <a:ext uri="{FF2B5EF4-FFF2-40B4-BE49-F238E27FC236}">
                <a16:creationId xmlns:a16="http://schemas.microsoft.com/office/drawing/2014/main" id="{22DF883D-2626-4E11-B5BE-52D9527F156C}"/>
              </a:ext>
            </a:extLst>
          </p:cNvPr>
          <p:cNvSpPr/>
          <p:nvPr/>
        </p:nvSpPr>
        <p:spPr>
          <a:xfrm>
            <a:off x="696433" y="4423394"/>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3" name="Flussdiagramm: Dokument 12">
            <a:extLst>
              <a:ext uri="{FF2B5EF4-FFF2-40B4-BE49-F238E27FC236}">
                <a16:creationId xmlns:a16="http://schemas.microsoft.com/office/drawing/2014/main" id="{A33CF21B-DECF-4627-9BD9-1BEAE0028E69}"/>
              </a:ext>
            </a:extLst>
          </p:cNvPr>
          <p:cNvSpPr/>
          <p:nvPr/>
        </p:nvSpPr>
        <p:spPr>
          <a:xfrm>
            <a:off x="696433" y="5254589"/>
            <a:ext cx="914400" cy="612648"/>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r>
              <a:rPr lang="de-DE" dirty="0" err="1"/>
              <a:t>csv</a:t>
            </a:r>
            <a:endParaRPr lang="de-DE" dirty="0"/>
          </a:p>
        </p:txBody>
      </p:sp>
      <p:sp>
        <p:nvSpPr>
          <p:cNvPr id="14" name="Rechteck 13">
            <a:extLst>
              <a:ext uri="{FF2B5EF4-FFF2-40B4-BE49-F238E27FC236}">
                <a16:creationId xmlns:a16="http://schemas.microsoft.com/office/drawing/2014/main" id="{725FA1C9-E943-409E-AF3D-56FAEC9BA51A}"/>
              </a:ext>
            </a:extLst>
          </p:cNvPr>
          <p:cNvSpPr/>
          <p:nvPr/>
        </p:nvSpPr>
        <p:spPr>
          <a:xfrm>
            <a:off x="2743200" y="1929809"/>
            <a:ext cx="2748516" cy="4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SCHEMA: </a:t>
            </a:r>
            <a:r>
              <a:rPr lang="de-DE" dirty="0" err="1"/>
              <a:t>staging</a:t>
            </a:r>
            <a:endParaRPr lang="de-DE" dirty="0"/>
          </a:p>
        </p:txBody>
      </p:sp>
      <p:sp>
        <p:nvSpPr>
          <p:cNvPr id="15" name="Rechteck 14">
            <a:extLst>
              <a:ext uri="{FF2B5EF4-FFF2-40B4-BE49-F238E27FC236}">
                <a16:creationId xmlns:a16="http://schemas.microsoft.com/office/drawing/2014/main" id="{BC8E5726-1CC1-47D7-A273-3BF83F32E1E0}"/>
              </a:ext>
            </a:extLst>
          </p:cNvPr>
          <p:cNvSpPr/>
          <p:nvPr/>
        </p:nvSpPr>
        <p:spPr>
          <a:xfrm>
            <a:off x="2743200" y="2360428"/>
            <a:ext cx="2748516" cy="3506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de-DE" b="1" dirty="0" err="1">
                <a:solidFill>
                  <a:schemeClr val="tx1"/>
                </a:solidFill>
              </a:rPr>
              <a:t>staging.raw_data</a:t>
            </a:r>
            <a:endParaRPr lang="de-DE" b="1" dirty="0">
              <a:solidFill>
                <a:schemeClr val="tx1"/>
              </a:solidFill>
            </a:endParaRPr>
          </a:p>
          <a:p>
            <a:pPr marL="355600"/>
            <a:endParaRPr lang="de-DE" dirty="0">
              <a:solidFill>
                <a:schemeClr val="tx1"/>
              </a:solidFill>
            </a:endParaRPr>
          </a:p>
          <a:p>
            <a:pPr marL="355600"/>
            <a:r>
              <a:rPr lang="de-DE" dirty="0">
                <a:solidFill>
                  <a:schemeClr val="tx1"/>
                </a:solidFill>
              </a:rPr>
              <a:t>Clustered Index:</a:t>
            </a:r>
          </a:p>
          <a:p>
            <a:pPr marL="536575" indent="-180975">
              <a:buFont typeface="Arial" panose="020B0604020202020204" pitchFamily="34" charset="0"/>
              <a:buChar char="•"/>
            </a:pPr>
            <a:r>
              <a:rPr lang="de-DE" dirty="0" err="1">
                <a:solidFill>
                  <a:schemeClr val="tx1"/>
                </a:solidFill>
              </a:rPr>
              <a:t>warehouse_Id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cash_Id</a:t>
            </a:r>
            <a:endParaRPr lang="de-DE" dirty="0">
              <a:solidFill>
                <a:schemeClr val="tx1"/>
              </a:solidFill>
            </a:endParaRPr>
          </a:p>
          <a:p>
            <a:pPr marL="355600"/>
            <a:endParaRPr lang="de-DE" dirty="0">
              <a:solidFill>
                <a:schemeClr val="tx1"/>
              </a:solidFill>
            </a:endParaRPr>
          </a:p>
          <a:p>
            <a:pPr marL="355600"/>
            <a:r>
              <a:rPr lang="de-DE" dirty="0">
                <a:solidFill>
                  <a:schemeClr val="tx1"/>
                </a:solidFill>
              </a:rPr>
              <a:t>~13.000.000 </a:t>
            </a:r>
            <a:r>
              <a:rPr lang="de-DE" dirty="0" err="1">
                <a:solidFill>
                  <a:schemeClr val="tx1"/>
                </a:solidFill>
              </a:rPr>
              <a:t>rows</a:t>
            </a:r>
            <a:endParaRPr lang="de-DE" dirty="0">
              <a:solidFill>
                <a:schemeClr val="tx1"/>
              </a:solidFill>
            </a:endParaRPr>
          </a:p>
          <a:p>
            <a:pPr marL="355600"/>
            <a:r>
              <a:rPr lang="de-DE" dirty="0">
                <a:solidFill>
                  <a:schemeClr val="tx1"/>
                </a:solidFill>
              </a:rPr>
              <a:t>~800.000 </a:t>
            </a:r>
            <a:r>
              <a:rPr lang="de-DE" dirty="0" err="1">
                <a:solidFill>
                  <a:schemeClr val="tx1"/>
                </a:solidFill>
              </a:rPr>
              <a:t>rows</a:t>
            </a:r>
            <a:r>
              <a:rPr lang="de-DE" dirty="0">
                <a:solidFill>
                  <a:schemeClr val="tx1"/>
                </a:solidFill>
              </a:rPr>
              <a:t> / </a:t>
            </a:r>
            <a:r>
              <a:rPr lang="de-DE" err="1">
                <a:solidFill>
                  <a:schemeClr val="tx1"/>
                </a:solidFill>
              </a:rPr>
              <a:t>warehouse</a:t>
            </a:r>
            <a:r>
              <a:rPr lang="de-DE">
                <a:solidFill>
                  <a:schemeClr val="tx1"/>
                </a:solidFill>
              </a:rPr>
              <a:t>_id</a:t>
            </a:r>
            <a:endParaRPr lang="de-DE" dirty="0">
              <a:solidFill>
                <a:schemeClr val="tx1"/>
              </a:solidFill>
            </a:endParaRPr>
          </a:p>
        </p:txBody>
      </p:sp>
      <p:sp>
        <p:nvSpPr>
          <p:cNvPr id="18" name="Flussdiagramm: Zusammenführung 17">
            <a:extLst>
              <a:ext uri="{FF2B5EF4-FFF2-40B4-BE49-F238E27FC236}">
                <a16:creationId xmlns:a16="http://schemas.microsoft.com/office/drawing/2014/main" id="{B768E004-65AF-4035-80B2-934775A96D92}"/>
              </a:ext>
            </a:extLst>
          </p:cNvPr>
          <p:cNvSpPr/>
          <p:nvPr/>
        </p:nvSpPr>
        <p:spPr>
          <a:xfrm>
            <a:off x="1940442" y="3592199"/>
            <a:ext cx="469960" cy="469960"/>
          </a:xfrm>
          <a:prstGeom prst="flowChartSummingJunc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20" name="Verbinder: gewinkelt 19">
            <a:extLst>
              <a:ext uri="{FF2B5EF4-FFF2-40B4-BE49-F238E27FC236}">
                <a16:creationId xmlns:a16="http://schemas.microsoft.com/office/drawing/2014/main" id="{197370BD-FD95-4513-A4ED-FD9684BAFED8}"/>
              </a:ext>
            </a:extLst>
          </p:cNvPr>
          <p:cNvCxnSpPr>
            <a:stCxn id="9" idx="3"/>
            <a:endCxn id="18" idx="2"/>
          </p:cNvCxnSpPr>
          <p:nvPr/>
        </p:nvCxnSpPr>
        <p:spPr>
          <a:xfrm>
            <a:off x="1610833" y="2236133"/>
            <a:ext cx="329609" cy="159104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Verbinder: gewinkelt 21">
            <a:extLst>
              <a:ext uri="{FF2B5EF4-FFF2-40B4-BE49-F238E27FC236}">
                <a16:creationId xmlns:a16="http://schemas.microsoft.com/office/drawing/2014/main" id="{EBC2BF5F-5EA1-45EE-8372-2EDE399FE70B}"/>
              </a:ext>
            </a:extLst>
          </p:cNvPr>
          <p:cNvCxnSpPr>
            <a:stCxn id="10" idx="3"/>
            <a:endCxn id="18" idx="2"/>
          </p:cNvCxnSpPr>
          <p:nvPr/>
        </p:nvCxnSpPr>
        <p:spPr>
          <a:xfrm>
            <a:off x="1610833" y="3067328"/>
            <a:ext cx="329609" cy="75985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Verbinder: gewinkelt 23">
            <a:extLst>
              <a:ext uri="{FF2B5EF4-FFF2-40B4-BE49-F238E27FC236}">
                <a16:creationId xmlns:a16="http://schemas.microsoft.com/office/drawing/2014/main" id="{CE25AEC5-D3C1-4268-8ACF-826F29DBC526}"/>
              </a:ext>
            </a:extLst>
          </p:cNvPr>
          <p:cNvCxnSpPr>
            <a:stCxn id="11" idx="3"/>
            <a:endCxn id="18" idx="2"/>
          </p:cNvCxnSpPr>
          <p:nvPr/>
        </p:nvCxnSpPr>
        <p:spPr>
          <a:xfrm flipV="1">
            <a:off x="1610833" y="3827179"/>
            <a:ext cx="329609" cy="713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Verbinder: gewinkelt 25">
            <a:extLst>
              <a:ext uri="{FF2B5EF4-FFF2-40B4-BE49-F238E27FC236}">
                <a16:creationId xmlns:a16="http://schemas.microsoft.com/office/drawing/2014/main" id="{036ABB7B-6D9B-454E-A318-6EF4B3B37156}"/>
              </a:ext>
            </a:extLst>
          </p:cNvPr>
          <p:cNvCxnSpPr>
            <a:stCxn id="12" idx="3"/>
            <a:endCxn id="18" idx="2"/>
          </p:cNvCxnSpPr>
          <p:nvPr/>
        </p:nvCxnSpPr>
        <p:spPr>
          <a:xfrm flipV="1">
            <a:off x="1610833" y="3827179"/>
            <a:ext cx="329609" cy="902539"/>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Verbinder: gewinkelt 27">
            <a:extLst>
              <a:ext uri="{FF2B5EF4-FFF2-40B4-BE49-F238E27FC236}">
                <a16:creationId xmlns:a16="http://schemas.microsoft.com/office/drawing/2014/main" id="{7ACE4585-E7C7-494B-A11B-8ED31833116B}"/>
              </a:ext>
            </a:extLst>
          </p:cNvPr>
          <p:cNvCxnSpPr>
            <a:stCxn id="13" idx="3"/>
            <a:endCxn id="18" idx="2"/>
          </p:cNvCxnSpPr>
          <p:nvPr/>
        </p:nvCxnSpPr>
        <p:spPr>
          <a:xfrm flipV="1">
            <a:off x="1610833" y="3827179"/>
            <a:ext cx="329609" cy="17337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Verbinder: gewinkelt 29">
            <a:extLst>
              <a:ext uri="{FF2B5EF4-FFF2-40B4-BE49-F238E27FC236}">
                <a16:creationId xmlns:a16="http://schemas.microsoft.com/office/drawing/2014/main" id="{2734A8DC-6B98-40A3-8E05-D7FBB5234425}"/>
              </a:ext>
            </a:extLst>
          </p:cNvPr>
          <p:cNvCxnSpPr>
            <a:stCxn id="18" idx="6"/>
            <a:endCxn id="15" idx="1"/>
          </p:cNvCxnSpPr>
          <p:nvPr/>
        </p:nvCxnSpPr>
        <p:spPr>
          <a:xfrm>
            <a:off x="2410402" y="3827179"/>
            <a:ext cx="332798" cy="286654"/>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Flussdiagramm: Zusammenführung 30">
            <a:extLst>
              <a:ext uri="{FF2B5EF4-FFF2-40B4-BE49-F238E27FC236}">
                <a16:creationId xmlns:a16="http://schemas.microsoft.com/office/drawing/2014/main" id="{53C6923C-02FF-4C18-9EAB-5F5E01F096A8}"/>
              </a:ext>
            </a:extLst>
          </p:cNvPr>
          <p:cNvSpPr/>
          <p:nvPr/>
        </p:nvSpPr>
        <p:spPr>
          <a:xfrm>
            <a:off x="6870227" y="3592199"/>
            <a:ext cx="469960" cy="469960"/>
          </a:xfrm>
          <a:prstGeom prst="flowChartSummingJunction">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Textfeld 31">
            <a:extLst>
              <a:ext uri="{FF2B5EF4-FFF2-40B4-BE49-F238E27FC236}">
                <a16:creationId xmlns:a16="http://schemas.microsoft.com/office/drawing/2014/main" id="{D9DB55BE-D186-4BED-8A28-DB9B2A27B49D}"/>
              </a:ext>
            </a:extLst>
          </p:cNvPr>
          <p:cNvSpPr txBox="1"/>
          <p:nvPr/>
        </p:nvSpPr>
        <p:spPr>
          <a:xfrm>
            <a:off x="5810693" y="4113832"/>
            <a:ext cx="2589028" cy="307777"/>
          </a:xfrm>
          <a:prstGeom prst="rect">
            <a:avLst/>
          </a:prstGeom>
          <a:noFill/>
        </p:spPr>
        <p:txBody>
          <a:bodyPr wrap="square" rtlCol="0">
            <a:spAutoFit/>
          </a:bodyPr>
          <a:lstStyle/>
          <a:p>
            <a:r>
              <a:rPr lang="de-DE" sz="1400" b="1" dirty="0" err="1">
                <a:solidFill>
                  <a:srgbClr val="000000"/>
                </a:solidFill>
                <a:latin typeface="Consolas" panose="020B0609020204030204" pitchFamily="49" charset="0"/>
              </a:rPr>
              <a:t>dbo</a:t>
            </a:r>
            <a:r>
              <a:rPr lang="de-DE" sz="1400" b="1" dirty="0" err="1">
                <a:solidFill>
                  <a:srgbClr val="808080"/>
                </a:solidFill>
                <a:latin typeface="Consolas" panose="020B0609020204030204" pitchFamily="49" charset="0"/>
              </a:rPr>
              <a:t>.</a:t>
            </a:r>
            <a:r>
              <a:rPr lang="de-DE" sz="1400" b="1" dirty="0" err="1">
                <a:solidFill>
                  <a:srgbClr val="000000"/>
                </a:solidFill>
                <a:latin typeface="Consolas" panose="020B0609020204030204" pitchFamily="49" charset="0"/>
              </a:rPr>
              <a:t>ImportWarehouseData</a:t>
            </a:r>
            <a:endParaRPr lang="de-DE" sz="1400" b="1" dirty="0"/>
          </a:p>
        </p:txBody>
      </p:sp>
      <p:sp>
        <p:nvSpPr>
          <p:cNvPr id="34" name="Pfeil: nach rechts 33">
            <a:extLst>
              <a:ext uri="{FF2B5EF4-FFF2-40B4-BE49-F238E27FC236}">
                <a16:creationId xmlns:a16="http://schemas.microsoft.com/office/drawing/2014/main" id="{AD79E3F6-CE5C-4E79-B600-B4A95F8542C6}"/>
              </a:ext>
            </a:extLst>
          </p:cNvPr>
          <p:cNvSpPr/>
          <p:nvPr/>
        </p:nvSpPr>
        <p:spPr>
          <a:xfrm>
            <a:off x="5491716" y="3592198"/>
            <a:ext cx="1291856" cy="521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a:extLst>
              <a:ext uri="{FF2B5EF4-FFF2-40B4-BE49-F238E27FC236}">
                <a16:creationId xmlns:a16="http://schemas.microsoft.com/office/drawing/2014/main" id="{63ACA430-2F08-401B-A8DB-675ED761376B}"/>
              </a:ext>
            </a:extLst>
          </p:cNvPr>
          <p:cNvSpPr/>
          <p:nvPr/>
        </p:nvSpPr>
        <p:spPr>
          <a:xfrm>
            <a:off x="8399721" y="1929809"/>
            <a:ext cx="3437602" cy="4306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SCHEMA: dbo</a:t>
            </a:r>
          </a:p>
        </p:txBody>
      </p:sp>
      <p:sp>
        <p:nvSpPr>
          <p:cNvPr id="36" name="Rechteck 35">
            <a:extLst>
              <a:ext uri="{FF2B5EF4-FFF2-40B4-BE49-F238E27FC236}">
                <a16:creationId xmlns:a16="http://schemas.microsoft.com/office/drawing/2014/main" id="{681D8598-1DCC-478F-863B-24730A537326}"/>
              </a:ext>
            </a:extLst>
          </p:cNvPr>
          <p:cNvSpPr/>
          <p:nvPr/>
        </p:nvSpPr>
        <p:spPr>
          <a:xfrm>
            <a:off x="8399720" y="2360428"/>
            <a:ext cx="3437603" cy="35068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a:r>
              <a:rPr lang="de-DE" b="1" dirty="0" err="1">
                <a:solidFill>
                  <a:schemeClr val="tx1"/>
                </a:solidFill>
              </a:rPr>
              <a:t>dbo.sales_figures</a:t>
            </a:r>
            <a:endParaRPr lang="de-DE" b="1" dirty="0">
              <a:solidFill>
                <a:schemeClr val="tx1"/>
              </a:solidFill>
            </a:endParaRPr>
          </a:p>
          <a:p>
            <a:pPr marL="355600"/>
            <a:endParaRPr lang="de-DE" dirty="0">
              <a:solidFill>
                <a:schemeClr val="tx1"/>
              </a:solidFill>
            </a:endParaRPr>
          </a:p>
          <a:p>
            <a:pPr marL="355600"/>
            <a:r>
              <a:rPr lang="de-DE" dirty="0">
                <a:solidFill>
                  <a:schemeClr val="tx1"/>
                </a:solidFill>
              </a:rPr>
              <a:t>Clustered Index:</a:t>
            </a:r>
          </a:p>
          <a:p>
            <a:pPr marL="536575" indent="-180975">
              <a:buFont typeface="Arial" panose="020B0604020202020204" pitchFamily="34" charset="0"/>
              <a:buChar char="•"/>
            </a:pPr>
            <a:r>
              <a:rPr lang="de-DE" dirty="0" err="1">
                <a:solidFill>
                  <a:schemeClr val="tx1"/>
                </a:solidFill>
              </a:rPr>
              <a:t>Import_date</a:t>
            </a:r>
            <a:r>
              <a:rPr lang="de-DE" dirty="0">
                <a:solidFill>
                  <a:schemeClr val="tx1"/>
                </a:solidFill>
              </a:rPr>
              <a:t>, (Part),</a:t>
            </a:r>
          </a:p>
          <a:p>
            <a:pPr marL="536575" indent="-180975">
              <a:buFont typeface="Arial" panose="020B0604020202020204" pitchFamily="34" charset="0"/>
              <a:buChar char="•"/>
            </a:pPr>
            <a:r>
              <a:rPr lang="de-DE" dirty="0" err="1">
                <a:solidFill>
                  <a:schemeClr val="tx1"/>
                </a:solidFill>
              </a:rPr>
              <a:t>warehouse_Id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cash_Id</a:t>
            </a:r>
            <a:r>
              <a:rPr lang="de-DE" dirty="0">
                <a:solidFill>
                  <a:schemeClr val="tx1"/>
                </a:solidFill>
              </a:rPr>
              <a:t>,</a:t>
            </a:r>
          </a:p>
          <a:p>
            <a:pPr marL="536575" indent="-180975">
              <a:buFont typeface="Arial" panose="020B0604020202020204" pitchFamily="34" charset="0"/>
              <a:buChar char="•"/>
            </a:pPr>
            <a:r>
              <a:rPr lang="de-DE" dirty="0" err="1">
                <a:solidFill>
                  <a:schemeClr val="tx1"/>
                </a:solidFill>
              </a:rPr>
              <a:t>article_id</a:t>
            </a:r>
            <a:endParaRPr lang="de-DE" dirty="0">
              <a:solidFill>
                <a:schemeClr val="tx1"/>
              </a:solidFill>
            </a:endParaRPr>
          </a:p>
          <a:p>
            <a:pPr marL="355600"/>
            <a:endParaRPr lang="de-DE" dirty="0">
              <a:solidFill>
                <a:schemeClr val="tx1"/>
              </a:solidFill>
            </a:endParaRPr>
          </a:p>
          <a:p>
            <a:pPr marL="355600"/>
            <a:r>
              <a:rPr lang="de-DE" dirty="0">
                <a:solidFill>
                  <a:schemeClr val="tx1"/>
                </a:solidFill>
              </a:rPr>
              <a:t>~650,000 </a:t>
            </a:r>
            <a:r>
              <a:rPr lang="de-DE" dirty="0" err="1">
                <a:solidFill>
                  <a:schemeClr val="tx1"/>
                </a:solidFill>
              </a:rPr>
              <a:t>rows</a:t>
            </a:r>
            <a:r>
              <a:rPr lang="de-DE" dirty="0">
                <a:solidFill>
                  <a:schemeClr val="tx1"/>
                </a:solidFill>
              </a:rPr>
              <a:t> / </a:t>
            </a:r>
            <a:r>
              <a:rPr lang="de-DE" dirty="0" err="1">
                <a:solidFill>
                  <a:schemeClr val="tx1"/>
                </a:solidFill>
              </a:rPr>
              <a:t>warehouse</a:t>
            </a:r>
            <a:endParaRPr lang="de-DE" dirty="0">
              <a:solidFill>
                <a:schemeClr val="tx1"/>
              </a:solidFill>
            </a:endParaRPr>
          </a:p>
        </p:txBody>
      </p:sp>
      <p:sp>
        <p:nvSpPr>
          <p:cNvPr id="37" name="Pfeil: nach rechts 36">
            <a:extLst>
              <a:ext uri="{FF2B5EF4-FFF2-40B4-BE49-F238E27FC236}">
                <a16:creationId xmlns:a16="http://schemas.microsoft.com/office/drawing/2014/main" id="{18982D8E-003A-4DD4-8DAF-60EA09D62546}"/>
              </a:ext>
            </a:extLst>
          </p:cNvPr>
          <p:cNvSpPr/>
          <p:nvPr/>
        </p:nvSpPr>
        <p:spPr>
          <a:xfrm>
            <a:off x="7448107" y="3572623"/>
            <a:ext cx="951614" cy="5216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67742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A66F59-B715-4CE2-83DF-6D035DD595FA}"/>
              </a:ext>
            </a:extLst>
          </p:cNvPr>
          <p:cNvSpPr>
            <a:spLocks noGrp="1"/>
          </p:cNvSpPr>
          <p:nvPr>
            <p:ph type="title"/>
          </p:nvPr>
        </p:nvSpPr>
        <p:spPr/>
        <p:txBody>
          <a:bodyPr/>
          <a:lstStyle/>
          <a:p>
            <a:r>
              <a:rPr lang="de-DE" dirty="0"/>
              <a:t>Links for </a:t>
            </a:r>
            <a:r>
              <a:rPr lang="de-DE" dirty="0" err="1"/>
              <a:t>this</a:t>
            </a:r>
            <a:r>
              <a:rPr lang="de-DE" dirty="0"/>
              <a:t> Session/Workshop</a:t>
            </a:r>
          </a:p>
        </p:txBody>
      </p:sp>
      <p:sp>
        <p:nvSpPr>
          <p:cNvPr id="3" name="Inhaltsplatzhalter 2">
            <a:extLst>
              <a:ext uri="{FF2B5EF4-FFF2-40B4-BE49-F238E27FC236}">
                <a16:creationId xmlns:a16="http://schemas.microsoft.com/office/drawing/2014/main" id="{32727BD7-7924-41DC-BF8D-0990B5F36E59}"/>
              </a:ext>
            </a:extLst>
          </p:cNvPr>
          <p:cNvSpPr>
            <a:spLocks noGrp="1"/>
          </p:cNvSpPr>
          <p:nvPr>
            <p:ph idx="1"/>
          </p:nvPr>
        </p:nvSpPr>
        <p:spPr/>
        <p:txBody>
          <a:bodyPr>
            <a:normAutofit/>
          </a:bodyPr>
          <a:lstStyle/>
          <a:p>
            <a:r>
              <a:rPr lang="de-DE" dirty="0"/>
              <a:t>Scripts and Slide Decks</a:t>
            </a:r>
            <a:br>
              <a:rPr lang="de-DE" dirty="0"/>
            </a:br>
            <a:r>
              <a:rPr lang="de-DE" dirty="0">
                <a:hlinkClick r:id="rId2"/>
              </a:rPr>
              <a:t>https://github.com/db-berater/SQL-Server-Partitioning-for-Data-Management</a:t>
            </a:r>
            <a:endParaRPr lang="de-DE" dirty="0"/>
          </a:p>
          <a:p>
            <a:endParaRPr lang="de-DE" dirty="0"/>
          </a:p>
          <a:p>
            <a:r>
              <a:rPr lang="de-DE" dirty="0"/>
              <a:t>ERP Demo Database (17.00 GB)</a:t>
            </a:r>
            <a:br>
              <a:rPr lang="de-DE" dirty="0"/>
            </a:br>
            <a:r>
              <a:rPr lang="de-DE" dirty="0">
                <a:hlinkClick r:id="rId3"/>
              </a:rPr>
              <a:t>https://db-berater.de/downloads/ERP_Demo_2012.bak</a:t>
            </a:r>
            <a:endParaRPr lang="de-DE" dirty="0"/>
          </a:p>
          <a:p>
            <a:endParaRPr lang="de-DE" dirty="0"/>
          </a:p>
          <a:p>
            <a:r>
              <a:rPr lang="de-DE" dirty="0" err="1"/>
              <a:t>SQLQueryStress</a:t>
            </a:r>
            <a:br>
              <a:rPr lang="de-DE" dirty="0"/>
            </a:br>
            <a:r>
              <a:rPr lang="de-DE" dirty="0">
                <a:hlinkClick r:id="rId4"/>
              </a:rPr>
              <a:t>https://github.com/ErikEJ/SqlQueryStress</a:t>
            </a:r>
            <a:endParaRPr lang="de-DE" dirty="0"/>
          </a:p>
          <a:p>
            <a:endParaRPr lang="de-DE" dirty="0"/>
          </a:p>
          <a:p>
            <a:r>
              <a:rPr lang="de-DE" dirty="0"/>
              <a:t>Windows Admin Center</a:t>
            </a:r>
            <a:br>
              <a:rPr lang="de-DE" dirty="0"/>
            </a:br>
            <a:r>
              <a:rPr lang="de-DE" dirty="0">
                <a:hlinkClick r:id="rId5"/>
              </a:rPr>
              <a:t>https://go.microsoft.com/fwlink/?linkid=2220149</a:t>
            </a:r>
            <a:endParaRPr lang="de-DE" dirty="0"/>
          </a:p>
          <a:p>
            <a:endParaRPr lang="de-DE" dirty="0"/>
          </a:p>
        </p:txBody>
      </p:sp>
    </p:spTree>
    <p:extLst>
      <p:ext uri="{BB962C8B-B14F-4D97-AF65-F5344CB8AC3E}">
        <p14:creationId xmlns:p14="http://schemas.microsoft.com/office/powerpoint/2010/main" val="1252969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7A4150-8CFD-483A-83A4-DDD8678706E5}"/>
              </a:ext>
            </a:extLst>
          </p:cNvPr>
          <p:cNvSpPr>
            <a:spLocks noGrp="1"/>
          </p:cNvSpPr>
          <p:nvPr>
            <p:ph type="title"/>
          </p:nvPr>
        </p:nvSpPr>
        <p:spPr/>
        <p:txBody>
          <a:bodyPr/>
          <a:lstStyle/>
          <a:p>
            <a:r>
              <a:rPr lang="de-DE" dirty="0"/>
              <a:t>Data Warehouse</a:t>
            </a:r>
          </a:p>
        </p:txBody>
      </p:sp>
      <p:sp>
        <p:nvSpPr>
          <p:cNvPr id="3" name="Inhaltsplatzhalter 2">
            <a:extLst>
              <a:ext uri="{FF2B5EF4-FFF2-40B4-BE49-F238E27FC236}">
                <a16:creationId xmlns:a16="http://schemas.microsoft.com/office/drawing/2014/main" id="{0CF275B2-7E0A-4121-B9E8-A51F666E7EBF}"/>
              </a:ext>
            </a:extLst>
          </p:cNvPr>
          <p:cNvSpPr>
            <a:spLocks noGrp="1"/>
          </p:cNvSpPr>
          <p:nvPr>
            <p:ph sz="half" idx="1"/>
          </p:nvPr>
        </p:nvSpPr>
        <p:spPr/>
        <p:txBody>
          <a:bodyPr/>
          <a:lstStyle/>
          <a:p>
            <a:r>
              <a:rPr lang="en-US" dirty="0"/>
              <a:t>Lock Escalation prevented data records from being entered into the table at the same time</a:t>
            </a:r>
          </a:p>
          <a:p>
            <a:r>
              <a:rPr lang="en-US" dirty="0"/>
              <a:t>Only when the blocking process releases the lock can the next process write to the table!</a:t>
            </a:r>
          </a:p>
          <a:p>
            <a:endParaRPr lang="en-US" dirty="0"/>
          </a:p>
          <a:p>
            <a:r>
              <a:rPr lang="en-US" dirty="0"/>
              <a:t>Partitioning only works in this scenario if the </a:t>
            </a:r>
            <a:r>
              <a:rPr lang="en-US" b="1" dirty="0">
                <a:solidFill>
                  <a:schemeClr val="accent5"/>
                </a:solidFill>
                <a:latin typeface="Lucida Console" panose="020B0609040504020204" pitchFamily="49" charset="0"/>
              </a:rPr>
              <a:t>LOCK_ESCLATION = AUTO </a:t>
            </a:r>
            <a:r>
              <a:rPr lang="en-US" dirty="0"/>
              <a:t>option is activated for the table.</a:t>
            </a:r>
          </a:p>
          <a:p>
            <a:endParaRPr lang="de-DE" dirty="0"/>
          </a:p>
        </p:txBody>
      </p:sp>
      <p:graphicFrame>
        <p:nvGraphicFramePr>
          <p:cNvPr id="5" name="Tabelle 5">
            <a:extLst>
              <a:ext uri="{FF2B5EF4-FFF2-40B4-BE49-F238E27FC236}">
                <a16:creationId xmlns:a16="http://schemas.microsoft.com/office/drawing/2014/main" id="{DEF924D0-0ED8-466B-A39B-E140CA2334F6}"/>
              </a:ext>
            </a:extLst>
          </p:cNvPr>
          <p:cNvGraphicFramePr>
            <a:graphicFrameLocks noGrp="1"/>
          </p:cNvGraphicFramePr>
          <p:nvPr>
            <p:ph sz="half" idx="2"/>
            <p:extLst>
              <p:ext uri="{D42A27DB-BD31-4B8C-83A1-F6EECF244321}">
                <p14:modId xmlns:p14="http://schemas.microsoft.com/office/powerpoint/2010/main" val="2108828370"/>
              </p:ext>
            </p:extLst>
          </p:nvPr>
        </p:nvGraphicFramePr>
        <p:xfrm>
          <a:off x="6275296" y="1605516"/>
          <a:ext cx="1075624" cy="3327424"/>
        </p:xfrm>
        <a:graphic>
          <a:graphicData uri="http://schemas.openxmlformats.org/drawingml/2006/table">
            <a:tbl>
              <a:tblPr firstRow="1" bandRow="1">
                <a:tableStyleId>{5C22544A-7EE6-4342-B048-85BDC9FD1C3A}</a:tableStyleId>
              </a:tblPr>
              <a:tblGrid>
                <a:gridCol w="1075624">
                  <a:extLst>
                    <a:ext uri="{9D8B030D-6E8A-4147-A177-3AD203B41FA5}">
                      <a16:colId xmlns:a16="http://schemas.microsoft.com/office/drawing/2014/main" val="3857557034"/>
                    </a:ext>
                  </a:extLst>
                </a:gridCol>
              </a:tblGrid>
              <a:tr h="415928">
                <a:tc>
                  <a:txBody>
                    <a:bodyPr/>
                    <a:lstStyle/>
                    <a:p>
                      <a:r>
                        <a:rPr lang="de-DE" dirty="0"/>
                        <a:t>X-LOCK</a:t>
                      </a:r>
                    </a:p>
                  </a:txBody>
                  <a:tcPr/>
                </a:tc>
                <a:extLst>
                  <a:ext uri="{0D108BD9-81ED-4DB2-BD59-A6C34878D82A}">
                    <a16:rowId xmlns:a16="http://schemas.microsoft.com/office/drawing/2014/main" val="2475931050"/>
                  </a:ext>
                </a:extLst>
              </a:tr>
              <a:tr h="415928">
                <a:tc>
                  <a:txBody>
                    <a:bodyPr/>
                    <a:lstStyle/>
                    <a:p>
                      <a:endParaRPr lang="de-DE"/>
                    </a:p>
                  </a:txBody>
                  <a:tcPr/>
                </a:tc>
                <a:extLst>
                  <a:ext uri="{0D108BD9-81ED-4DB2-BD59-A6C34878D82A}">
                    <a16:rowId xmlns:a16="http://schemas.microsoft.com/office/drawing/2014/main" val="3272764183"/>
                  </a:ext>
                </a:extLst>
              </a:tr>
              <a:tr h="415928">
                <a:tc>
                  <a:txBody>
                    <a:bodyPr/>
                    <a:lstStyle/>
                    <a:p>
                      <a:endParaRPr lang="de-DE"/>
                    </a:p>
                  </a:txBody>
                  <a:tcPr/>
                </a:tc>
                <a:extLst>
                  <a:ext uri="{0D108BD9-81ED-4DB2-BD59-A6C34878D82A}">
                    <a16:rowId xmlns:a16="http://schemas.microsoft.com/office/drawing/2014/main" val="4146325353"/>
                  </a:ext>
                </a:extLst>
              </a:tr>
              <a:tr h="415928">
                <a:tc>
                  <a:txBody>
                    <a:bodyPr/>
                    <a:lstStyle/>
                    <a:p>
                      <a:endParaRPr lang="de-DE"/>
                    </a:p>
                  </a:txBody>
                  <a:tcPr/>
                </a:tc>
                <a:extLst>
                  <a:ext uri="{0D108BD9-81ED-4DB2-BD59-A6C34878D82A}">
                    <a16:rowId xmlns:a16="http://schemas.microsoft.com/office/drawing/2014/main" val="2689215121"/>
                  </a:ext>
                </a:extLst>
              </a:tr>
              <a:tr h="415928">
                <a:tc>
                  <a:txBody>
                    <a:bodyPr/>
                    <a:lstStyle/>
                    <a:p>
                      <a:endParaRPr lang="de-DE"/>
                    </a:p>
                  </a:txBody>
                  <a:tcPr/>
                </a:tc>
                <a:extLst>
                  <a:ext uri="{0D108BD9-81ED-4DB2-BD59-A6C34878D82A}">
                    <a16:rowId xmlns:a16="http://schemas.microsoft.com/office/drawing/2014/main" val="2412606676"/>
                  </a:ext>
                </a:extLst>
              </a:tr>
              <a:tr h="415928">
                <a:tc>
                  <a:txBody>
                    <a:bodyPr/>
                    <a:lstStyle/>
                    <a:p>
                      <a:endParaRPr lang="de-DE"/>
                    </a:p>
                  </a:txBody>
                  <a:tcPr/>
                </a:tc>
                <a:extLst>
                  <a:ext uri="{0D108BD9-81ED-4DB2-BD59-A6C34878D82A}">
                    <a16:rowId xmlns:a16="http://schemas.microsoft.com/office/drawing/2014/main" val="2119426037"/>
                  </a:ext>
                </a:extLst>
              </a:tr>
              <a:tr h="415928">
                <a:tc>
                  <a:txBody>
                    <a:bodyPr/>
                    <a:lstStyle/>
                    <a:p>
                      <a:endParaRPr lang="de-DE"/>
                    </a:p>
                  </a:txBody>
                  <a:tcPr/>
                </a:tc>
                <a:extLst>
                  <a:ext uri="{0D108BD9-81ED-4DB2-BD59-A6C34878D82A}">
                    <a16:rowId xmlns:a16="http://schemas.microsoft.com/office/drawing/2014/main" val="3960900184"/>
                  </a:ext>
                </a:extLst>
              </a:tr>
              <a:tr h="415928">
                <a:tc>
                  <a:txBody>
                    <a:bodyPr/>
                    <a:lstStyle/>
                    <a:p>
                      <a:endParaRPr lang="de-DE" dirty="0"/>
                    </a:p>
                  </a:txBody>
                  <a:tcPr/>
                </a:tc>
                <a:extLst>
                  <a:ext uri="{0D108BD9-81ED-4DB2-BD59-A6C34878D82A}">
                    <a16:rowId xmlns:a16="http://schemas.microsoft.com/office/drawing/2014/main" val="1306862946"/>
                  </a:ext>
                </a:extLst>
              </a:tr>
            </a:tbl>
          </a:graphicData>
        </a:graphic>
      </p:graphicFrame>
      <p:sp>
        <p:nvSpPr>
          <p:cNvPr id="6" name="Legende: mit Linie mit Rahmen und Akzentuierungsbalken 5">
            <a:extLst>
              <a:ext uri="{FF2B5EF4-FFF2-40B4-BE49-F238E27FC236}">
                <a16:creationId xmlns:a16="http://schemas.microsoft.com/office/drawing/2014/main" id="{4744173E-B6E3-4037-9BF0-1C2928E6AB98}"/>
              </a:ext>
            </a:extLst>
          </p:cNvPr>
          <p:cNvSpPr/>
          <p:nvPr/>
        </p:nvSpPr>
        <p:spPr>
          <a:xfrm>
            <a:off x="8385544" y="1605516"/>
            <a:ext cx="914400" cy="612648"/>
          </a:xfrm>
          <a:prstGeom prst="accentBorderCallout1">
            <a:avLst>
              <a:gd name="adj1" fmla="val 18750"/>
              <a:gd name="adj2" fmla="val -8333"/>
              <a:gd name="adj3" fmla="val 31799"/>
              <a:gd name="adj4" fmla="val -115077"/>
            </a:avLst>
          </a:prstGeom>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53</a:t>
            </a:r>
          </a:p>
        </p:txBody>
      </p:sp>
      <p:sp>
        <p:nvSpPr>
          <p:cNvPr id="7" name="Legende: mit Linie mit Rahmen und Akzentuierungsbalken 6">
            <a:extLst>
              <a:ext uri="{FF2B5EF4-FFF2-40B4-BE49-F238E27FC236}">
                <a16:creationId xmlns:a16="http://schemas.microsoft.com/office/drawing/2014/main" id="{A5144672-7E59-47A8-80F2-C306A64CE817}"/>
              </a:ext>
            </a:extLst>
          </p:cNvPr>
          <p:cNvSpPr/>
          <p:nvPr/>
        </p:nvSpPr>
        <p:spPr>
          <a:xfrm>
            <a:off x="8385544" y="2307016"/>
            <a:ext cx="914400" cy="612648"/>
          </a:xfrm>
          <a:prstGeom prst="accentBorderCallout1">
            <a:avLst>
              <a:gd name="adj1" fmla="val 18750"/>
              <a:gd name="adj2" fmla="val -8333"/>
              <a:gd name="adj3" fmla="val -83612"/>
              <a:gd name="adj4" fmla="val -116821"/>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54</a:t>
            </a:r>
          </a:p>
        </p:txBody>
      </p:sp>
      <p:sp>
        <p:nvSpPr>
          <p:cNvPr id="8" name="Legende: mit Linie mit Rahmen und Akzentuierungsbalken 7">
            <a:extLst>
              <a:ext uri="{FF2B5EF4-FFF2-40B4-BE49-F238E27FC236}">
                <a16:creationId xmlns:a16="http://schemas.microsoft.com/office/drawing/2014/main" id="{06F9510F-C3B0-4E7C-882A-6A61A66126E4}"/>
              </a:ext>
            </a:extLst>
          </p:cNvPr>
          <p:cNvSpPr/>
          <p:nvPr/>
        </p:nvSpPr>
        <p:spPr>
          <a:xfrm>
            <a:off x="8385544" y="3056694"/>
            <a:ext cx="914400" cy="612648"/>
          </a:xfrm>
          <a:prstGeom prst="accentBorderCallout1">
            <a:avLst>
              <a:gd name="adj1" fmla="val 18750"/>
              <a:gd name="adj2" fmla="val -8333"/>
              <a:gd name="adj3" fmla="val -212908"/>
              <a:gd name="adj4" fmla="val -118565"/>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54</a:t>
            </a:r>
          </a:p>
        </p:txBody>
      </p:sp>
      <p:sp>
        <p:nvSpPr>
          <p:cNvPr id="9" name="Legende: mit Linie mit Rahmen und Akzentuierungsbalken 8">
            <a:extLst>
              <a:ext uri="{FF2B5EF4-FFF2-40B4-BE49-F238E27FC236}">
                <a16:creationId xmlns:a16="http://schemas.microsoft.com/office/drawing/2014/main" id="{10A24918-97EC-4A51-B02E-84B913EAB7E0}"/>
              </a:ext>
            </a:extLst>
          </p:cNvPr>
          <p:cNvSpPr/>
          <p:nvPr/>
        </p:nvSpPr>
        <p:spPr>
          <a:xfrm>
            <a:off x="8385544" y="3848986"/>
            <a:ext cx="914400" cy="612648"/>
          </a:xfrm>
          <a:prstGeom prst="accentBorderCallout1">
            <a:avLst>
              <a:gd name="adj1" fmla="val 18750"/>
              <a:gd name="adj2" fmla="val -8333"/>
              <a:gd name="adj3" fmla="val -338732"/>
              <a:gd name="adj4" fmla="val -119147"/>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56</a:t>
            </a:r>
          </a:p>
        </p:txBody>
      </p:sp>
      <p:sp>
        <p:nvSpPr>
          <p:cNvPr id="10" name="Legende: mit Linie mit Rahmen und Akzentuierungsbalken 9">
            <a:extLst>
              <a:ext uri="{FF2B5EF4-FFF2-40B4-BE49-F238E27FC236}">
                <a16:creationId xmlns:a16="http://schemas.microsoft.com/office/drawing/2014/main" id="{83B4D0ED-020D-48B7-9D25-76104C98A3AE}"/>
              </a:ext>
            </a:extLst>
          </p:cNvPr>
          <p:cNvSpPr/>
          <p:nvPr/>
        </p:nvSpPr>
        <p:spPr>
          <a:xfrm>
            <a:off x="8385544" y="4639836"/>
            <a:ext cx="914400" cy="612648"/>
          </a:xfrm>
          <a:prstGeom prst="accentBorderCallout1">
            <a:avLst>
              <a:gd name="adj1" fmla="val 18750"/>
              <a:gd name="adj2" fmla="val -8333"/>
              <a:gd name="adj3" fmla="val -473234"/>
              <a:gd name="adj4" fmla="val -117984"/>
            </a:avLst>
          </a:prstGeom>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b="1" dirty="0"/>
              <a:t>SPID: 57</a:t>
            </a:r>
          </a:p>
        </p:txBody>
      </p:sp>
    </p:spTree>
    <p:extLst>
      <p:ext uri="{BB962C8B-B14F-4D97-AF65-F5344CB8AC3E}">
        <p14:creationId xmlns:p14="http://schemas.microsoft.com/office/powerpoint/2010/main" val="641265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E1C45-DCEA-BC6C-DE49-76873172FF3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7391CEEE-BF45-FD5C-50D6-4D6C1E309B5C}"/>
              </a:ext>
            </a:extLst>
          </p:cNvPr>
          <p:cNvSpPr>
            <a:spLocks noGrp="1"/>
          </p:cNvSpPr>
          <p:nvPr>
            <p:ph type="title"/>
          </p:nvPr>
        </p:nvSpPr>
        <p:spPr/>
        <p:txBody>
          <a:bodyPr/>
          <a:lstStyle/>
          <a:p>
            <a:r>
              <a:rPr lang="de-DE"/>
              <a:t>Data Warehouse</a:t>
            </a:r>
            <a:endParaRPr lang="de-DE" dirty="0"/>
          </a:p>
        </p:txBody>
      </p:sp>
      <p:pic>
        <p:nvPicPr>
          <p:cNvPr id="3" name="Grafik 2">
            <a:extLst>
              <a:ext uri="{FF2B5EF4-FFF2-40B4-BE49-F238E27FC236}">
                <a16:creationId xmlns:a16="http://schemas.microsoft.com/office/drawing/2014/main" id="{F15B0F51-DE82-EE78-6031-16E91FEB7EE8}"/>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119746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6CBFA-28DD-2859-7776-C27EDD9706D8}"/>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75D2ACFA-13E0-4E6B-8A16-35379571C56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2E4FFC12-C59B-23DC-19AF-89D2F9398168}"/>
              </a:ext>
            </a:extLst>
          </p:cNvPr>
          <p:cNvSpPr>
            <a:spLocks noGrp="1"/>
          </p:cNvSpPr>
          <p:nvPr>
            <p:ph idx="1"/>
          </p:nvPr>
        </p:nvSpPr>
        <p:spPr/>
        <p:txBody>
          <a:bodyPr>
            <a:normAutofit lnSpcReduction="10000"/>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solidFill>
                  <a:schemeClr val="bg1">
                    <a:lumMod val="75000"/>
                  </a:schemeClr>
                </a:solidFill>
              </a:rPr>
              <a:t>Query Performance Problems</a:t>
            </a:r>
          </a:p>
          <a:p>
            <a:pPr lvl="1"/>
            <a:r>
              <a:rPr lang="en-US" sz="1800" dirty="0">
                <a:solidFill>
                  <a:schemeClr val="bg1">
                    <a:lumMod val="75000"/>
                  </a:schemeClr>
                </a:solidFill>
              </a:rPr>
              <a:t>The customer has a big Data Warehouse which gets updated 24/7 all 5 – 10 minutes.</a:t>
            </a:r>
            <a:br>
              <a:rPr lang="en-US" sz="1800" dirty="0">
                <a:solidFill>
                  <a:schemeClr val="bg1">
                    <a:lumMod val="75000"/>
                  </a:schemeClr>
                </a:solidFill>
              </a:rPr>
            </a:br>
            <a:r>
              <a:rPr lang="en-US" sz="1800" dirty="0">
                <a:solidFill>
                  <a:schemeClr val="bg1">
                    <a:lumMod val="75000"/>
                  </a:schemeClr>
                </a:solidFill>
              </a:rPr>
              <a:t>Before they can import the data, they must find the last record in a partitioned table.</a:t>
            </a:r>
            <a:br>
              <a:rPr lang="en-US" sz="1800" dirty="0">
                <a:solidFill>
                  <a:schemeClr val="bg1">
                    <a:lumMod val="75000"/>
                  </a:schemeClr>
                </a:solidFill>
              </a:rPr>
            </a:br>
            <a:r>
              <a:rPr lang="en-US" sz="1800" dirty="0">
                <a:solidFill>
                  <a:schemeClr val="bg1">
                    <a:lumMod val="75000"/>
                  </a:schemeClr>
                </a:solidFill>
              </a:rPr>
              <a:t>The evaluation of the MAX() value takes between 30 – 45 seconds although there is an index on that attribute</a:t>
            </a:r>
          </a:p>
          <a:p>
            <a:r>
              <a:rPr lang="en-US" sz="1800" b="1" dirty="0">
                <a:solidFill>
                  <a:schemeClr val="bg1">
                    <a:lumMod val="85000"/>
                  </a:schemeClr>
                </a:solidFill>
              </a:rPr>
              <a:t>Data Warehouse</a:t>
            </a:r>
          </a:p>
          <a:p>
            <a:pPr lvl="1"/>
            <a:r>
              <a:rPr lang="en-US" sz="1800" dirty="0">
                <a:solidFill>
                  <a:schemeClr val="bg1">
                    <a:lumMod val="85000"/>
                  </a:schemeClr>
                </a:solidFill>
              </a:rPr>
              <a:t>The customer has a Data Warehouse which collects all data from the cash desks from each supermarket and imports the aggregated values into the DWH for the planning of the distribution of food for the next day. The import starts quick but gets slower as more threads are trying to import new data.</a:t>
            </a:r>
          </a:p>
          <a:p>
            <a:r>
              <a:rPr lang="en-US" sz="1800" b="1" dirty="0"/>
              <a:t>Management of big databases</a:t>
            </a:r>
          </a:p>
          <a:p>
            <a:pPr lvl="1"/>
            <a:r>
              <a:rPr lang="en-US" sz="1800" dirty="0"/>
              <a:t>A large company's administrator must re-create indexes and statistics from a 45 TB database every night. The time window is limited, and a way must be found to limit maintenance to the time window.</a:t>
            </a:r>
          </a:p>
          <a:p>
            <a:pPr lvl="1"/>
            <a:r>
              <a:rPr lang="en-US" sz="1800" dirty="0"/>
              <a:t>Furthermore, the SLA determines a downtime for “hot” data within 60 Minutes.</a:t>
            </a:r>
          </a:p>
          <a:p>
            <a:endParaRPr lang="en-GB" sz="1800" dirty="0"/>
          </a:p>
        </p:txBody>
      </p:sp>
    </p:spTree>
    <p:extLst>
      <p:ext uri="{BB962C8B-B14F-4D97-AF65-F5344CB8AC3E}">
        <p14:creationId xmlns:p14="http://schemas.microsoft.com/office/powerpoint/2010/main" val="3120990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Common SLAs for DBAs</a:t>
            </a:r>
            <a:endParaRPr lang="en-US" dirty="0"/>
          </a:p>
        </p:txBody>
      </p:sp>
      <p:graphicFrame>
        <p:nvGraphicFramePr>
          <p:cNvPr id="5" name="Content Placeholder 4"/>
          <p:cNvGraphicFramePr>
            <a:graphicFrameLocks/>
          </p:cNvGraphicFramePr>
          <p:nvPr/>
        </p:nvGraphicFramePr>
        <p:xfrm>
          <a:off x="398412" y="1121018"/>
          <a:ext cx="10956303" cy="48556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0769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826C1C4-286F-4739-B674-52B2DF8C4637}"/>
              </a:ext>
            </a:extLst>
          </p:cNvPr>
          <p:cNvSpPr>
            <a:spLocks noGrp="1"/>
          </p:cNvSpPr>
          <p:nvPr>
            <p:ph type="title"/>
          </p:nvPr>
        </p:nvSpPr>
        <p:spPr/>
        <p:txBody>
          <a:bodyPr/>
          <a:lstStyle/>
          <a:p>
            <a:r>
              <a:rPr lang="en-GB"/>
              <a:t>Consideration with big databases</a:t>
            </a:r>
          </a:p>
        </p:txBody>
      </p:sp>
      <p:sp>
        <p:nvSpPr>
          <p:cNvPr id="6" name="Inhaltsplatzhalter 5">
            <a:extLst>
              <a:ext uri="{FF2B5EF4-FFF2-40B4-BE49-F238E27FC236}">
                <a16:creationId xmlns:a16="http://schemas.microsoft.com/office/drawing/2014/main" id="{FAB9B0CC-CF1E-47BF-B126-EDABC92D31BD}"/>
              </a:ext>
            </a:extLst>
          </p:cNvPr>
          <p:cNvSpPr>
            <a:spLocks noGrp="1"/>
          </p:cNvSpPr>
          <p:nvPr>
            <p:ph idx="1"/>
          </p:nvPr>
        </p:nvSpPr>
        <p:spPr/>
        <p:txBody>
          <a:bodyPr>
            <a:normAutofit/>
          </a:bodyPr>
          <a:lstStyle/>
          <a:p>
            <a:r>
              <a:rPr lang="en-GB" dirty="0"/>
              <a:t>Is it required to backup the complete database every night?</a:t>
            </a:r>
          </a:p>
          <a:p>
            <a:r>
              <a:rPr lang="en-GB" dirty="0"/>
              <a:t>How long does the backup take?</a:t>
            </a:r>
          </a:p>
          <a:p>
            <a:r>
              <a:rPr lang="en-GB" dirty="0"/>
              <a:t>How much storage does it consume?</a:t>
            </a:r>
          </a:p>
          <a:p>
            <a:r>
              <a:rPr lang="en-GB" dirty="0"/>
              <a:t>Will differential backups help?</a:t>
            </a:r>
          </a:p>
          <a:p>
            <a:r>
              <a:rPr lang="en-GB" dirty="0"/>
              <a:t>Why not run backups against „hot“ and „changing“ data?</a:t>
            </a:r>
          </a:p>
          <a:p>
            <a:pPr lvl="1"/>
            <a:r>
              <a:rPr lang="en-GB" b="1" dirty="0">
                <a:solidFill>
                  <a:srgbClr val="FF0000"/>
                </a:solidFill>
              </a:rPr>
              <a:t>Use partitioning for the read-write filegroups</a:t>
            </a:r>
          </a:p>
          <a:p>
            <a:endParaRPr lang="en-GB" dirty="0"/>
          </a:p>
          <a:p>
            <a:r>
              <a:rPr lang="en-GB" dirty="0"/>
              <a:t>Same questions come up for RESTORE!!!</a:t>
            </a:r>
          </a:p>
          <a:p>
            <a:pPr lvl="1"/>
            <a:r>
              <a:rPr lang="en-GB" dirty="0"/>
              <a:t>Can a full restore of the database cover the SLA?</a:t>
            </a:r>
          </a:p>
          <a:p>
            <a:pPr lvl="1"/>
            <a:r>
              <a:rPr lang="en-GB" b="1" dirty="0">
                <a:solidFill>
                  <a:srgbClr val="FF0000"/>
                </a:solidFill>
              </a:rPr>
              <a:t>Partitioning can boost the restore by restoring only read-write filegroups</a:t>
            </a:r>
          </a:p>
          <a:p>
            <a:pPr lvl="1"/>
            <a:r>
              <a:rPr lang="en-GB" dirty="0"/>
              <a:t>Restore read-only filegroups later</a:t>
            </a:r>
          </a:p>
        </p:txBody>
      </p:sp>
    </p:spTree>
    <p:extLst>
      <p:ext uri="{BB962C8B-B14F-4D97-AF65-F5344CB8AC3E}">
        <p14:creationId xmlns:p14="http://schemas.microsoft.com/office/powerpoint/2010/main" val="14843365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25E14-D6E6-4334-F082-8B63875FB08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7769A135-C93B-CAC3-F9F1-512D33DAB710}"/>
              </a:ext>
            </a:extLst>
          </p:cNvPr>
          <p:cNvSpPr>
            <a:spLocks noGrp="1"/>
          </p:cNvSpPr>
          <p:nvPr>
            <p:ph type="title"/>
          </p:nvPr>
        </p:nvSpPr>
        <p:spPr/>
        <p:txBody>
          <a:bodyPr/>
          <a:lstStyle/>
          <a:p>
            <a:r>
              <a:rPr lang="de-DE" dirty="0"/>
              <a:t>Restore Database Filegroups</a:t>
            </a:r>
          </a:p>
        </p:txBody>
      </p:sp>
      <p:pic>
        <p:nvPicPr>
          <p:cNvPr id="3" name="Grafik 2">
            <a:extLst>
              <a:ext uri="{FF2B5EF4-FFF2-40B4-BE49-F238E27FC236}">
                <a16:creationId xmlns:a16="http://schemas.microsoft.com/office/drawing/2014/main" id="{46ADB36E-DACA-AEDF-9CDB-EA2E5C75C7D1}"/>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168363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6C57A-A8CA-4BAB-A877-A61602D0A0EE}"/>
              </a:ext>
            </a:extLst>
          </p:cNvPr>
          <p:cNvSpPr>
            <a:spLocks noGrp="1"/>
          </p:cNvSpPr>
          <p:nvPr>
            <p:ph type="title"/>
          </p:nvPr>
        </p:nvSpPr>
        <p:spPr/>
        <p:txBody>
          <a:bodyPr/>
          <a:lstStyle/>
          <a:p>
            <a:r>
              <a:rPr lang="de-DE" dirty="0"/>
              <a:t>Filegroup Restore</a:t>
            </a:r>
          </a:p>
        </p:txBody>
      </p:sp>
      <p:graphicFrame>
        <p:nvGraphicFramePr>
          <p:cNvPr id="4" name="Tabelle 4">
            <a:extLst>
              <a:ext uri="{FF2B5EF4-FFF2-40B4-BE49-F238E27FC236}">
                <a16:creationId xmlns:a16="http://schemas.microsoft.com/office/drawing/2014/main" id="{94CA84D9-D418-4DBD-BDEC-86D4EB9A1C1E}"/>
              </a:ext>
            </a:extLst>
          </p:cNvPr>
          <p:cNvGraphicFramePr>
            <a:graphicFrameLocks noGrp="1"/>
          </p:cNvGraphicFramePr>
          <p:nvPr>
            <p:extLst>
              <p:ext uri="{D42A27DB-BD31-4B8C-83A1-F6EECF244321}">
                <p14:modId xmlns:p14="http://schemas.microsoft.com/office/powerpoint/2010/main" val="2433883045"/>
              </p:ext>
            </p:extLst>
          </p:nvPr>
        </p:nvGraphicFramePr>
        <p:xfrm>
          <a:off x="2032000" y="1905196"/>
          <a:ext cx="8128000" cy="18799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91669514"/>
                    </a:ext>
                  </a:extLst>
                </a:gridCol>
                <a:gridCol w="812800">
                  <a:extLst>
                    <a:ext uri="{9D8B030D-6E8A-4147-A177-3AD203B41FA5}">
                      <a16:colId xmlns:a16="http://schemas.microsoft.com/office/drawing/2014/main" val="2941829396"/>
                    </a:ext>
                  </a:extLst>
                </a:gridCol>
                <a:gridCol w="812800">
                  <a:extLst>
                    <a:ext uri="{9D8B030D-6E8A-4147-A177-3AD203B41FA5}">
                      <a16:colId xmlns:a16="http://schemas.microsoft.com/office/drawing/2014/main" val="3645568440"/>
                    </a:ext>
                  </a:extLst>
                </a:gridCol>
                <a:gridCol w="812800">
                  <a:extLst>
                    <a:ext uri="{9D8B030D-6E8A-4147-A177-3AD203B41FA5}">
                      <a16:colId xmlns:a16="http://schemas.microsoft.com/office/drawing/2014/main" val="1220098044"/>
                    </a:ext>
                  </a:extLst>
                </a:gridCol>
                <a:gridCol w="812800">
                  <a:extLst>
                    <a:ext uri="{9D8B030D-6E8A-4147-A177-3AD203B41FA5}">
                      <a16:colId xmlns:a16="http://schemas.microsoft.com/office/drawing/2014/main" val="2309910819"/>
                    </a:ext>
                  </a:extLst>
                </a:gridCol>
                <a:gridCol w="812800">
                  <a:extLst>
                    <a:ext uri="{9D8B030D-6E8A-4147-A177-3AD203B41FA5}">
                      <a16:colId xmlns:a16="http://schemas.microsoft.com/office/drawing/2014/main" val="3165250428"/>
                    </a:ext>
                  </a:extLst>
                </a:gridCol>
                <a:gridCol w="812800">
                  <a:extLst>
                    <a:ext uri="{9D8B030D-6E8A-4147-A177-3AD203B41FA5}">
                      <a16:colId xmlns:a16="http://schemas.microsoft.com/office/drawing/2014/main" val="3401905732"/>
                    </a:ext>
                  </a:extLst>
                </a:gridCol>
                <a:gridCol w="812800">
                  <a:extLst>
                    <a:ext uri="{9D8B030D-6E8A-4147-A177-3AD203B41FA5}">
                      <a16:colId xmlns:a16="http://schemas.microsoft.com/office/drawing/2014/main" val="3552640508"/>
                    </a:ext>
                  </a:extLst>
                </a:gridCol>
                <a:gridCol w="812800">
                  <a:extLst>
                    <a:ext uri="{9D8B030D-6E8A-4147-A177-3AD203B41FA5}">
                      <a16:colId xmlns:a16="http://schemas.microsoft.com/office/drawing/2014/main" val="2129208978"/>
                    </a:ext>
                  </a:extLst>
                </a:gridCol>
                <a:gridCol w="812800">
                  <a:extLst>
                    <a:ext uri="{9D8B030D-6E8A-4147-A177-3AD203B41FA5}">
                      <a16:colId xmlns:a16="http://schemas.microsoft.com/office/drawing/2014/main" val="792797146"/>
                    </a:ext>
                  </a:extLst>
                </a:gridCol>
              </a:tblGrid>
              <a:tr h="370840">
                <a:tc>
                  <a:txBody>
                    <a:bodyPr/>
                    <a:lstStyle/>
                    <a:p>
                      <a:endParaRPr lang="de-DE"/>
                    </a:p>
                  </a:txBody>
                  <a:tcPr/>
                </a:tc>
                <a:tc>
                  <a:txBody>
                    <a:bodyPr/>
                    <a:lstStyle/>
                    <a:p>
                      <a:endParaRPr lang="de-DE"/>
                    </a:p>
                  </a:txBody>
                  <a:tcPr/>
                </a:tc>
                <a:tc>
                  <a:txBody>
                    <a:bodyPr/>
                    <a:lstStyle/>
                    <a:p>
                      <a:endParaRPr lang="de-DE"/>
                    </a:p>
                  </a:txBody>
                  <a:tcPr/>
                </a:tc>
                <a:tc gridSpan="4">
                  <a:txBody>
                    <a:bodyPr/>
                    <a:lstStyle/>
                    <a:p>
                      <a:pPr algn="ctr"/>
                      <a:r>
                        <a:rPr lang="de-DE" dirty="0" err="1"/>
                        <a:t>dbo.orders</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340813797"/>
                  </a:ext>
                </a:extLst>
              </a:tr>
              <a:tr h="370840">
                <a:tc>
                  <a:txBody>
                    <a:bodyPr/>
                    <a:lstStyle/>
                    <a:p>
                      <a:r>
                        <a:rPr lang="de-DE" dirty="0"/>
                        <a:t>2020</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2422196475"/>
                  </a:ext>
                </a:extLst>
              </a:tr>
              <a:tr h="370840">
                <a:tc>
                  <a:txBody>
                    <a:bodyPr/>
                    <a:lstStyle/>
                    <a:p>
                      <a:r>
                        <a:rPr lang="de-DE" dirty="0"/>
                        <a:t>2019</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086817308"/>
                  </a:ext>
                </a:extLst>
              </a:tr>
              <a:tr h="370840">
                <a:tc>
                  <a:txBody>
                    <a:bodyPr/>
                    <a:lstStyle/>
                    <a:p>
                      <a:r>
                        <a:rPr lang="de-DE" dirty="0"/>
                        <a:t>2018</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408919205"/>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570126692"/>
                  </a:ext>
                </a:extLst>
              </a:tr>
            </a:tbl>
          </a:graphicData>
        </a:graphic>
      </p:graphicFrame>
      <p:sp>
        <p:nvSpPr>
          <p:cNvPr id="5" name="Zylinder 4">
            <a:extLst>
              <a:ext uri="{FF2B5EF4-FFF2-40B4-BE49-F238E27FC236}">
                <a16:creationId xmlns:a16="http://schemas.microsoft.com/office/drawing/2014/main" id="{F481C304-A024-4468-85E1-D19DA2B57B52}"/>
              </a:ext>
            </a:extLst>
          </p:cNvPr>
          <p:cNvSpPr/>
          <p:nvPr/>
        </p:nvSpPr>
        <p:spPr>
          <a:xfrm>
            <a:off x="2032000"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2000</a:t>
            </a:r>
          </a:p>
        </p:txBody>
      </p:sp>
      <p:sp>
        <p:nvSpPr>
          <p:cNvPr id="6" name="Zylinder 5">
            <a:extLst>
              <a:ext uri="{FF2B5EF4-FFF2-40B4-BE49-F238E27FC236}">
                <a16:creationId xmlns:a16="http://schemas.microsoft.com/office/drawing/2014/main" id="{4F16B9BD-A6D3-477B-B6B6-18DE77453904}"/>
              </a:ext>
            </a:extLst>
          </p:cNvPr>
          <p:cNvSpPr/>
          <p:nvPr/>
        </p:nvSpPr>
        <p:spPr>
          <a:xfrm>
            <a:off x="2932814"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7" name="Zylinder 6">
            <a:extLst>
              <a:ext uri="{FF2B5EF4-FFF2-40B4-BE49-F238E27FC236}">
                <a16:creationId xmlns:a16="http://schemas.microsoft.com/office/drawing/2014/main" id="{9192EF34-88FA-4DE2-8C5C-733017ABD414}"/>
              </a:ext>
            </a:extLst>
          </p:cNvPr>
          <p:cNvSpPr/>
          <p:nvPr/>
        </p:nvSpPr>
        <p:spPr>
          <a:xfrm>
            <a:off x="383362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8" name="Zylinder 7">
            <a:extLst>
              <a:ext uri="{FF2B5EF4-FFF2-40B4-BE49-F238E27FC236}">
                <a16:creationId xmlns:a16="http://schemas.microsoft.com/office/drawing/2014/main" id="{6C238A71-2363-4734-80E0-A53E9EBBC281}"/>
              </a:ext>
            </a:extLst>
          </p:cNvPr>
          <p:cNvSpPr/>
          <p:nvPr/>
        </p:nvSpPr>
        <p:spPr>
          <a:xfrm>
            <a:off x="473444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9" name="Zylinder 8">
            <a:extLst>
              <a:ext uri="{FF2B5EF4-FFF2-40B4-BE49-F238E27FC236}">
                <a16:creationId xmlns:a16="http://schemas.microsoft.com/office/drawing/2014/main" id="{2B441026-2D72-4A08-BC47-AB87D2BC51AB}"/>
              </a:ext>
            </a:extLst>
          </p:cNvPr>
          <p:cNvSpPr/>
          <p:nvPr/>
        </p:nvSpPr>
        <p:spPr>
          <a:xfrm>
            <a:off x="5635256"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2016</a:t>
            </a:r>
          </a:p>
        </p:txBody>
      </p:sp>
      <p:sp>
        <p:nvSpPr>
          <p:cNvPr id="10" name="Zylinder 9">
            <a:extLst>
              <a:ext uri="{FF2B5EF4-FFF2-40B4-BE49-F238E27FC236}">
                <a16:creationId xmlns:a16="http://schemas.microsoft.com/office/drawing/2014/main" id="{ACBEE183-1925-4603-831D-7A0434128A61}"/>
              </a:ext>
            </a:extLst>
          </p:cNvPr>
          <p:cNvSpPr/>
          <p:nvPr/>
        </p:nvSpPr>
        <p:spPr>
          <a:xfrm>
            <a:off x="6536070"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2017</a:t>
            </a:r>
          </a:p>
        </p:txBody>
      </p:sp>
      <p:sp>
        <p:nvSpPr>
          <p:cNvPr id="11" name="Zylinder 10">
            <a:extLst>
              <a:ext uri="{FF2B5EF4-FFF2-40B4-BE49-F238E27FC236}">
                <a16:creationId xmlns:a16="http://schemas.microsoft.com/office/drawing/2014/main" id="{658330CE-A5DA-4EE6-ABCD-90B45C158BE5}"/>
              </a:ext>
            </a:extLst>
          </p:cNvPr>
          <p:cNvSpPr/>
          <p:nvPr/>
        </p:nvSpPr>
        <p:spPr>
          <a:xfrm>
            <a:off x="7436884"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2018</a:t>
            </a:r>
          </a:p>
        </p:txBody>
      </p:sp>
      <p:sp>
        <p:nvSpPr>
          <p:cNvPr id="12" name="Zylinder 11">
            <a:extLst>
              <a:ext uri="{FF2B5EF4-FFF2-40B4-BE49-F238E27FC236}">
                <a16:creationId xmlns:a16="http://schemas.microsoft.com/office/drawing/2014/main" id="{ED1B9F02-88CD-42D5-9C88-7FE673D411CC}"/>
              </a:ext>
            </a:extLst>
          </p:cNvPr>
          <p:cNvSpPr/>
          <p:nvPr/>
        </p:nvSpPr>
        <p:spPr>
          <a:xfrm>
            <a:off x="833769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2019</a:t>
            </a:r>
          </a:p>
        </p:txBody>
      </p:sp>
      <p:sp>
        <p:nvSpPr>
          <p:cNvPr id="13" name="Zylinder 12">
            <a:extLst>
              <a:ext uri="{FF2B5EF4-FFF2-40B4-BE49-F238E27FC236}">
                <a16:creationId xmlns:a16="http://schemas.microsoft.com/office/drawing/2014/main" id="{ADA75F1D-F037-4256-A306-00A8DFE83C82}"/>
              </a:ext>
            </a:extLst>
          </p:cNvPr>
          <p:cNvSpPr/>
          <p:nvPr/>
        </p:nvSpPr>
        <p:spPr>
          <a:xfrm>
            <a:off x="923851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2020</a:t>
            </a:r>
          </a:p>
        </p:txBody>
      </p:sp>
      <p:sp>
        <p:nvSpPr>
          <p:cNvPr id="15" name="Rechteck 14">
            <a:extLst>
              <a:ext uri="{FF2B5EF4-FFF2-40B4-BE49-F238E27FC236}">
                <a16:creationId xmlns:a16="http://schemas.microsoft.com/office/drawing/2014/main" id="{923665FB-F1B7-4670-B44A-76FB658C019B}"/>
              </a:ext>
            </a:extLst>
          </p:cNvPr>
          <p:cNvSpPr/>
          <p:nvPr/>
        </p:nvSpPr>
        <p:spPr>
          <a:xfrm>
            <a:off x="2032000" y="4141456"/>
            <a:ext cx="8128000" cy="37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PartitionFunction</a:t>
            </a:r>
            <a:r>
              <a:rPr lang="de-DE" dirty="0"/>
              <a:t>()</a:t>
            </a:r>
          </a:p>
        </p:txBody>
      </p:sp>
      <p:sp>
        <p:nvSpPr>
          <p:cNvPr id="16" name="Pfeil: nach unten 15">
            <a:extLst>
              <a:ext uri="{FF2B5EF4-FFF2-40B4-BE49-F238E27FC236}">
                <a16:creationId xmlns:a16="http://schemas.microsoft.com/office/drawing/2014/main" id="{B364E32A-8722-4691-85ED-BCF535234435}"/>
              </a:ext>
            </a:extLst>
          </p:cNvPr>
          <p:cNvSpPr/>
          <p:nvPr/>
        </p:nvSpPr>
        <p:spPr>
          <a:xfrm>
            <a:off x="5879805" y="3785116"/>
            <a:ext cx="430618" cy="347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7">
            <a:extLst>
              <a:ext uri="{FF2B5EF4-FFF2-40B4-BE49-F238E27FC236}">
                <a16:creationId xmlns:a16="http://schemas.microsoft.com/office/drawing/2014/main" id="{1C09EB8E-5646-4235-A4F6-F003D5947E81}"/>
              </a:ext>
            </a:extLst>
          </p:cNvPr>
          <p:cNvCxnSpPr>
            <a:stCxn id="15" idx="2"/>
            <a:endCxn id="13" idx="1"/>
          </p:cNvCxnSpPr>
          <p:nvPr/>
        </p:nvCxnSpPr>
        <p:spPr>
          <a:xfrm>
            <a:off x="6096000" y="4513596"/>
            <a:ext cx="3516719"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0E3223A6-1F19-444C-B045-E4E13A80DF78}"/>
              </a:ext>
            </a:extLst>
          </p:cNvPr>
          <p:cNvCxnSpPr>
            <a:stCxn id="15" idx="2"/>
            <a:endCxn id="12" idx="1"/>
          </p:cNvCxnSpPr>
          <p:nvPr/>
        </p:nvCxnSpPr>
        <p:spPr>
          <a:xfrm>
            <a:off x="6096000" y="4513596"/>
            <a:ext cx="2615905"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346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46C57A-A8CA-4BAB-A877-A61602D0A0EE}"/>
              </a:ext>
            </a:extLst>
          </p:cNvPr>
          <p:cNvSpPr>
            <a:spLocks noGrp="1"/>
          </p:cNvSpPr>
          <p:nvPr>
            <p:ph type="title"/>
          </p:nvPr>
        </p:nvSpPr>
        <p:spPr/>
        <p:txBody>
          <a:bodyPr/>
          <a:lstStyle/>
          <a:p>
            <a:r>
              <a:rPr lang="de-DE" dirty="0"/>
              <a:t>Filegroup Restore</a:t>
            </a:r>
          </a:p>
        </p:txBody>
      </p:sp>
      <p:graphicFrame>
        <p:nvGraphicFramePr>
          <p:cNvPr id="4" name="Tabelle 4">
            <a:extLst>
              <a:ext uri="{FF2B5EF4-FFF2-40B4-BE49-F238E27FC236}">
                <a16:creationId xmlns:a16="http://schemas.microsoft.com/office/drawing/2014/main" id="{94CA84D9-D418-4DBD-BDEC-86D4EB9A1C1E}"/>
              </a:ext>
            </a:extLst>
          </p:cNvPr>
          <p:cNvGraphicFramePr>
            <a:graphicFrameLocks noGrp="1"/>
          </p:cNvGraphicFramePr>
          <p:nvPr>
            <p:extLst>
              <p:ext uri="{D42A27DB-BD31-4B8C-83A1-F6EECF244321}">
                <p14:modId xmlns:p14="http://schemas.microsoft.com/office/powerpoint/2010/main" val="4194278329"/>
              </p:ext>
            </p:extLst>
          </p:nvPr>
        </p:nvGraphicFramePr>
        <p:xfrm>
          <a:off x="2032000" y="1905196"/>
          <a:ext cx="8128000" cy="1879920"/>
        </p:xfrm>
        <a:graphic>
          <a:graphicData uri="http://schemas.openxmlformats.org/drawingml/2006/table">
            <a:tbl>
              <a:tblPr firstRow="1" bandRow="1">
                <a:tableStyleId>{5C22544A-7EE6-4342-B048-85BDC9FD1C3A}</a:tableStyleId>
              </a:tblPr>
              <a:tblGrid>
                <a:gridCol w="812800">
                  <a:extLst>
                    <a:ext uri="{9D8B030D-6E8A-4147-A177-3AD203B41FA5}">
                      <a16:colId xmlns:a16="http://schemas.microsoft.com/office/drawing/2014/main" val="691669514"/>
                    </a:ext>
                  </a:extLst>
                </a:gridCol>
                <a:gridCol w="812800">
                  <a:extLst>
                    <a:ext uri="{9D8B030D-6E8A-4147-A177-3AD203B41FA5}">
                      <a16:colId xmlns:a16="http://schemas.microsoft.com/office/drawing/2014/main" val="2941829396"/>
                    </a:ext>
                  </a:extLst>
                </a:gridCol>
                <a:gridCol w="812800">
                  <a:extLst>
                    <a:ext uri="{9D8B030D-6E8A-4147-A177-3AD203B41FA5}">
                      <a16:colId xmlns:a16="http://schemas.microsoft.com/office/drawing/2014/main" val="3645568440"/>
                    </a:ext>
                  </a:extLst>
                </a:gridCol>
                <a:gridCol w="812800">
                  <a:extLst>
                    <a:ext uri="{9D8B030D-6E8A-4147-A177-3AD203B41FA5}">
                      <a16:colId xmlns:a16="http://schemas.microsoft.com/office/drawing/2014/main" val="1220098044"/>
                    </a:ext>
                  </a:extLst>
                </a:gridCol>
                <a:gridCol w="812800">
                  <a:extLst>
                    <a:ext uri="{9D8B030D-6E8A-4147-A177-3AD203B41FA5}">
                      <a16:colId xmlns:a16="http://schemas.microsoft.com/office/drawing/2014/main" val="2309910819"/>
                    </a:ext>
                  </a:extLst>
                </a:gridCol>
                <a:gridCol w="812800">
                  <a:extLst>
                    <a:ext uri="{9D8B030D-6E8A-4147-A177-3AD203B41FA5}">
                      <a16:colId xmlns:a16="http://schemas.microsoft.com/office/drawing/2014/main" val="3165250428"/>
                    </a:ext>
                  </a:extLst>
                </a:gridCol>
                <a:gridCol w="812800">
                  <a:extLst>
                    <a:ext uri="{9D8B030D-6E8A-4147-A177-3AD203B41FA5}">
                      <a16:colId xmlns:a16="http://schemas.microsoft.com/office/drawing/2014/main" val="3401905732"/>
                    </a:ext>
                  </a:extLst>
                </a:gridCol>
                <a:gridCol w="812800">
                  <a:extLst>
                    <a:ext uri="{9D8B030D-6E8A-4147-A177-3AD203B41FA5}">
                      <a16:colId xmlns:a16="http://schemas.microsoft.com/office/drawing/2014/main" val="3552640508"/>
                    </a:ext>
                  </a:extLst>
                </a:gridCol>
                <a:gridCol w="812800">
                  <a:extLst>
                    <a:ext uri="{9D8B030D-6E8A-4147-A177-3AD203B41FA5}">
                      <a16:colId xmlns:a16="http://schemas.microsoft.com/office/drawing/2014/main" val="2129208978"/>
                    </a:ext>
                  </a:extLst>
                </a:gridCol>
                <a:gridCol w="812800">
                  <a:extLst>
                    <a:ext uri="{9D8B030D-6E8A-4147-A177-3AD203B41FA5}">
                      <a16:colId xmlns:a16="http://schemas.microsoft.com/office/drawing/2014/main" val="792797146"/>
                    </a:ext>
                  </a:extLst>
                </a:gridCol>
              </a:tblGrid>
              <a:tr h="370840">
                <a:tc>
                  <a:txBody>
                    <a:bodyPr/>
                    <a:lstStyle/>
                    <a:p>
                      <a:endParaRPr lang="de-DE"/>
                    </a:p>
                  </a:txBody>
                  <a:tcPr/>
                </a:tc>
                <a:tc>
                  <a:txBody>
                    <a:bodyPr/>
                    <a:lstStyle/>
                    <a:p>
                      <a:endParaRPr lang="de-DE"/>
                    </a:p>
                  </a:txBody>
                  <a:tcPr/>
                </a:tc>
                <a:tc>
                  <a:txBody>
                    <a:bodyPr/>
                    <a:lstStyle/>
                    <a:p>
                      <a:endParaRPr lang="de-DE"/>
                    </a:p>
                  </a:txBody>
                  <a:tcPr/>
                </a:tc>
                <a:tc gridSpan="4">
                  <a:txBody>
                    <a:bodyPr/>
                    <a:lstStyle/>
                    <a:p>
                      <a:pPr algn="ctr"/>
                      <a:r>
                        <a:rPr lang="de-DE" dirty="0" err="1"/>
                        <a:t>dbo.orders</a:t>
                      </a:r>
                      <a:endParaRPr lang="de-DE" dirty="0"/>
                    </a:p>
                  </a:txBody>
                  <a:tcPr/>
                </a:tc>
                <a:tc hMerge="1">
                  <a:txBody>
                    <a:bodyPr/>
                    <a:lstStyle/>
                    <a:p>
                      <a:endParaRPr lang="de-DE"/>
                    </a:p>
                  </a:txBody>
                  <a:tcPr/>
                </a:tc>
                <a:tc hMerge="1">
                  <a:txBody>
                    <a:bodyPr/>
                    <a:lstStyle/>
                    <a:p>
                      <a:endParaRPr lang="de-DE" dirty="0"/>
                    </a:p>
                  </a:txBody>
                  <a:tcPr/>
                </a:tc>
                <a:tc hMerge="1">
                  <a:txBody>
                    <a:bodyPr/>
                    <a:lstStyle/>
                    <a:p>
                      <a:endParaRPr lang="de-DE" dirty="0"/>
                    </a:p>
                  </a:txBody>
                  <a:tcPr/>
                </a:tc>
                <a:tc>
                  <a:txBody>
                    <a:bodyPr/>
                    <a:lstStyle/>
                    <a:p>
                      <a:endParaRPr lang="de-DE"/>
                    </a:p>
                  </a:txBody>
                  <a:tcPr/>
                </a:tc>
                <a:tc>
                  <a:txBody>
                    <a:bodyPr/>
                    <a:lstStyle/>
                    <a:p>
                      <a:endParaRPr lang="de-DE"/>
                    </a:p>
                  </a:txBody>
                  <a:tcPr/>
                </a:tc>
                <a:tc>
                  <a:txBody>
                    <a:bodyPr/>
                    <a:lstStyle/>
                    <a:p>
                      <a:endParaRPr lang="de-DE"/>
                    </a:p>
                  </a:txBody>
                  <a:tcPr/>
                </a:tc>
                <a:extLst>
                  <a:ext uri="{0D108BD9-81ED-4DB2-BD59-A6C34878D82A}">
                    <a16:rowId xmlns:a16="http://schemas.microsoft.com/office/drawing/2014/main" val="3340813797"/>
                  </a:ext>
                </a:extLst>
              </a:tr>
              <a:tr h="370840">
                <a:tc>
                  <a:txBody>
                    <a:bodyPr/>
                    <a:lstStyle/>
                    <a:p>
                      <a:r>
                        <a:rPr lang="de-DE" dirty="0"/>
                        <a:t>2020</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2422196475"/>
                  </a:ext>
                </a:extLst>
              </a:tr>
              <a:tr h="370840">
                <a:tc>
                  <a:txBody>
                    <a:bodyPr/>
                    <a:lstStyle/>
                    <a:p>
                      <a:r>
                        <a:rPr lang="de-DE" dirty="0"/>
                        <a:t>2019</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086817308"/>
                  </a:ext>
                </a:extLst>
              </a:tr>
              <a:tr h="370840">
                <a:tc>
                  <a:txBody>
                    <a:bodyPr/>
                    <a:lstStyle/>
                    <a:p>
                      <a:r>
                        <a:rPr lang="de-DE" dirty="0"/>
                        <a:t>2018</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tc>
                  <a:txBody>
                    <a:bodyPr/>
                    <a:lstStyle/>
                    <a:p>
                      <a:r>
                        <a:rPr lang="de-DE" dirty="0"/>
                        <a:t>…</a:t>
                      </a:r>
                    </a:p>
                  </a:txBody>
                  <a:tcPr/>
                </a:tc>
                <a:extLst>
                  <a:ext uri="{0D108BD9-81ED-4DB2-BD59-A6C34878D82A}">
                    <a16:rowId xmlns:a16="http://schemas.microsoft.com/office/drawing/2014/main" val="3408919205"/>
                  </a:ext>
                </a:extLst>
              </a:tr>
              <a:tr h="370840">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tc>
                  <a:txBody>
                    <a:bodyPr/>
                    <a:lstStyle/>
                    <a:p>
                      <a:endParaRPr lang="de-DE" dirty="0"/>
                    </a:p>
                  </a:txBody>
                  <a:tcPr/>
                </a:tc>
                <a:extLst>
                  <a:ext uri="{0D108BD9-81ED-4DB2-BD59-A6C34878D82A}">
                    <a16:rowId xmlns:a16="http://schemas.microsoft.com/office/drawing/2014/main" val="3570126692"/>
                  </a:ext>
                </a:extLst>
              </a:tr>
            </a:tbl>
          </a:graphicData>
        </a:graphic>
      </p:graphicFrame>
      <p:sp>
        <p:nvSpPr>
          <p:cNvPr id="5" name="Zylinder 4">
            <a:extLst>
              <a:ext uri="{FF2B5EF4-FFF2-40B4-BE49-F238E27FC236}">
                <a16:creationId xmlns:a16="http://schemas.microsoft.com/office/drawing/2014/main" id="{F481C304-A024-4468-85E1-D19DA2B57B52}"/>
              </a:ext>
            </a:extLst>
          </p:cNvPr>
          <p:cNvSpPr/>
          <p:nvPr/>
        </p:nvSpPr>
        <p:spPr>
          <a:xfrm>
            <a:off x="2032000"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2000</a:t>
            </a:r>
          </a:p>
        </p:txBody>
      </p:sp>
      <p:sp>
        <p:nvSpPr>
          <p:cNvPr id="6" name="Zylinder 5">
            <a:extLst>
              <a:ext uri="{FF2B5EF4-FFF2-40B4-BE49-F238E27FC236}">
                <a16:creationId xmlns:a16="http://schemas.microsoft.com/office/drawing/2014/main" id="{4F16B9BD-A6D3-477B-B6B6-18DE77453904}"/>
              </a:ext>
            </a:extLst>
          </p:cNvPr>
          <p:cNvSpPr/>
          <p:nvPr/>
        </p:nvSpPr>
        <p:spPr>
          <a:xfrm>
            <a:off x="2932814"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7" name="Zylinder 6">
            <a:extLst>
              <a:ext uri="{FF2B5EF4-FFF2-40B4-BE49-F238E27FC236}">
                <a16:creationId xmlns:a16="http://schemas.microsoft.com/office/drawing/2014/main" id="{9192EF34-88FA-4DE2-8C5C-733017ABD414}"/>
              </a:ext>
            </a:extLst>
          </p:cNvPr>
          <p:cNvSpPr/>
          <p:nvPr/>
        </p:nvSpPr>
        <p:spPr>
          <a:xfrm>
            <a:off x="3833628"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8" name="Zylinder 7">
            <a:extLst>
              <a:ext uri="{FF2B5EF4-FFF2-40B4-BE49-F238E27FC236}">
                <a16:creationId xmlns:a16="http://schemas.microsoft.com/office/drawing/2014/main" id="{6C238A71-2363-4734-80E0-A53E9EBBC281}"/>
              </a:ext>
            </a:extLst>
          </p:cNvPr>
          <p:cNvSpPr/>
          <p:nvPr/>
        </p:nvSpPr>
        <p:spPr>
          <a:xfrm>
            <a:off x="4734442"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sp>
        <p:nvSpPr>
          <p:cNvPr id="9" name="Zylinder 8">
            <a:extLst>
              <a:ext uri="{FF2B5EF4-FFF2-40B4-BE49-F238E27FC236}">
                <a16:creationId xmlns:a16="http://schemas.microsoft.com/office/drawing/2014/main" id="{2B441026-2D72-4A08-BC47-AB87D2BC51AB}"/>
              </a:ext>
            </a:extLst>
          </p:cNvPr>
          <p:cNvSpPr/>
          <p:nvPr/>
        </p:nvSpPr>
        <p:spPr>
          <a:xfrm>
            <a:off x="5635256"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2016</a:t>
            </a:r>
          </a:p>
        </p:txBody>
      </p:sp>
      <p:sp>
        <p:nvSpPr>
          <p:cNvPr id="10" name="Zylinder 9">
            <a:extLst>
              <a:ext uri="{FF2B5EF4-FFF2-40B4-BE49-F238E27FC236}">
                <a16:creationId xmlns:a16="http://schemas.microsoft.com/office/drawing/2014/main" id="{ACBEE183-1925-4603-831D-7A0434128A61}"/>
              </a:ext>
            </a:extLst>
          </p:cNvPr>
          <p:cNvSpPr/>
          <p:nvPr/>
        </p:nvSpPr>
        <p:spPr>
          <a:xfrm>
            <a:off x="6536070"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2017</a:t>
            </a:r>
          </a:p>
        </p:txBody>
      </p:sp>
      <p:sp>
        <p:nvSpPr>
          <p:cNvPr id="11" name="Zylinder 10">
            <a:extLst>
              <a:ext uri="{FF2B5EF4-FFF2-40B4-BE49-F238E27FC236}">
                <a16:creationId xmlns:a16="http://schemas.microsoft.com/office/drawing/2014/main" id="{658330CE-A5DA-4EE6-ABCD-90B45C158BE5}"/>
              </a:ext>
            </a:extLst>
          </p:cNvPr>
          <p:cNvSpPr/>
          <p:nvPr/>
        </p:nvSpPr>
        <p:spPr>
          <a:xfrm>
            <a:off x="7436884" y="4763383"/>
            <a:ext cx="748414" cy="1095153"/>
          </a:xfrm>
          <a:prstGeom prst="ca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2018</a:t>
            </a:r>
          </a:p>
        </p:txBody>
      </p:sp>
      <p:sp>
        <p:nvSpPr>
          <p:cNvPr id="12" name="Zylinder 11">
            <a:extLst>
              <a:ext uri="{FF2B5EF4-FFF2-40B4-BE49-F238E27FC236}">
                <a16:creationId xmlns:a16="http://schemas.microsoft.com/office/drawing/2014/main" id="{ED1B9F02-88CD-42D5-9C88-7FE673D411CC}"/>
              </a:ext>
            </a:extLst>
          </p:cNvPr>
          <p:cNvSpPr/>
          <p:nvPr/>
        </p:nvSpPr>
        <p:spPr>
          <a:xfrm>
            <a:off x="8337698"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2019</a:t>
            </a:r>
          </a:p>
        </p:txBody>
      </p:sp>
      <p:sp>
        <p:nvSpPr>
          <p:cNvPr id="13" name="Zylinder 12">
            <a:extLst>
              <a:ext uri="{FF2B5EF4-FFF2-40B4-BE49-F238E27FC236}">
                <a16:creationId xmlns:a16="http://schemas.microsoft.com/office/drawing/2014/main" id="{ADA75F1D-F037-4256-A306-00A8DFE83C82}"/>
              </a:ext>
            </a:extLst>
          </p:cNvPr>
          <p:cNvSpPr/>
          <p:nvPr/>
        </p:nvSpPr>
        <p:spPr>
          <a:xfrm>
            <a:off x="9238512" y="4763383"/>
            <a:ext cx="748414" cy="1095153"/>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2020</a:t>
            </a:r>
          </a:p>
        </p:txBody>
      </p:sp>
      <p:sp>
        <p:nvSpPr>
          <p:cNvPr id="15" name="Rechteck 14">
            <a:extLst>
              <a:ext uri="{FF2B5EF4-FFF2-40B4-BE49-F238E27FC236}">
                <a16:creationId xmlns:a16="http://schemas.microsoft.com/office/drawing/2014/main" id="{923665FB-F1B7-4670-B44A-76FB658C019B}"/>
              </a:ext>
            </a:extLst>
          </p:cNvPr>
          <p:cNvSpPr/>
          <p:nvPr/>
        </p:nvSpPr>
        <p:spPr>
          <a:xfrm>
            <a:off x="2032000" y="4141456"/>
            <a:ext cx="8128000" cy="372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t>PartitionFunction</a:t>
            </a:r>
            <a:r>
              <a:rPr lang="de-DE" dirty="0"/>
              <a:t>()</a:t>
            </a:r>
          </a:p>
        </p:txBody>
      </p:sp>
      <p:sp>
        <p:nvSpPr>
          <p:cNvPr id="16" name="Pfeil: nach unten 15">
            <a:extLst>
              <a:ext uri="{FF2B5EF4-FFF2-40B4-BE49-F238E27FC236}">
                <a16:creationId xmlns:a16="http://schemas.microsoft.com/office/drawing/2014/main" id="{B364E32A-8722-4691-85ED-BCF535234435}"/>
              </a:ext>
            </a:extLst>
          </p:cNvPr>
          <p:cNvSpPr/>
          <p:nvPr/>
        </p:nvSpPr>
        <p:spPr>
          <a:xfrm>
            <a:off x="5879805" y="3785116"/>
            <a:ext cx="430618" cy="34785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 Verbindung mit Pfeil 17">
            <a:extLst>
              <a:ext uri="{FF2B5EF4-FFF2-40B4-BE49-F238E27FC236}">
                <a16:creationId xmlns:a16="http://schemas.microsoft.com/office/drawing/2014/main" id="{1C09EB8E-5646-4235-A4F6-F003D5947E81}"/>
              </a:ext>
            </a:extLst>
          </p:cNvPr>
          <p:cNvCxnSpPr>
            <a:stCxn id="15" idx="2"/>
            <a:endCxn id="13" idx="1"/>
          </p:cNvCxnSpPr>
          <p:nvPr/>
        </p:nvCxnSpPr>
        <p:spPr>
          <a:xfrm>
            <a:off x="6096000" y="4513596"/>
            <a:ext cx="3516719"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0E3223A6-1F19-444C-B045-E4E13A80DF78}"/>
              </a:ext>
            </a:extLst>
          </p:cNvPr>
          <p:cNvCxnSpPr>
            <a:stCxn id="15" idx="2"/>
            <a:endCxn id="12" idx="1"/>
          </p:cNvCxnSpPr>
          <p:nvPr/>
        </p:nvCxnSpPr>
        <p:spPr>
          <a:xfrm>
            <a:off x="6096000" y="4513596"/>
            <a:ext cx="2615905" cy="249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908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el 3"/>
          <p:cNvSpPr>
            <a:spLocks noGrp="1"/>
          </p:cNvSpPr>
          <p:nvPr>
            <p:ph type="ctrTitle"/>
          </p:nvPr>
        </p:nvSpPr>
        <p:spPr/>
        <p:txBody>
          <a:bodyPr/>
          <a:lstStyle/>
          <a:p>
            <a:r>
              <a:rPr lang="en-US" dirty="0"/>
              <a:t>THANK YOU!</a:t>
            </a:r>
          </a:p>
        </p:txBody>
      </p:sp>
      <p:sp>
        <p:nvSpPr>
          <p:cNvPr id="4" name="Untertitel 3">
            <a:extLst>
              <a:ext uri="{FF2B5EF4-FFF2-40B4-BE49-F238E27FC236}">
                <a16:creationId xmlns:a16="http://schemas.microsoft.com/office/drawing/2014/main" id="{2A83A101-F907-4764-A1FE-6AAF227479EC}"/>
              </a:ext>
            </a:extLst>
          </p:cNvPr>
          <p:cNvSpPr>
            <a:spLocks noGrp="1"/>
          </p:cNvSpPr>
          <p:nvPr>
            <p:ph type="subTitle" idx="1"/>
          </p:nvPr>
        </p:nvSpPr>
        <p:spPr/>
        <p:txBody>
          <a:bodyPr/>
          <a:lstStyle/>
          <a:p>
            <a:r>
              <a:rPr lang="de-DE"/>
              <a:t>Uwe Ricken</a:t>
            </a:r>
          </a:p>
        </p:txBody>
      </p:sp>
      <p:sp>
        <p:nvSpPr>
          <p:cNvPr id="2" name="Textfeld 1"/>
          <p:cNvSpPr txBox="1"/>
          <p:nvPr/>
        </p:nvSpPr>
        <p:spPr>
          <a:xfrm>
            <a:off x="2135561" y="1340770"/>
            <a:ext cx="7777163" cy="1200329"/>
          </a:xfrm>
          <a:prstGeom prst="rect">
            <a:avLst/>
          </a:prstGeom>
          <a:noFill/>
        </p:spPr>
        <p:txBody>
          <a:bodyPr wrap="square" lIns="91440" tIns="45720" rIns="91440" bIns="45720" rtlCol="0">
            <a:spAutoFit/>
          </a:bodyPr>
          <a:lstStyle/>
          <a:p>
            <a:pPr algn="ctr"/>
            <a:r>
              <a:rPr lang="en-US" sz="3600" dirty="0">
                <a:latin typeface="Segoe UI Light" panose="020B0502040204020203" pitchFamily="34" charset="0"/>
                <a:cs typeface="Segoe UI Light" panose="020B0502040204020203" pitchFamily="34" charset="0"/>
              </a:rPr>
              <a:t>I am looking forward for your feedback!</a:t>
            </a:r>
          </a:p>
        </p:txBody>
      </p:sp>
    </p:spTree>
    <p:extLst>
      <p:ext uri="{BB962C8B-B14F-4D97-AF65-F5344CB8AC3E}">
        <p14:creationId xmlns:p14="http://schemas.microsoft.com/office/powerpoint/2010/main" val="1555885432"/>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a:bodyPr>
          <a:lstStyle/>
          <a:p>
            <a:r>
              <a:rPr lang="en-GB" sz="1800" b="1" dirty="0">
                <a:solidFill>
                  <a:schemeClr val="bg1">
                    <a:lumMod val="75000"/>
                  </a:schemeClr>
                </a:solidFill>
              </a:rPr>
              <a:t>High transactional production environment</a:t>
            </a:r>
          </a:p>
          <a:p>
            <a:pPr lvl="1"/>
            <a:r>
              <a:rPr lang="en-GB" sz="1800" dirty="0">
                <a:solidFill>
                  <a:schemeClr val="bg1">
                    <a:lumMod val="75000"/>
                  </a:schemeClr>
                </a:solidFill>
              </a:rPr>
              <a:t>The customer is a pharmaceutical company that produces drugs on various (20) production lines.</a:t>
            </a:r>
          </a:p>
          <a:p>
            <a:pPr lvl="1"/>
            <a:r>
              <a:rPr lang="en-GB" sz="1800" dirty="0">
                <a:solidFill>
                  <a:schemeClr val="bg1">
                    <a:lumMod val="75000"/>
                  </a:schemeClr>
                </a:solidFill>
              </a:rPr>
              <a:t>Every charge must go through a Q&amp;A check that stores the data in the SQL Server Database.</a:t>
            </a:r>
          </a:p>
          <a:p>
            <a:r>
              <a:rPr lang="en-GB" sz="1800" b="1" dirty="0">
                <a:solidFill>
                  <a:schemeClr val="bg1">
                    <a:lumMod val="75000"/>
                  </a:schemeClr>
                </a:solidFill>
              </a:rPr>
              <a:t>Data Warehouse #1</a:t>
            </a:r>
          </a:p>
          <a:p>
            <a:pPr lvl="1"/>
            <a:r>
              <a:rPr lang="en-US" sz="1800" dirty="0">
                <a:solidFill>
                  <a:schemeClr val="bg1">
                    <a:lumMod val="75000"/>
                  </a:schemeClr>
                </a:solidFill>
              </a:rPr>
              <a:t>The customer is a retail company that loads the key figures (product / sales) of all cash registers into the Date Warehouse every night so that they can create reliable plans for supplying the stores.</a:t>
            </a:r>
          </a:p>
          <a:p>
            <a:r>
              <a:rPr lang="en-US" sz="1800" b="1" dirty="0"/>
              <a:t>Data Warehouse #2</a:t>
            </a:r>
          </a:p>
          <a:p>
            <a:pPr lvl="1"/>
            <a:r>
              <a:rPr lang="en-US" sz="1800" dirty="0"/>
              <a:t>The customer is a bank that recalculates the valuation of its funds every night. During the calculation, the reports for </a:t>
            </a:r>
            <a:r>
              <a:rPr lang="en-US" sz="1800" dirty="0" err="1"/>
              <a:t>BaFIN</a:t>
            </a:r>
            <a:r>
              <a:rPr lang="en-US" sz="1800" dirty="0"/>
              <a:t> must be created for processed funds because of timeline restrictions.</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061120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Uwe Ricken</a:t>
            </a:r>
            <a:br>
              <a:rPr lang="de-DE" dirty="0"/>
            </a:br>
            <a:r>
              <a:rPr lang="de-DE" sz="1800" b="0" dirty="0"/>
              <a:t>db </a:t>
            </a:r>
            <a:r>
              <a:rPr lang="de-DE" sz="1800" b="0" dirty="0">
                <a:solidFill>
                  <a:schemeClr val="tx1"/>
                </a:solidFill>
              </a:rPr>
              <a:t>Berater GmbH</a:t>
            </a:r>
          </a:p>
        </p:txBody>
      </p:sp>
      <p:sp>
        <p:nvSpPr>
          <p:cNvPr id="2" name="Inhaltsplatzhalter 1"/>
          <p:cNvSpPr>
            <a:spLocks noGrp="1"/>
          </p:cNvSpPr>
          <p:nvPr>
            <p:ph sz="half" idx="1"/>
          </p:nvPr>
        </p:nvSpPr>
        <p:spPr>
          <a:prstGeom prst="rect">
            <a:avLst/>
          </a:prstGeom>
        </p:spPr>
        <p:txBody>
          <a:bodyPr>
            <a:normAutofit/>
          </a:bodyPr>
          <a:lstStyle/>
          <a:p>
            <a:pPr marL="0" indent="0">
              <a:buNone/>
            </a:pPr>
            <a:r>
              <a:rPr lang="en-US" sz="1400" dirty="0"/>
              <a:t>I am working with IT-systems since early 1990's and with the main focus on </a:t>
            </a:r>
            <a:r>
              <a:rPr lang="en-US" sz="1400" b="1" i="1" dirty="0">
                <a:solidFill>
                  <a:schemeClr val="accent5"/>
                </a:solidFill>
              </a:rPr>
              <a:t>Microsoft SQL Server </a:t>
            </a:r>
            <a:r>
              <a:rPr lang="en-US" sz="1400" dirty="0"/>
              <a:t>since version 6.0. I started with development of database applications in 1998 with a professional CRM-System based on Microsoft products (Microsoft Office and </a:t>
            </a:r>
            <a:r>
              <a:rPr lang="en-US" sz="1400" b="1" i="1" dirty="0">
                <a:solidFill>
                  <a:schemeClr val="accent5"/>
                </a:solidFill>
              </a:rPr>
              <a:t>Microsoft SQL Server</a:t>
            </a:r>
            <a:r>
              <a:rPr lang="en-US" sz="1400" dirty="0"/>
              <a:t>).</a:t>
            </a:r>
          </a:p>
          <a:p>
            <a:pPr marL="0" indent="0">
              <a:buNone/>
            </a:pPr>
            <a:br>
              <a:rPr lang="en-US" sz="1400" dirty="0"/>
            </a:br>
            <a:r>
              <a:rPr lang="en-US" sz="1400" dirty="0"/>
              <a:t>Since 2008 I'm focused exclusively on </a:t>
            </a:r>
            <a:r>
              <a:rPr lang="en-US" sz="1400" b="1" i="1" dirty="0">
                <a:solidFill>
                  <a:schemeClr val="accent5"/>
                </a:solidFill>
              </a:rPr>
              <a:t>Microsoft SQL Server</a:t>
            </a:r>
            <a:r>
              <a:rPr lang="en-US" sz="1400" dirty="0"/>
              <a:t> and working in 3rd level support teams for banks, insurances and global industries.</a:t>
            </a:r>
          </a:p>
          <a:p>
            <a:pPr marL="0" indent="0">
              <a:buNone/>
            </a:pPr>
            <a:endParaRPr lang="en-US" sz="1400" dirty="0"/>
          </a:p>
          <a:p>
            <a:pPr marL="0" indent="0">
              <a:buNone/>
            </a:pPr>
            <a:r>
              <a:rPr lang="en-US" sz="1400" dirty="0"/>
              <a:t>Since May 2013 I am a </a:t>
            </a:r>
            <a:r>
              <a:rPr lang="en-US" sz="1400" b="1" dirty="0">
                <a:solidFill>
                  <a:srgbClr val="FF0000"/>
                </a:solidFill>
              </a:rPr>
              <a:t>Microsoft Certified Master: SQL Server 2008 </a:t>
            </a:r>
            <a:r>
              <a:rPr lang="en-US" sz="1400" dirty="0"/>
              <a:t>which was an amazing way into the depth of </a:t>
            </a:r>
            <a:r>
              <a:rPr lang="en-US" sz="1400" b="1" i="1" dirty="0">
                <a:solidFill>
                  <a:schemeClr val="accent5"/>
                </a:solidFill>
              </a:rPr>
              <a:t>Microsoft SQL Server</a:t>
            </a:r>
            <a:r>
              <a:rPr lang="en-US" sz="1400" dirty="0"/>
              <a:t>.</a:t>
            </a:r>
          </a:p>
          <a:p>
            <a:pPr marL="0" indent="0">
              <a:buNone/>
            </a:pPr>
            <a:endParaRPr lang="en-US" sz="1400" dirty="0"/>
          </a:p>
          <a:p>
            <a:pPr marL="0" indent="0">
              <a:buNone/>
            </a:pPr>
            <a:r>
              <a:rPr lang="en-US" sz="1400" dirty="0"/>
              <a:t>In July 2013 I have been awarded with the MVP Award for </a:t>
            </a:r>
            <a:r>
              <a:rPr lang="en-US" sz="1400" b="1" i="1" dirty="0">
                <a:solidFill>
                  <a:schemeClr val="accent5"/>
                </a:solidFill>
              </a:rPr>
              <a:t>Microsoft SQL Server</a:t>
            </a:r>
            <a:r>
              <a:rPr lang="en-US" sz="1400" dirty="0"/>
              <a:t>.</a:t>
            </a:r>
            <a:endParaRPr lang="de-DE" sz="1400" dirty="0"/>
          </a:p>
        </p:txBody>
      </p:sp>
      <p:sp>
        <p:nvSpPr>
          <p:cNvPr id="6" name="Textplatzhalter 5"/>
          <p:cNvSpPr>
            <a:spLocks noGrp="1"/>
          </p:cNvSpPr>
          <p:nvPr>
            <p:ph sz="half" idx="2"/>
          </p:nvPr>
        </p:nvSpPr>
        <p:spPr>
          <a:prstGeom prst="rect">
            <a:avLst/>
          </a:prstGeom>
        </p:spPr>
        <p:txBody>
          <a:bodyPr>
            <a:noAutofit/>
          </a:bodyPr>
          <a:lstStyle/>
          <a:p>
            <a:pPr marL="0" indent="0">
              <a:buNone/>
              <a:tabLst>
                <a:tab pos="903243" algn="l"/>
              </a:tabLst>
            </a:pPr>
            <a:r>
              <a:rPr lang="de-DE" sz="1400" b="1" dirty="0" err="1"/>
              <a:t>www</a:t>
            </a:r>
            <a:r>
              <a:rPr lang="de-DE" sz="1400" dirty="0"/>
              <a:t>:	</a:t>
            </a:r>
            <a:r>
              <a:rPr lang="de-DE" sz="1400" dirty="0">
                <a:hlinkClick r:id="rId2"/>
              </a:rPr>
              <a:t>http://www.db-berater.de</a:t>
            </a:r>
            <a:endParaRPr lang="de-DE" sz="1400" dirty="0"/>
          </a:p>
          <a:p>
            <a:pPr marL="0" indent="0">
              <a:buNone/>
              <a:tabLst>
                <a:tab pos="903243" algn="l"/>
              </a:tabLst>
            </a:pPr>
            <a:r>
              <a:rPr lang="de-DE" sz="1400" b="1" dirty="0"/>
              <a:t>email</a:t>
            </a:r>
            <a:r>
              <a:rPr lang="de-DE" sz="1400" dirty="0"/>
              <a:t>:	</a:t>
            </a:r>
            <a:r>
              <a:rPr lang="de-DE" sz="1400" dirty="0">
                <a:hlinkClick r:id="rId3"/>
              </a:rPr>
              <a:t>uwe.ricken@db-berater.de</a:t>
            </a:r>
            <a:endParaRPr lang="de-DE" sz="1400" dirty="0"/>
          </a:p>
          <a:p>
            <a:pPr marL="0" indent="0">
              <a:buNone/>
              <a:tabLst>
                <a:tab pos="903243" algn="l"/>
              </a:tabLst>
            </a:pPr>
            <a:r>
              <a:rPr lang="de-DE" sz="1400" b="1" dirty="0" err="1"/>
              <a:t>blog</a:t>
            </a:r>
            <a:r>
              <a:rPr lang="de-DE" sz="1400" dirty="0"/>
              <a:t>:	</a:t>
            </a:r>
            <a:r>
              <a:rPr lang="de-DE" sz="1400" dirty="0">
                <a:hlinkClick r:id="rId4"/>
              </a:rPr>
              <a:t>http://www.sqlmaster.de</a:t>
            </a:r>
            <a:endParaRPr lang="de-DE" sz="1400" dirty="0"/>
          </a:p>
          <a:p>
            <a:pPr marL="0" indent="0">
              <a:buNone/>
              <a:tabLst>
                <a:tab pos="903243" algn="l"/>
              </a:tabLst>
            </a:pPr>
            <a:r>
              <a:rPr lang="de-DE" sz="1400" b="1" dirty="0" err="1"/>
              <a:t>BlueSky</a:t>
            </a:r>
            <a:r>
              <a:rPr lang="de-DE" sz="1400" dirty="0"/>
              <a:t>:	</a:t>
            </a:r>
            <a:r>
              <a:rPr lang="de-DE" sz="1400" dirty="0">
                <a:hlinkClick r:id="rId5"/>
              </a:rPr>
              <a:t>@sqlbambi</a:t>
            </a:r>
            <a:endParaRPr lang="de-DE" sz="1400" dirty="0"/>
          </a:p>
        </p:txBody>
      </p:sp>
      <p:pic>
        <p:nvPicPr>
          <p:cNvPr id="7" name="Grafik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4272" y="3494589"/>
            <a:ext cx="1143000" cy="835819"/>
          </a:xfrm>
          <a:prstGeom prst="rect">
            <a:avLst/>
          </a:prstGeom>
        </p:spPr>
      </p:pic>
      <p:pic>
        <p:nvPicPr>
          <p:cNvPr id="8" name="Grafik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90472" y="3494589"/>
            <a:ext cx="1143000" cy="857251"/>
          </a:xfrm>
          <a:prstGeom prst="rect">
            <a:avLst/>
          </a:prstGeom>
        </p:spPr>
      </p:pic>
      <p:pic>
        <p:nvPicPr>
          <p:cNvPr id="9" name="Grafik 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544273" y="4682333"/>
            <a:ext cx="1458955" cy="598545"/>
          </a:xfrm>
          <a:prstGeom prst="rect">
            <a:avLst/>
          </a:prstGeom>
        </p:spPr>
      </p:pic>
      <p:pic>
        <p:nvPicPr>
          <p:cNvPr id="5" name="Grafik 4" descr="Ein Bild, das Person, Mann, Brille, tragen enthält.&#10;&#10;Automatisch generierte Beschreibung">
            <a:extLst>
              <a:ext uri="{FF2B5EF4-FFF2-40B4-BE49-F238E27FC236}">
                <a16:creationId xmlns:a16="http://schemas.microsoft.com/office/drawing/2014/main" id="{46333317-A6F3-B2D3-B9F5-6B4A79A834B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8258"/>
          <a:stretch/>
        </p:blipFill>
        <p:spPr>
          <a:xfrm>
            <a:off x="6499642" y="3429000"/>
            <a:ext cx="1715073" cy="1851877"/>
          </a:xfrm>
          <a:prstGeom prst="rect">
            <a:avLst/>
          </a:prstGeom>
        </p:spPr>
      </p:pic>
    </p:spTree>
    <p:extLst>
      <p:ext uri="{BB962C8B-B14F-4D97-AF65-F5344CB8AC3E}">
        <p14:creationId xmlns:p14="http://schemas.microsoft.com/office/powerpoint/2010/main" val="1907480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D80E68-3E18-431F-8291-3E8E71203BA0}"/>
              </a:ext>
            </a:extLst>
          </p:cNvPr>
          <p:cNvSpPr>
            <a:spLocks noGrp="1"/>
          </p:cNvSpPr>
          <p:nvPr>
            <p:ph type="title"/>
          </p:nvPr>
        </p:nvSpPr>
        <p:spPr/>
        <p:txBody>
          <a:bodyPr/>
          <a:lstStyle/>
          <a:p>
            <a:r>
              <a:rPr lang="en-US" dirty="0"/>
              <a:t>Data Warehouse #2</a:t>
            </a:r>
            <a:endParaRPr lang="de-DE" dirty="0"/>
          </a:p>
        </p:txBody>
      </p:sp>
      <p:sp>
        <p:nvSpPr>
          <p:cNvPr id="3" name="Inhaltsplatzhalter 2">
            <a:extLst>
              <a:ext uri="{FF2B5EF4-FFF2-40B4-BE49-F238E27FC236}">
                <a16:creationId xmlns:a16="http://schemas.microsoft.com/office/drawing/2014/main" id="{393CFAC6-6952-430A-B1F6-7EF47A7029B5}"/>
              </a:ext>
            </a:extLst>
          </p:cNvPr>
          <p:cNvSpPr>
            <a:spLocks noGrp="1"/>
          </p:cNvSpPr>
          <p:nvPr>
            <p:ph idx="1"/>
          </p:nvPr>
        </p:nvSpPr>
        <p:spPr/>
        <p:txBody>
          <a:bodyPr/>
          <a:lstStyle/>
          <a:p>
            <a:r>
              <a:rPr lang="en-GB" dirty="0"/>
              <a:t>Problems</a:t>
            </a:r>
          </a:p>
          <a:p>
            <a:pPr lvl="1"/>
            <a:r>
              <a:rPr lang="en-GB" dirty="0"/>
              <a:t>TRUNCATE TABLE WITH (PARTITION) causes LCK_M_SCH_M on table</a:t>
            </a:r>
          </a:p>
          <a:p>
            <a:pPr lvl="1"/>
            <a:r>
              <a:rPr lang="en-GB" dirty="0"/>
              <a:t>Other processes have to wait when one process inserts data.</a:t>
            </a:r>
            <a:br>
              <a:rPr lang="en-GB" dirty="0"/>
            </a:br>
            <a:r>
              <a:rPr lang="en-GB" dirty="0"/>
              <a:t>The INSERT process holds an LCK_IX lock on the table</a:t>
            </a:r>
          </a:p>
          <a:p>
            <a:pPr lvl="1"/>
            <a:r>
              <a:rPr lang="en-GB" dirty="0"/>
              <a:t>An LCK_IX lock is incompatible with an LCK_M_SCH_M lock</a:t>
            </a:r>
            <a:endParaRPr lang="de-DE" dirty="0"/>
          </a:p>
        </p:txBody>
      </p:sp>
      <p:pic>
        <p:nvPicPr>
          <p:cNvPr id="1026" name="Grafik 3" descr="image003">
            <a:extLst>
              <a:ext uri="{FF2B5EF4-FFF2-40B4-BE49-F238E27FC236}">
                <a16:creationId xmlns:a16="http://schemas.microsoft.com/office/drawing/2014/main" id="{600C6F0C-1EDF-4F7E-B91B-78A67F8255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962" y="3951287"/>
            <a:ext cx="11493499" cy="138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3256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6D4D0-1EC2-49DF-9DC1-3C6C9A0D4C4B}"/>
              </a:ext>
            </a:extLst>
          </p:cNvPr>
          <p:cNvSpPr>
            <a:spLocks noGrp="1"/>
          </p:cNvSpPr>
          <p:nvPr>
            <p:ph type="title"/>
          </p:nvPr>
        </p:nvSpPr>
        <p:spPr/>
        <p:txBody>
          <a:bodyPr/>
          <a:lstStyle/>
          <a:p>
            <a:r>
              <a:rPr lang="en-US" dirty="0"/>
              <a:t>Data Warehouse #2</a:t>
            </a:r>
            <a:endParaRPr lang="de-DE" dirty="0"/>
          </a:p>
        </p:txBody>
      </p:sp>
      <p:sp>
        <p:nvSpPr>
          <p:cNvPr id="3" name="Textfeld 2">
            <a:extLst>
              <a:ext uri="{FF2B5EF4-FFF2-40B4-BE49-F238E27FC236}">
                <a16:creationId xmlns:a16="http://schemas.microsoft.com/office/drawing/2014/main" id="{43E6379B-953D-47EB-84D2-5B749454B18B}"/>
              </a:ext>
            </a:extLst>
          </p:cNvPr>
          <p:cNvSpPr txBox="1"/>
          <p:nvPr/>
        </p:nvSpPr>
        <p:spPr>
          <a:xfrm>
            <a:off x="525643" y="3005664"/>
            <a:ext cx="2157327" cy="92333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dirty="0"/>
              <a:t>Daily </a:t>
            </a:r>
            <a:r>
              <a:rPr lang="de-DE" dirty="0" err="1"/>
              <a:t>transactional</a:t>
            </a:r>
            <a:r>
              <a:rPr lang="de-DE" dirty="0"/>
              <a:t> </a:t>
            </a:r>
            <a:r>
              <a:rPr lang="de-DE" dirty="0" err="1"/>
              <a:t>activity</a:t>
            </a:r>
            <a:r>
              <a:rPr lang="de-DE" dirty="0"/>
              <a:t> for </a:t>
            </a:r>
            <a:r>
              <a:rPr lang="de-DE" dirty="0" err="1"/>
              <a:t>each</a:t>
            </a:r>
            <a:r>
              <a:rPr lang="de-DE" dirty="0"/>
              <a:t> </a:t>
            </a:r>
            <a:r>
              <a:rPr lang="de-DE" dirty="0" err="1"/>
              <a:t>fonds</a:t>
            </a:r>
            <a:endParaRPr lang="de-DE" dirty="0"/>
          </a:p>
        </p:txBody>
      </p:sp>
      <p:graphicFrame>
        <p:nvGraphicFramePr>
          <p:cNvPr id="4" name="Tabelle 4">
            <a:extLst>
              <a:ext uri="{FF2B5EF4-FFF2-40B4-BE49-F238E27FC236}">
                <a16:creationId xmlns:a16="http://schemas.microsoft.com/office/drawing/2014/main" id="{BC4E2CE4-D2B6-412D-B45A-3B06BA96B9C6}"/>
              </a:ext>
            </a:extLst>
          </p:cNvPr>
          <p:cNvGraphicFramePr>
            <a:graphicFrameLocks noGrp="1"/>
          </p:cNvGraphicFramePr>
          <p:nvPr>
            <p:extLst>
              <p:ext uri="{D42A27DB-BD31-4B8C-83A1-F6EECF244321}">
                <p14:modId xmlns:p14="http://schemas.microsoft.com/office/powerpoint/2010/main" val="2486751547"/>
              </p:ext>
            </p:extLst>
          </p:nvPr>
        </p:nvGraphicFramePr>
        <p:xfrm>
          <a:off x="3450140" y="1925064"/>
          <a:ext cx="2096489" cy="2966720"/>
        </p:xfrm>
        <a:graphic>
          <a:graphicData uri="http://schemas.openxmlformats.org/drawingml/2006/table">
            <a:tbl>
              <a:tblPr firstRow="1" bandRow="1">
                <a:tableStyleId>{5C22544A-7EE6-4342-B048-85BDC9FD1C3A}</a:tableStyleId>
              </a:tblPr>
              <a:tblGrid>
                <a:gridCol w="2096489">
                  <a:extLst>
                    <a:ext uri="{9D8B030D-6E8A-4147-A177-3AD203B41FA5}">
                      <a16:colId xmlns:a16="http://schemas.microsoft.com/office/drawing/2014/main" val="3101105368"/>
                    </a:ext>
                  </a:extLst>
                </a:gridCol>
              </a:tblGrid>
              <a:tr h="370840">
                <a:tc>
                  <a:txBody>
                    <a:bodyPr/>
                    <a:lstStyle/>
                    <a:p>
                      <a:r>
                        <a:rPr lang="de-DE" sz="1600" dirty="0"/>
                        <a:t>Partition (</a:t>
                      </a:r>
                      <a:r>
                        <a:rPr lang="de-DE" sz="1600" dirty="0" err="1"/>
                        <a:t>staging</a:t>
                      </a:r>
                      <a:r>
                        <a:rPr lang="de-DE" sz="1600" dirty="0"/>
                        <a:t>)</a:t>
                      </a:r>
                    </a:p>
                  </a:txBody>
                  <a:tcPr/>
                </a:tc>
                <a:extLst>
                  <a:ext uri="{0D108BD9-81ED-4DB2-BD59-A6C34878D82A}">
                    <a16:rowId xmlns:a16="http://schemas.microsoft.com/office/drawing/2014/main" val="2440980348"/>
                  </a:ext>
                </a:extLst>
              </a:tr>
              <a:tr h="370840">
                <a:tc>
                  <a:txBody>
                    <a:bodyPr/>
                    <a:lstStyle/>
                    <a:p>
                      <a:r>
                        <a:rPr lang="de-DE" sz="1600" dirty="0"/>
                        <a:t>Fonds_001</a:t>
                      </a:r>
                    </a:p>
                  </a:txBody>
                  <a:tcPr/>
                </a:tc>
                <a:extLst>
                  <a:ext uri="{0D108BD9-81ED-4DB2-BD59-A6C34878D82A}">
                    <a16:rowId xmlns:a16="http://schemas.microsoft.com/office/drawing/2014/main" val="3461970650"/>
                  </a:ext>
                </a:extLst>
              </a:tr>
              <a:tr h="370840">
                <a:tc>
                  <a:txBody>
                    <a:bodyPr/>
                    <a:lstStyle/>
                    <a:p>
                      <a:r>
                        <a:rPr lang="de-DE" sz="1600" dirty="0"/>
                        <a:t>Fonds_002</a:t>
                      </a:r>
                    </a:p>
                  </a:txBody>
                  <a:tcPr/>
                </a:tc>
                <a:extLst>
                  <a:ext uri="{0D108BD9-81ED-4DB2-BD59-A6C34878D82A}">
                    <a16:rowId xmlns:a16="http://schemas.microsoft.com/office/drawing/2014/main" val="1678354770"/>
                  </a:ext>
                </a:extLst>
              </a:tr>
              <a:tr h="370840">
                <a:tc>
                  <a:txBody>
                    <a:bodyPr/>
                    <a:lstStyle/>
                    <a:p>
                      <a:r>
                        <a:rPr lang="de-DE" sz="1600" dirty="0"/>
                        <a:t>Fonds_003</a:t>
                      </a:r>
                    </a:p>
                  </a:txBody>
                  <a:tcPr/>
                </a:tc>
                <a:extLst>
                  <a:ext uri="{0D108BD9-81ED-4DB2-BD59-A6C34878D82A}">
                    <a16:rowId xmlns:a16="http://schemas.microsoft.com/office/drawing/2014/main" val="3171268748"/>
                  </a:ext>
                </a:extLst>
              </a:tr>
              <a:tr h="370840">
                <a:tc>
                  <a:txBody>
                    <a:bodyPr/>
                    <a:lstStyle/>
                    <a:p>
                      <a:r>
                        <a:rPr lang="de-DE" sz="1600" dirty="0"/>
                        <a:t>…</a:t>
                      </a:r>
                    </a:p>
                  </a:txBody>
                  <a:tcPr/>
                </a:tc>
                <a:extLst>
                  <a:ext uri="{0D108BD9-81ED-4DB2-BD59-A6C34878D82A}">
                    <a16:rowId xmlns:a16="http://schemas.microsoft.com/office/drawing/2014/main" val="4141943300"/>
                  </a:ext>
                </a:extLst>
              </a:tr>
              <a:tr h="370840">
                <a:tc>
                  <a:txBody>
                    <a:bodyPr/>
                    <a:lstStyle/>
                    <a:p>
                      <a:r>
                        <a:rPr lang="de-DE" sz="1600" dirty="0"/>
                        <a:t>…</a:t>
                      </a:r>
                    </a:p>
                  </a:txBody>
                  <a:tcPr/>
                </a:tc>
                <a:extLst>
                  <a:ext uri="{0D108BD9-81ED-4DB2-BD59-A6C34878D82A}">
                    <a16:rowId xmlns:a16="http://schemas.microsoft.com/office/drawing/2014/main" val="3705917148"/>
                  </a:ext>
                </a:extLst>
              </a:tr>
              <a:tr h="370840">
                <a:tc>
                  <a:txBody>
                    <a:bodyPr/>
                    <a:lstStyle/>
                    <a:p>
                      <a:r>
                        <a:rPr lang="de-DE" sz="1600" dirty="0"/>
                        <a:t>…</a:t>
                      </a:r>
                    </a:p>
                  </a:txBody>
                  <a:tcPr/>
                </a:tc>
                <a:extLst>
                  <a:ext uri="{0D108BD9-81ED-4DB2-BD59-A6C34878D82A}">
                    <a16:rowId xmlns:a16="http://schemas.microsoft.com/office/drawing/2014/main" val="757817686"/>
                  </a:ext>
                </a:extLst>
              </a:tr>
              <a:tr h="370840">
                <a:tc>
                  <a:txBody>
                    <a:bodyPr/>
                    <a:lstStyle/>
                    <a:p>
                      <a:r>
                        <a:rPr lang="de-DE" sz="1600" dirty="0"/>
                        <a:t>Fonds_150</a:t>
                      </a:r>
                    </a:p>
                  </a:txBody>
                  <a:tcPr/>
                </a:tc>
                <a:extLst>
                  <a:ext uri="{0D108BD9-81ED-4DB2-BD59-A6C34878D82A}">
                    <a16:rowId xmlns:a16="http://schemas.microsoft.com/office/drawing/2014/main" val="3075521418"/>
                  </a:ext>
                </a:extLst>
              </a:tr>
            </a:tbl>
          </a:graphicData>
        </a:graphic>
      </p:graphicFrame>
      <p:cxnSp>
        <p:nvCxnSpPr>
          <p:cNvPr id="7" name="Gerade Verbindung mit Pfeil 6">
            <a:extLst>
              <a:ext uri="{FF2B5EF4-FFF2-40B4-BE49-F238E27FC236}">
                <a16:creationId xmlns:a16="http://schemas.microsoft.com/office/drawing/2014/main" id="{DCB6B19E-7F93-4636-8C80-4A8B927F4D98}"/>
              </a:ext>
            </a:extLst>
          </p:cNvPr>
          <p:cNvCxnSpPr>
            <a:stCxn id="3" idx="3"/>
          </p:cNvCxnSpPr>
          <p:nvPr/>
        </p:nvCxnSpPr>
        <p:spPr>
          <a:xfrm flipV="1">
            <a:off x="2682970" y="2513231"/>
            <a:ext cx="767171" cy="9540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Gerade Verbindung mit Pfeil 8">
            <a:extLst>
              <a:ext uri="{FF2B5EF4-FFF2-40B4-BE49-F238E27FC236}">
                <a16:creationId xmlns:a16="http://schemas.microsoft.com/office/drawing/2014/main" id="{81D156B3-A751-48FD-B8A0-332BC4F6C6F1}"/>
              </a:ext>
            </a:extLst>
          </p:cNvPr>
          <p:cNvCxnSpPr>
            <a:stCxn id="3" idx="3"/>
          </p:cNvCxnSpPr>
          <p:nvPr/>
        </p:nvCxnSpPr>
        <p:spPr>
          <a:xfrm flipV="1">
            <a:off x="2682970" y="2858184"/>
            <a:ext cx="767171" cy="60914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9F049B2-3056-4ACA-BD67-1C7AC57193E9}"/>
              </a:ext>
            </a:extLst>
          </p:cNvPr>
          <p:cNvCxnSpPr>
            <a:stCxn id="3" idx="3"/>
          </p:cNvCxnSpPr>
          <p:nvPr/>
        </p:nvCxnSpPr>
        <p:spPr>
          <a:xfrm flipV="1">
            <a:off x="2682970" y="3241466"/>
            <a:ext cx="767171" cy="22586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a:extLst>
              <a:ext uri="{FF2B5EF4-FFF2-40B4-BE49-F238E27FC236}">
                <a16:creationId xmlns:a16="http://schemas.microsoft.com/office/drawing/2014/main" id="{395A67A9-143A-489C-901B-6EA13CD2C125}"/>
              </a:ext>
            </a:extLst>
          </p:cNvPr>
          <p:cNvCxnSpPr>
            <a:stCxn id="3" idx="3"/>
          </p:cNvCxnSpPr>
          <p:nvPr/>
        </p:nvCxnSpPr>
        <p:spPr>
          <a:xfrm>
            <a:off x="2682970" y="3467329"/>
            <a:ext cx="767171" cy="19574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6EFD7A71-593A-427A-90DD-2C74D55D99A3}"/>
              </a:ext>
            </a:extLst>
          </p:cNvPr>
          <p:cNvCxnSpPr>
            <a:cxnSpLocks/>
            <a:stCxn id="3" idx="3"/>
          </p:cNvCxnSpPr>
          <p:nvPr/>
        </p:nvCxnSpPr>
        <p:spPr>
          <a:xfrm>
            <a:off x="2682970" y="3467329"/>
            <a:ext cx="810367" cy="58816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FF0B03AC-28C0-4F01-AE33-DA000F88FFE8}"/>
              </a:ext>
            </a:extLst>
          </p:cNvPr>
          <p:cNvCxnSpPr>
            <a:stCxn id="3" idx="3"/>
          </p:cNvCxnSpPr>
          <p:nvPr/>
        </p:nvCxnSpPr>
        <p:spPr>
          <a:xfrm>
            <a:off x="2682970" y="3467329"/>
            <a:ext cx="767171" cy="8966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a:extLst>
              <a:ext uri="{FF2B5EF4-FFF2-40B4-BE49-F238E27FC236}">
                <a16:creationId xmlns:a16="http://schemas.microsoft.com/office/drawing/2014/main" id="{588DBD45-E61E-40CB-B8AE-DB43B8CF0737}"/>
              </a:ext>
            </a:extLst>
          </p:cNvPr>
          <p:cNvCxnSpPr>
            <a:stCxn id="3" idx="3"/>
          </p:cNvCxnSpPr>
          <p:nvPr/>
        </p:nvCxnSpPr>
        <p:spPr>
          <a:xfrm>
            <a:off x="2682970" y="3467329"/>
            <a:ext cx="767171" cy="130178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aphicFrame>
        <p:nvGraphicFramePr>
          <p:cNvPr id="21" name="Tabelle 4">
            <a:extLst>
              <a:ext uri="{FF2B5EF4-FFF2-40B4-BE49-F238E27FC236}">
                <a16:creationId xmlns:a16="http://schemas.microsoft.com/office/drawing/2014/main" id="{5DD35C1D-5A52-4E48-BA7E-7E8873F8BC53}"/>
              </a:ext>
            </a:extLst>
          </p:cNvPr>
          <p:cNvGraphicFramePr>
            <a:graphicFrameLocks noGrp="1"/>
          </p:cNvGraphicFramePr>
          <p:nvPr>
            <p:extLst>
              <p:ext uri="{D42A27DB-BD31-4B8C-83A1-F6EECF244321}">
                <p14:modId xmlns:p14="http://schemas.microsoft.com/office/powerpoint/2010/main" val="1029099533"/>
              </p:ext>
            </p:extLst>
          </p:nvPr>
        </p:nvGraphicFramePr>
        <p:xfrm>
          <a:off x="8903081" y="1925064"/>
          <a:ext cx="2490416" cy="2966720"/>
        </p:xfrm>
        <a:graphic>
          <a:graphicData uri="http://schemas.openxmlformats.org/drawingml/2006/table">
            <a:tbl>
              <a:tblPr firstRow="1" bandRow="1">
                <a:tableStyleId>{5C22544A-7EE6-4342-B048-85BDC9FD1C3A}</a:tableStyleId>
              </a:tblPr>
              <a:tblGrid>
                <a:gridCol w="2490416">
                  <a:extLst>
                    <a:ext uri="{9D8B030D-6E8A-4147-A177-3AD203B41FA5}">
                      <a16:colId xmlns:a16="http://schemas.microsoft.com/office/drawing/2014/main" val="3101105368"/>
                    </a:ext>
                  </a:extLst>
                </a:gridCol>
              </a:tblGrid>
              <a:tr h="370840">
                <a:tc>
                  <a:txBody>
                    <a:bodyPr/>
                    <a:lstStyle/>
                    <a:p>
                      <a:r>
                        <a:rPr lang="de-DE" sz="1600" dirty="0" err="1"/>
                        <a:t>dbo.FondsCalculation</a:t>
                      </a:r>
                      <a:endParaRPr lang="de-DE" sz="1600" dirty="0"/>
                    </a:p>
                  </a:txBody>
                  <a:tcPr/>
                </a:tc>
                <a:extLst>
                  <a:ext uri="{0D108BD9-81ED-4DB2-BD59-A6C34878D82A}">
                    <a16:rowId xmlns:a16="http://schemas.microsoft.com/office/drawing/2014/main" val="2440980348"/>
                  </a:ext>
                </a:extLst>
              </a:tr>
              <a:tr h="370840">
                <a:tc>
                  <a:txBody>
                    <a:bodyPr/>
                    <a:lstStyle/>
                    <a:p>
                      <a:r>
                        <a:rPr lang="de-DE" sz="1600" dirty="0"/>
                        <a:t>Partition_001</a:t>
                      </a:r>
                    </a:p>
                  </a:txBody>
                  <a:tcPr/>
                </a:tc>
                <a:extLst>
                  <a:ext uri="{0D108BD9-81ED-4DB2-BD59-A6C34878D82A}">
                    <a16:rowId xmlns:a16="http://schemas.microsoft.com/office/drawing/2014/main" val="3461970650"/>
                  </a:ext>
                </a:extLst>
              </a:tr>
              <a:tr h="370840">
                <a:tc>
                  <a:txBody>
                    <a:bodyPr/>
                    <a:lstStyle/>
                    <a:p>
                      <a:r>
                        <a:rPr lang="de-DE" sz="1600" dirty="0"/>
                        <a:t>Partition_002</a:t>
                      </a:r>
                    </a:p>
                  </a:txBody>
                  <a:tcPr/>
                </a:tc>
                <a:extLst>
                  <a:ext uri="{0D108BD9-81ED-4DB2-BD59-A6C34878D82A}">
                    <a16:rowId xmlns:a16="http://schemas.microsoft.com/office/drawing/2014/main" val="1678354770"/>
                  </a:ext>
                </a:extLst>
              </a:tr>
              <a:tr h="370840">
                <a:tc>
                  <a:txBody>
                    <a:bodyPr/>
                    <a:lstStyle/>
                    <a:p>
                      <a:r>
                        <a:rPr lang="de-DE" sz="1600" dirty="0"/>
                        <a:t>Partition_003</a:t>
                      </a:r>
                    </a:p>
                  </a:txBody>
                  <a:tcPr/>
                </a:tc>
                <a:extLst>
                  <a:ext uri="{0D108BD9-81ED-4DB2-BD59-A6C34878D82A}">
                    <a16:rowId xmlns:a16="http://schemas.microsoft.com/office/drawing/2014/main" val="3171268748"/>
                  </a:ext>
                </a:extLst>
              </a:tr>
              <a:tr h="370840">
                <a:tc>
                  <a:txBody>
                    <a:bodyPr/>
                    <a:lstStyle/>
                    <a:p>
                      <a:r>
                        <a:rPr lang="de-DE" sz="1600" dirty="0"/>
                        <a:t>…</a:t>
                      </a:r>
                    </a:p>
                  </a:txBody>
                  <a:tcPr/>
                </a:tc>
                <a:extLst>
                  <a:ext uri="{0D108BD9-81ED-4DB2-BD59-A6C34878D82A}">
                    <a16:rowId xmlns:a16="http://schemas.microsoft.com/office/drawing/2014/main" val="4141943300"/>
                  </a:ext>
                </a:extLst>
              </a:tr>
              <a:tr h="370840">
                <a:tc>
                  <a:txBody>
                    <a:bodyPr/>
                    <a:lstStyle/>
                    <a:p>
                      <a:r>
                        <a:rPr lang="de-DE" sz="1600" dirty="0"/>
                        <a:t>…</a:t>
                      </a:r>
                    </a:p>
                  </a:txBody>
                  <a:tcPr/>
                </a:tc>
                <a:extLst>
                  <a:ext uri="{0D108BD9-81ED-4DB2-BD59-A6C34878D82A}">
                    <a16:rowId xmlns:a16="http://schemas.microsoft.com/office/drawing/2014/main" val="3705917148"/>
                  </a:ext>
                </a:extLst>
              </a:tr>
              <a:tr h="370840">
                <a:tc>
                  <a:txBody>
                    <a:bodyPr/>
                    <a:lstStyle/>
                    <a:p>
                      <a:r>
                        <a:rPr lang="de-DE" sz="1600" dirty="0"/>
                        <a:t>…</a:t>
                      </a:r>
                    </a:p>
                  </a:txBody>
                  <a:tcPr/>
                </a:tc>
                <a:extLst>
                  <a:ext uri="{0D108BD9-81ED-4DB2-BD59-A6C34878D82A}">
                    <a16:rowId xmlns:a16="http://schemas.microsoft.com/office/drawing/2014/main" val="757817686"/>
                  </a:ext>
                </a:extLst>
              </a:tr>
              <a:tr h="370840">
                <a:tc>
                  <a:txBody>
                    <a:bodyPr/>
                    <a:lstStyle/>
                    <a:p>
                      <a:r>
                        <a:rPr lang="de-DE" sz="1600" dirty="0"/>
                        <a:t>Partition_150</a:t>
                      </a:r>
                    </a:p>
                  </a:txBody>
                  <a:tcPr/>
                </a:tc>
                <a:extLst>
                  <a:ext uri="{0D108BD9-81ED-4DB2-BD59-A6C34878D82A}">
                    <a16:rowId xmlns:a16="http://schemas.microsoft.com/office/drawing/2014/main" val="3075521418"/>
                  </a:ext>
                </a:extLst>
              </a:tr>
            </a:tbl>
          </a:graphicData>
        </a:graphic>
      </p:graphicFrame>
      <p:sp>
        <p:nvSpPr>
          <p:cNvPr id="22" name="Textfeld 21">
            <a:extLst>
              <a:ext uri="{FF2B5EF4-FFF2-40B4-BE49-F238E27FC236}">
                <a16:creationId xmlns:a16="http://schemas.microsoft.com/office/drawing/2014/main" id="{7EFEBC06-2E78-4885-A1E9-8F71FD1BDB95}"/>
              </a:ext>
            </a:extLst>
          </p:cNvPr>
          <p:cNvSpPr txBox="1"/>
          <p:nvPr/>
        </p:nvSpPr>
        <p:spPr>
          <a:xfrm>
            <a:off x="6096000" y="2737725"/>
            <a:ext cx="2490416" cy="1169551"/>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de-DE" sz="1400" b="1" dirty="0">
                <a:solidFill>
                  <a:schemeClr val="accent5">
                    <a:lumMod val="75000"/>
                  </a:schemeClr>
                </a:solidFill>
                <a:latin typeface="Lucida Console" panose="020B0609040504020204" pitchFamily="49" charset="0"/>
              </a:rPr>
              <a:t>ALTER TABLE </a:t>
            </a:r>
            <a:r>
              <a:rPr lang="de-DE" sz="1400" b="1" dirty="0">
                <a:latin typeface="Lucida Console" panose="020B0609040504020204" pitchFamily="49" charset="0"/>
              </a:rPr>
              <a:t>[source]</a:t>
            </a:r>
          </a:p>
          <a:p>
            <a:r>
              <a:rPr lang="de-DE" sz="1400" b="1" dirty="0">
                <a:latin typeface="Lucida Console" panose="020B0609040504020204" pitchFamily="49" charset="0"/>
              </a:rPr>
              <a:t>SWITCH PARTITION #</a:t>
            </a:r>
          </a:p>
          <a:p>
            <a:r>
              <a:rPr lang="de-DE" sz="1400" b="1" dirty="0">
                <a:solidFill>
                  <a:schemeClr val="accent5">
                    <a:lumMod val="75000"/>
                  </a:schemeClr>
                </a:solidFill>
                <a:latin typeface="Lucida Console" panose="020B0609040504020204" pitchFamily="49" charset="0"/>
              </a:rPr>
              <a:t>TO</a:t>
            </a:r>
            <a:r>
              <a:rPr lang="de-DE" sz="1400" b="1" dirty="0">
                <a:latin typeface="Lucida Console" panose="020B0609040504020204" pitchFamily="49" charset="0"/>
              </a:rPr>
              <a:t> </a:t>
            </a:r>
            <a:r>
              <a:rPr lang="de-DE" sz="1400" b="1" dirty="0" err="1">
                <a:latin typeface="Lucida Console" panose="020B0609040504020204" pitchFamily="49" charset="0"/>
              </a:rPr>
              <a:t>dbo.FondsCalculation</a:t>
            </a:r>
            <a:r>
              <a:rPr lang="de-DE" sz="1400" b="1" dirty="0">
                <a:latin typeface="Lucida Console" panose="020B0609040504020204" pitchFamily="49" charset="0"/>
              </a:rPr>
              <a:t> PARTITION #;</a:t>
            </a:r>
          </a:p>
        </p:txBody>
      </p:sp>
      <p:cxnSp>
        <p:nvCxnSpPr>
          <p:cNvPr id="24" name="Gerade Verbindung mit Pfeil 23">
            <a:extLst>
              <a:ext uri="{FF2B5EF4-FFF2-40B4-BE49-F238E27FC236}">
                <a16:creationId xmlns:a16="http://schemas.microsoft.com/office/drawing/2014/main" id="{858CCB8F-7493-4CDC-BEB2-861B82894042}"/>
              </a:ext>
            </a:extLst>
          </p:cNvPr>
          <p:cNvCxnSpPr>
            <a:endCxn id="22" idx="1"/>
          </p:cNvCxnSpPr>
          <p:nvPr/>
        </p:nvCxnSpPr>
        <p:spPr>
          <a:xfrm>
            <a:off x="5546629" y="2447526"/>
            <a:ext cx="549371" cy="87497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C8C082E4-0078-498C-80C3-6874BCF9E842}"/>
              </a:ext>
            </a:extLst>
          </p:cNvPr>
          <p:cNvCxnSpPr>
            <a:endCxn id="22" idx="1"/>
          </p:cNvCxnSpPr>
          <p:nvPr/>
        </p:nvCxnSpPr>
        <p:spPr>
          <a:xfrm>
            <a:off x="5546629" y="2858184"/>
            <a:ext cx="549371" cy="46431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2E8995F-1884-4414-9620-5672CEECB4A5}"/>
              </a:ext>
            </a:extLst>
          </p:cNvPr>
          <p:cNvCxnSpPr>
            <a:endCxn id="22" idx="1"/>
          </p:cNvCxnSpPr>
          <p:nvPr/>
        </p:nvCxnSpPr>
        <p:spPr>
          <a:xfrm>
            <a:off x="5546629" y="3241466"/>
            <a:ext cx="549371" cy="8103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6BB1BA36-B385-43D2-9E55-D61524377E13}"/>
              </a:ext>
            </a:extLst>
          </p:cNvPr>
          <p:cNvCxnSpPr>
            <a:endCxn id="22" idx="1"/>
          </p:cNvCxnSpPr>
          <p:nvPr/>
        </p:nvCxnSpPr>
        <p:spPr>
          <a:xfrm flipV="1">
            <a:off x="5546629" y="3322501"/>
            <a:ext cx="549371" cy="2901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6E009ADA-B22E-4B4C-9465-55F5CB173796}"/>
              </a:ext>
            </a:extLst>
          </p:cNvPr>
          <p:cNvCxnSpPr>
            <a:endCxn id="22" idx="1"/>
          </p:cNvCxnSpPr>
          <p:nvPr/>
        </p:nvCxnSpPr>
        <p:spPr>
          <a:xfrm flipV="1">
            <a:off x="5503433" y="3322501"/>
            <a:ext cx="592567" cy="65792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Gerade Verbindung mit Pfeil 33">
            <a:extLst>
              <a:ext uri="{FF2B5EF4-FFF2-40B4-BE49-F238E27FC236}">
                <a16:creationId xmlns:a16="http://schemas.microsoft.com/office/drawing/2014/main" id="{7F333164-3672-49EF-9CAC-328D5DCB9B7B}"/>
              </a:ext>
            </a:extLst>
          </p:cNvPr>
          <p:cNvCxnSpPr>
            <a:endCxn id="22" idx="1"/>
          </p:cNvCxnSpPr>
          <p:nvPr/>
        </p:nvCxnSpPr>
        <p:spPr>
          <a:xfrm flipV="1">
            <a:off x="5546629" y="3322501"/>
            <a:ext cx="549371" cy="99543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5E0B3A19-0619-43A1-8C59-3FC9A0651DFA}"/>
              </a:ext>
            </a:extLst>
          </p:cNvPr>
          <p:cNvCxnSpPr>
            <a:endCxn id="22" idx="1"/>
          </p:cNvCxnSpPr>
          <p:nvPr/>
        </p:nvCxnSpPr>
        <p:spPr>
          <a:xfrm flipV="1">
            <a:off x="5503433" y="3322501"/>
            <a:ext cx="592567" cy="14028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Pfeil: nach rechts 36">
            <a:extLst>
              <a:ext uri="{FF2B5EF4-FFF2-40B4-BE49-F238E27FC236}">
                <a16:creationId xmlns:a16="http://schemas.microsoft.com/office/drawing/2014/main" id="{379519FD-BDD4-4D3E-A830-A88DC62FB38A}"/>
              </a:ext>
            </a:extLst>
          </p:cNvPr>
          <p:cNvSpPr/>
          <p:nvPr/>
        </p:nvSpPr>
        <p:spPr>
          <a:xfrm>
            <a:off x="8586416" y="2858184"/>
            <a:ext cx="316665" cy="10490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02113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5341E920-2BA9-C6AC-D645-F3BC0BFB52EB}"/>
              </a:ext>
            </a:extLst>
          </p:cNvPr>
          <p:cNvPicPr>
            <a:picLocks noChangeAspect="1"/>
          </p:cNvPicPr>
          <p:nvPr/>
        </p:nvPicPr>
        <p:blipFill>
          <a:blip r:embed="rId2"/>
          <a:stretch>
            <a:fillRect/>
          </a:stretch>
        </p:blipFill>
        <p:spPr>
          <a:xfrm>
            <a:off x="5368066" y="2149215"/>
            <a:ext cx="6488975" cy="3617602"/>
          </a:xfrm>
          <a:prstGeom prst="rect">
            <a:avLst/>
          </a:prstGeom>
          <a:noFill/>
        </p:spPr>
      </p:pic>
      <p:sp>
        <p:nvSpPr>
          <p:cNvPr id="12" name="Text Placeholder 2">
            <a:extLst>
              <a:ext uri="{FF2B5EF4-FFF2-40B4-BE49-F238E27FC236}">
                <a16:creationId xmlns:a16="http://schemas.microsoft.com/office/drawing/2014/main" id="{DD5F1E84-96EA-2FC2-EB23-C97E371DEE20}"/>
              </a:ext>
            </a:extLst>
          </p:cNvPr>
          <p:cNvSpPr>
            <a:spLocks noGrp="1"/>
          </p:cNvSpPr>
          <p:nvPr>
            <p:ph type="body" sz="half" idx="2"/>
          </p:nvPr>
        </p:nvSpPr>
        <p:spPr>
          <a:xfrm>
            <a:off x="334964" y="1678742"/>
            <a:ext cx="5033101" cy="4558548"/>
          </a:xfrm>
        </p:spPr>
        <p:txBody>
          <a:bodyPr/>
          <a:lstStyle/>
          <a:p>
            <a:r>
              <a:rPr lang="en-US" dirty="0"/>
              <a:t>Get a challenge at least once a month</a:t>
            </a:r>
          </a:p>
          <a:p>
            <a:r>
              <a:rPr lang="en-US" dirty="0"/>
              <a:t>Connect to a provided SQL Server Instance</a:t>
            </a:r>
          </a:p>
          <a:p>
            <a:r>
              <a:rPr lang="en-US" dirty="0"/>
              <a:t>Load the challenge scenario</a:t>
            </a:r>
          </a:p>
          <a:p>
            <a:r>
              <a:rPr lang="en-US" dirty="0"/>
              <a:t>Try to solve it</a:t>
            </a:r>
          </a:p>
          <a:p>
            <a:r>
              <a:rPr lang="en-US" dirty="0"/>
              <a:t>Blog about your solution</a:t>
            </a:r>
          </a:p>
          <a:p>
            <a:r>
              <a:rPr lang="en-US" dirty="0"/>
              <a:t>Leave a link in the comments of the challenge to your blog post.</a:t>
            </a:r>
          </a:p>
          <a:p>
            <a:endParaRPr lang="en-US" dirty="0"/>
          </a:p>
          <a:p>
            <a:endParaRPr lang="en-US" dirty="0"/>
          </a:p>
          <a:p>
            <a:r>
              <a:rPr lang="en-US" dirty="0">
                <a:hlinkClick r:id="rId3"/>
              </a:rPr>
              <a:t>https://sqlchallenges</a:t>
            </a:r>
            <a:r>
              <a:rPr lang="en-US">
                <a:hlinkClick r:id="rId3"/>
              </a:rPr>
              <a:t>.de</a:t>
            </a:r>
            <a:endParaRPr lang="en-US" dirty="0"/>
          </a:p>
        </p:txBody>
      </p:sp>
      <p:sp>
        <p:nvSpPr>
          <p:cNvPr id="5" name="Titel 4">
            <a:extLst>
              <a:ext uri="{FF2B5EF4-FFF2-40B4-BE49-F238E27FC236}">
                <a16:creationId xmlns:a16="http://schemas.microsoft.com/office/drawing/2014/main" id="{B6F77BBF-034A-A53E-C4B8-E4039AC9F0F3}"/>
              </a:ext>
            </a:extLst>
          </p:cNvPr>
          <p:cNvSpPr>
            <a:spLocks noGrp="1"/>
          </p:cNvSpPr>
          <p:nvPr>
            <p:ph type="title"/>
          </p:nvPr>
        </p:nvSpPr>
        <p:spPr>
          <a:xfrm>
            <a:off x="334963" y="441326"/>
            <a:ext cx="9037637" cy="1116015"/>
          </a:xfrm>
        </p:spPr>
        <p:txBody>
          <a:bodyPr anchor="ctr">
            <a:normAutofit/>
          </a:bodyPr>
          <a:lstStyle/>
          <a:p>
            <a:r>
              <a:rPr lang="en-US" dirty="0"/>
              <a:t>Challenge SQL Server real world scenarios</a:t>
            </a:r>
          </a:p>
        </p:txBody>
      </p:sp>
    </p:spTree>
    <p:extLst>
      <p:ext uri="{BB962C8B-B14F-4D97-AF65-F5344CB8AC3E}">
        <p14:creationId xmlns:p14="http://schemas.microsoft.com/office/powerpoint/2010/main" val="920116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C9C24CB7-2678-4CB4-BA3B-12A007ACC6BC}"/>
              </a:ext>
            </a:extLst>
          </p:cNvPr>
          <p:cNvSpPr>
            <a:spLocks noGrp="1"/>
          </p:cNvSpPr>
          <p:nvPr>
            <p:ph type="ctrTitle"/>
          </p:nvPr>
        </p:nvSpPr>
        <p:spPr/>
        <p:txBody>
          <a:bodyPr/>
          <a:lstStyle/>
          <a:p>
            <a:r>
              <a:rPr lang="de-DE" dirty="0"/>
              <a:t>Note</a:t>
            </a:r>
          </a:p>
        </p:txBody>
      </p:sp>
      <p:sp>
        <p:nvSpPr>
          <p:cNvPr id="6" name="Untertitel 5">
            <a:extLst>
              <a:ext uri="{FF2B5EF4-FFF2-40B4-BE49-F238E27FC236}">
                <a16:creationId xmlns:a16="http://schemas.microsoft.com/office/drawing/2014/main" id="{2BBB2EA6-AF07-4003-B79C-C83C152041ED}"/>
              </a:ext>
            </a:extLst>
          </p:cNvPr>
          <p:cNvSpPr>
            <a:spLocks noGrp="1"/>
          </p:cNvSpPr>
          <p:nvPr>
            <p:ph type="subTitle" idx="1"/>
          </p:nvPr>
        </p:nvSpPr>
        <p:spPr/>
        <p:txBody>
          <a:bodyPr>
            <a:normAutofit/>
          </a:bodyPr>
          <a:lstStyle/>
          <a:p>
            <a:pPr marL="342900" indent="-342900" algn="l">
              <a:buFont typeface="Arial" panose="020B0604020202020204" pitchFamily="34" charset="0"/>
              <a:buChar char="•"/>
            </a:pPr>
            <a:r>
              <a:rPr lang="en-US" dirty="0"/>
              <a:t>All Use Cases described in this session are based on real-world scenarios and have found the implementation into production.</a:t>
            </a:r>
          </a:p>
          <a:p>
            <a:pPr marL="342900" indent="-342900" algn="l">
              <a:buFont typeface="Arial" panose="020B0604020202020204" pitchFamily="34" charset="0"/>
              <a:buChar char="•"/>
            </a:pPr>
            <a:r>
              <a:rPr lang="en-US" b="1" dirty="0">
                <a:solidFill>
                  <a:srgbClr val="FF0000"/>
                </a:solidFill>
              </a:rPr>
              <a:t>The customer scenarios have been simplified for this session.</a:t>
            </a:r>
            <a:endParaRPr lang="de-DE" b="1" dirty="0">
              <a:solidFill>
                <a:srgbClr val="FF0000"/>
              </a:solidFill>
            </a:endParaRPr>
          </a:p>
        </p:txBody>
      </p:sp>
    </p:spTree>
    <p:extLst>
      <p:ext uri="{BB962C8B-B14F-4D97-AF65-F5344CB8AC3E}">
        <p14:creationId xmlns:p14="http://schemas.microsoft.com/office/powerpoint/2010/main" val="922971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AE6FF182-963C-4697-9518-6914B4D16647}"/>
              </a:ext>
            </a:extLst>
          </p:cNvPr>
          <p:cNvSpPr>
            <a:spLocks noGrp="1"/>
          </p:cNvSpPr>
          <p:nvPr>
            <p:ph type="title"/>
          </p:nvPr>
        </p:nvSpPr>
        <p:spPr/>
        <p:txBody>
          <a:bodyPr/>
          <a:lstStyle/>
          <a:p>
            <a:r>
              <a:rPr lang="en-GB" dirty="0"/>
              <a:t>Use Cases for Partitioning</a:t>
            </a:r>
          </a:p>
        </p:txBody>
      </p:sp>
      <p:sp>
        <p:nvSpPr>
          <p:cNvPr id="6" name="Inhaltsplatzhalter 5">
            <a:extLst>
              <a:ext uri="{FF2B5EF4-FFF2-40B4-BE49-F238E27FC236}">
                <a16:creationId xmlns:a16="http://schemas.microsoft.com/office/drawing/2014/main" id="{12E917D0-2EFD-482A-8926-69A27F0DF25C}"/>
              </a:ext>
            </a:extLst>
          </p:cNvPr>
          <p:cNvSpPr>
            <a:spLocks noGrp="1"/>
          </p:cNvSpPr>
          <p:nvPr>
            <p:ph idx="1"/>
          </p:nvPr>
        </p:nvSpPr>
        <p:spPr/>
        <p:txBody>
          <a:bodyPr>
            <a:normAutofit/>
          </a:bodyPr>
          <a:lstStyle/>
          <a:p>
            <a:r>
              <a:rPr lang="en-GB" sz="1800" b="1" dirty="0"/>
              <a:t>High transactional production environment</a:t>
            </a:r>
          </a:p>
          <a:p>
            <a:pPr lvl="1"/>
            <a:r>
              <a:rPr lang="en-GB" sz="1800" dirty="0"/>
              <a:t>The customer is a pharmaceutical company that produces drugs on various (16) production lines.</a:t>
            </a:r>
          </a:p>
          <a:p>
            <a:pPr lvl="1"/>
            <a:r>
              <a:rPr lang="en-GB" sz="1800" dirty="0"/>
              <a:t>Every charge must go through a Q&amp;A check that stores the data in the SQL Server Database.</a:t>
            </a:r>
          </a:p>
          <a:p>
            <a:r>
              <a:rPr lang="en-GB" sz="1800" b="1" dirty="0">
                <a:solidFill>
                  <a:schemeClr val="bg1">
                    <a:lumMod val="75000"/>
                  </a:schemeClr>
                </a:solidFill>
              </a:rPr>
              <a:t>Query Performance Problems</a:t>
            </a:r>
          </a:p>
          <a:p>
            <a:pPr lvl="1"/>
            <a:r>
              <a:rPr lang="en-US" sz="1800" dirty="0">
                <a:solidFill>
                  <a:schemeClr val="bg1">
                    <a:lumMod val="75000"/>
                  </a:schemeClr>
                </a:solidFill>
              </a:rPr>
              <a:t>This customer has a big Data Warehouse which gets updated 24/7 all 5 – 10 minutes.</a:t>
            </a:r>
            <a:br>
              <a:rPr lang="en-US" sz="1800" dirty="0">
                <a:solidFill>
                  <a:schemeClr val="bg1">
                    <a:lumMod val="75000"/>
                  </a:schemeClr>
                </a:solidFill>
              </a:rPr>
            </a:br>
            <a:r>
              <a:rPr lang="en-US" sz="1800" dirty="0">
                <a:solidFill>
                  <a:schemeClr val="bg1">
                    <a:lumMod val="75000"/>
                  </a:schemeClr>
                </a:solidFill>
              </a:rPr>
              <a:t>Before they can import the data, they must find the last record in a partitioned table.</a:t>
            </a:r>
            <a:br>
              <a:rPr lang="en-US" sz="1800" dirty="0">
                <a:solidFill>
                  <a:schemeClr val="bg1">
                    <a:lumMod val="75000"/>
                  </a:schemeClr>
                </a:solidFill>
              </a:rPr>
            </a:br>
            <a:r>
              <a:rPr lang="en-US" sz="1800" dirty="0">
                <a:solidFill>
                  <a:schemeClr val="bg1">
                    <a:lumMod val="75000"/>
                  </a:schemeClr>
                </a:solidFill>
              </a:rPr>
              <a:t>The evaluation of the MAX() value takes between 30 – 45 seconds although there is an index on that attribute</a:t>
            </a:r>
          </a:p>
          <a:p>
            <a:r>
              <a:rPr lang="en-GB" sz="1800" b="1" dirty="0">
                <a:solidFill>
                  <a:schemeClr val="bg1">
                    <a:lumMod val="75000"/>
                  </a:schemeClr>
                </a:solidFill>
              </a:rPr>
              <a:t>Data Warehouse</a:t>
            </a:r>
          </a:p>
          <a:p>
            <a:pPr lvl="1"/>
            <a:r>
              <a:rPr lang="en-US" sz="1800" dirty="0">
                <a:solidFill>
                  <a:schemeClr val="bg1">
                    <a:lumMod val="75000"/>
                  </a:schemeClr>
                </a:solidFill>
              </a:rPr>
              <a:t>The customer is a retail company that loads the key figures (product / sales) of all cash registers into the Date Warehouse every night so that they can create reliable plans for supplying the stores.</a:t>
            </a:r>
          </a:p>
          <a:p>
            <a:r>
              <a:rPr lang="en-US" sz="1800" b="1" dirty="0">
                <a:solidFill>
                  <a:schemeClr val="bg1">
                    <a:lumMod val="75000"/>
                  </a:schemeClr>
                </a:solidFill>
              </a:rPr>
              <a:t>Management of big databases</a:t>
            </a:r>
          </a:p>
          <a:p>
            <a:pPr lvl="1"/>
            <a:r>
              <a:rPr lang="en-US" sz="1800" dirty="0">
                <a:solidFill>
                  <a:schemeClr val="bg1">
                    <a:lumMod val="75000"/>
                  </a:schemeClr>
                </a:solidFill>
              </a:rPr>
              <a:t>A large company's administrator must re-create indexes and statistics from a 45 TB database every night. The time window is limited, and a way must be found to limit maintenance to the time window.</a:t>
            </a:r>
          </a:p>
          <a:p>
            <a:pPr lvl="1"/>
            <a:r>
              <a:rPr lang="en-US" sz="1800" dirty="0">
                <a:solidFill>
                  <a:schemeClr val="bg1">
                    <a:lumMod val="75000"/>
                  </a:schemeClr>
                </a:solidFill>
              </a:rPr>
              <a:t>Furthermore, the SLA determines a downtime for “hot” data within 60 Minutes!</a:t>
            </a:r>
          </a:p>
          <a:p>
            <a:endParaRPr lang="en-GB" sz="1800" dirty="0"/>
          </a:p>
        </p:txBody>
      </p:sp>
    </p:spTree>
    <p:extLst>
      <p:ext uri="{BB962C8B-B14F-4D97-AF65-F5344CB8AC3E}">
        <p14:creationId xmlns:p14="http://schemas.microsoft.com/office/powerpoint/2010/main" val="201380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BD071-5F61-4EA0-8505-E258FFA6F117}"/>
              </a:ext>
            </a:extLst>
          </p:cNvPr>
          <p:cNvSpPr>
            <a:spLocks noGrp="1"/>
          </p:cNvSpPr>
          <p:nvPr>
            <p:ph type="title"/>
          </p:nvPr>
        </p:nvSpPr>
        <p:spPr/>
        <p:txBody>
          <a:bodyPr/>
          <a:lstStyle/>
          <a:p>
            <a:r>
              <a:rPr lang="en-GB"/>
              <a:t>Use Case #1</a:t>
            </a:r>
          </a:p>
        </p:txBody>
      </p:sp>
      <p:grpSp>
        <p:nvGrpSpPr>
          <p:cNvPr id="6" name="Gruppieren 5">
            <a:extLst>
              <a:ext uri="{FF2B5EF4-FFF2-40B4-BE49-F238E27FC236}">
                <a16:creationId xmlns:a16="http://schemas.microsoft.com/office/drawing/2014/main" id="{E4347132-B8CB-44CC-9DD6-506C25C9EDFA}"/>
              </a:ext>
            </a:extLst>
          </p:cNvPr>
          <p:cNvGrpSpPr/>
          <p:nvPr/>
        </p:nvGrpSpPr>
        <p:grpSpPr>
          <a:xfrm>
            <a:off x="334964" y="1479743"/>
            <a:ext cx="1638985" cy="2318589"/>
            <a:chOff x="334964" y="1479743"/>
            <a:chExt cx="1638985" cy="2318589"/>
          </a:xfrm>
        </p:grpSpPr>
        <p:pic>
          <p:nvPicPr>
            <p:cNvPr id="4" name="Grafik 3">
              <a:extLst>
                <a:ext uri="{FF2B5EF4-FFF2-40B4-BE49-F238E27FC236}">
                  <a16:creationId xmlns:a16="http://schemas.microsoft.com/office/drawing/2014/main" id="{4B1ED76F-A6B7-40BD-98F2-9D72E77FD0EA}"/>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5" name="Textfeld 4">
              <a:extLst>
                <a:ext uri="{FF2B5EF4-FFF2-40B4-BE49-F238E27FC236}">
                  <a16:creationId xmlns:a16="http://schemas.microsoft.com/office/drawing/2014/main" id="{84C5C172-DAAC-4A9E-8955-EBAF15ADA869}"/>
                </a:ext>
              </a:extLst>
            </p:cNvPr>
            <p:cNvSpPr txBox="1"/>
            <p:nvPr/>
          </p:nvSpPr>
          <p:spPr>
            <a:xfrm>
              <a:off x="334964" y="3429000"/>
              <a:ext cx="1636198" cy="369332"/>
            </a:xfrm>
            <a:prstGeom prst="rect">
              <a:avLst/>
            </a:prstGeom>
            <a:noFill/>
          </p:spPr>
          <p:txBody>
            <a:bodyPr wrap="square" rtlCol="0">
              <a:spAutoFit/>
            </a:bodyPr>
            <a:lstStyle/>
            <a:p>
              <a:pPr algn="ctr"/>
              <a:r>
                <a:rPr lang="en-GB" b="1"/>
                <a:t>Machine #1</a:t>
              </a:r>
            </a:p>
          </p:txBody>
        </p:sp>
      </p:grpSp>
      <p:grpSp>
        <p:nvGrpSpPr>
          <p:cNvPr id="7" name="Gruppieren 6">
            <a:extLst>
              <a:ext uri="{FF2B5EF4-FFF2-40B4-BE49-F238E27FC236}">
                <a16:creationId xmlns:a16="http://schemas.microsoft.com/office/drawing/2014/main" id="{40301E9C-8595-4CB4-AEA4-005833054090}"/>
              </a:ext>
            </a:extLst>
          </p:cNvPr>
          <p:cNvGrpSpPr/>
          <p:nvPr/>
        </p:nvGrpSpPr>
        <p:grpSpPr>
          <a:xfrm>
            <a:off x="2349017" y="1479743"/>
            <a:ext cx="1638985" cy="2318589"/>
            <a:chOff x="334964" y="1479743"/>
            <a:chExt cx="1638985" cy="2318589"/>
          </a:xfrm>
        </p:grpSpPr>
        <p:pic>
          <p:nvPicPr>
            <p:cNvPr id="8" name="Grafik 7">
              <a:extLst>
                <a:ext uri="{FF2B5EF4-FFF2-40B4-BE49-F238E27FC236}">
                  <a16:creationId xmlns:a16="http://schemas.microsoft.com/office/drawing/2014/main" id="{DE677E3C-19B8-4EB7-83E7-FE7BE8FF43E8}"/>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9" name="Textfeld 8">
              <a:extLst>
                <a:ext uri="{FF2B5EF4-FFF2-40B4-BE49-F238E27FC236}">
                  <a16:creationId xmlns:a16="http://schemas.microsoft.com/office/drawing/2014/main" id="{C47CC530-7F4F-4925-817E-937040A14CE4}"/>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#2</a:t>
              </a:r>
            </a:p>
          </p:txBody>
        </p:sp>
      </p:grpSp>
      <p:grpSp>
        <p:nvGrpSpPr>
          <p:cNvPr id="13" name="Gruppieren 12">
            <a:extLst>
              <a:ext uri="{FF2B5EF4-FFF2-40B4-BE49-F238E27FC236}">
                <a16:creationId xmlns:a16="http://schemas.microsoft.com/office/drawing/2014/main" id="{8316F8BB-5BD0-46A5-BE12-7322C7B6EC38}"/>
              </a:ext>
            </a:extLst>
          </p:cNvPr>
          <p:cNvGrpSpPr/>
          <p:nvPr/>
        </p:nvGrpSpPr>
        <p:grpSpPr>
          <a:xfrm>
            <a:off x="8036172" y="1479743"/>
            <a:ext cx="1638985" cy="2318589"/>
            <a:chOff x="334964" y="1479743"/>
            <a:chExt cx="1638985" cy="2318589"/>
          </a:xfrm>
        </p:grpSpPr>
        <p:pic>
          <p:nvPicPr>
            <p:cNvPr id="14" name="Grafik 13">
              <a:extLst>
                <a:ext uri="{FF2B5EF4-FFF2-40B4-BE49-F238E27FC236}">
                  <a16:creationId xmlns:a16="http://schemas.microsoft.com/office/drawing/2014/main" id="{DD63BEC6-6C82-462C-AC01-527527C3FFD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15" name="Textfeld 14">
              <a:extLst>
                <a:ext uri="{FF2B5EF4-FFF2-40B4-BE49-F238E27FC236}">
                  <a16:creationId xmlns:a16="http://schemas.microsoft.com/office/drawing/2014/main" id="{3E6768BE-7FF4-4278-8910-14B40B4D1FB3}"/>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#15</a:t>
              </a:r>
            </a:p>
          </p:txBody>
        </p:sp>
      </p:grpSp>
      <p:grpSp>
        <p:nvGrpSpPr>
          <p:cNvPr id="16" name="Gruppieren 15">
            <a:extLst>
              <a:ext uri="{FF2B5EF4-FFF2-40B4-BE49-F238E27FC236}">
                <a16:creationId xmlns:a16="http://schemas.microsoft.com/office/drawing/2014/main" id="{8DF51415-3EF7-4913-9B9A-5FC9E81D7A48}"/>
              </a:ext>
            </a:extLst>
          </p:cNvPr>
          <p:cNvGrpSpPr/>
          <p:nvPr/>
        </p:nvGrpSpPr>
        <p:grpSpPr>
          <a:xfrm>
            <a:off x="10050225" y="1479743"/>
            <a:ext cx="1638985" cy="2318589"/>
            <a:chOff x="334964" y="1479743"/>
            <a:chExt cx="1638985" cy="2318589"/>
          </a:xfrm>
        </p:grpSpPr>
        <p:pic>
          <p:nvPicPr>
            <p:cNvPr id="17" name="Grafik 16">
              <a:extLst>
                <a:ext uri="{FF2B5EF4-FFF2-40B4-BE49-F238E27FC236}">
                  <a16:creationId xmlns:a16="http://schemas.microsoft.com/office/drawing/2014/main" id="{D6DFDFE4-8D5B-4F06-9205-DE0098F9FB30}"/>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1693" t="5278" r="26219" b="11775"/>
            <a:stretch/>
          </p:blipFill>
          <p:spPr>
            <a:xfrm>
              <a:off x="334964" y="1479743"/>
              <a:ext cx="1638985" cy="1957473"/>
            </a:xfrm>
            <a:prstGeom prst="rect">
              <a:avLst/>
            </a:prstGeom>
          </p:spPr>
        </p:pic>
        <p:sp>
          <p:nvSpPr>
            <p:cNvPr id="18" name="Textfeld 17">
              <a:extLst>
                <a:ext uri="{FF2B5EF4-FFF2-40B4-BE49-F238E27FC236}">
                  <a16:creationId xmlns:a16="http://schemas.microsoft.com/office/drawing/2014/main" id="{64B96FE9-8072-4FFA-817D-0461F93DD6E7}"/>
                </a:ext>
              </a:extLst>
            </p:cNvPr>
            <p:cNvSpPr txBox="1"/>
            <p:nvPr/>
          </p:nvSpPr>
          <p:spPr>
            <a:xfrm>
              <a:off x="334964" y="3429000"/>
              <a:ext cx="1636198" cy="369332"/>
            </a:xfrm>
            <a:prstGeom prst="rect">
              <a:avLst/>
            </a:prstGeom>
            <a:noFill/>
          </p:spPr>
          <p:txBody>
            <a:bodyPr wrap="square" rtlCol="0">
              <a:spAutoFit/>
            </a:bodyPr>
            <a:lstStyle/>
            <a:p>
              <a:pPr algn="ctr"/>
              <a:r>
                <a:rPr lang="en-GB" b="1" dirty="0"/>
                <a:t>Machine #16</a:t>
              </a:r>
            </a:p>
          </p:txBody>
        </p:sp>
      </p:grpSp>
      <p:sp>
        <p:nvSpPr>
          <p:cNvPr id="22" name="Pfeil: nach rechts 21">
            <a:extLst>
              <a:ext uri="{FF2B5EF4-FFF2-40B4-BE49-F238E27FC236}">
                <a16:creationId xmlns:a16="http://schemas.microsoft.com/office/drawing/2014/main" id="{4B40C354-21AE-4B32-9289-F00C2A7DE0C6}"/>
              </a:ext>
            </a:extLst>
          </p:cNvPr>
          <p:cNvSpPr/>
          <p:nvPr/>
        </p:nvSpPr>
        <p:spPr>
          <a:xfrm>
            <a:off x="4363933" y="2376345"/>
            <a:ext cx="3672239" cy="6022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t>
            </a:r>
          </a:p>
        </p:txBody>
      </p:sp>
      <p:grpSp>
        <p:nvGrpSpPr>
          <p:cNvPr id="29" name="Gruppieren 28">
            <a:extLst>
              <a:ext uri="{FF2B5EF4-FFF2-40B4-BE49-F238E27FC236}">
                <a16:creationId xmlns:a16="http://schemas.microsoft.com/office/drawing/2014/main" id="{ED0031A3-A16B-479D-B36D-B6B862B798BF}"/>
              </a:ext>
            </a:extLst>
          </p:cNvPr>
          <p:cNvGrpSpPr/>
          <p:nvPr/>
        </p:nvGrpSpPr>
        <p:grpSpPr>
          <a:xfrm>
            <a:off x="2479486" y="4246705"/>
            <a:ext cx="1374337" cy="2019680"/>
            <a:chOff x="2495911" y="3972938"/>
            <a:chExt cx="1374337" cy="2019680"/>
          </a:xfrm>
        </p:grpSpPr>
        <p:pic>
          <p:nvPicPr>
            <p:cNvPr id="24" name="Grafik 23">
              <a:extLst>
                <a:ext uri="{FF2B5EF4-FFF2-40B4-BE49-F238E27FC236}">
                  <a16:creationId xmlns:a16="http://schemas.microsoft.com/office/drawing/2014/main" id="{DD138F4F-34D7-438E-9825-942DFB4F9BB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505949" y="3972938"/>
              <a:ext cx="1354262" cy="1915420"/>
            </a:xfrm>
            <a:prstGeom prst="rect">
              <a:avLst/>
            </a:prstGeom>
          </p:spPr>
        </p:pic>
        <p:sp>
          <p:nvSpPr>
            <p:cNvPr id="26" name="Textfeld 25">
              <a:extLst>
                <a:ext uri="{FF2B5EF4-FFF2-40B4-BE49-F238E27FC236}">
                  <a16:creationId xmlns:a16="http://schemas.microsoft.com/office/drawing/2014/main" id="{A9D60E28-B234-4B47-8720-F78FF70F8DAB}"/>
                </a:ext>
              </a:extLst>
            </p:cNvPr>
            <p:cNvSpPr txBox="1"/>
            <p:nvPr/>
          </p:nvSpPr>
          <p:spPr>
            <a:xfrm>
              <a:off x="2495911" y="5623286"/>
              <a:ext cx="1374337" cy="369332"/>
            </a:xfrm>
            <a:prstGeom prst="rect">
              <a:avLst/>
            </a:prstGeom>
            <a:noFill/>
          </p:spPr>
          <p:txBody>
            <a:bodyPr wrap="square" rtlCol="0">
              <a:spAutoFit/>
            </a:bodyPr>
            <a:lstStyle/>
            <a:p>
              <a:pPr algn="ctr"/>
              <a:r>
                <a:rPr lang="de-DE" b="1" dirty="0"/>
                <a:t>Webserver</a:t>
              </a:r>
            </a:p>
          </p:txBody>
        </p:sp>
      </p:grpSp>
      <p:pic>
        <p:nvPicPr>
          <p:cNvPr id="28" name="Grafik 27">
            <a:extLst>
              <a:ext uri="{FF2B5EF4-FFF2-40B4-BE49-F238E27FC236}">
                <a16:creationId xmlns:a16="http://schemas.microsoft.com/office/drawing/2014/main" id="{FBD82F0B-26A6-4AC0-AC4D-E96AD1484EED}"/>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953118" y="4473575"/>
            <a:ext cx="1157762" cy="1423478"/>
          </a:xfrm>
          <a:prstGeom prst="rect">
            <a:avLst/>
          </a:prstGeom>
        </p:spPr>
      </p:pic>
      <p:cxnSp>
        <p:nvCxnSpPr>
          <p:cNvPr id="31" name="Verbinder: gewinkelt 30">
            <a:extLst>
              <a:ext uri="{FF2B5EF4-FFF2-40B4-BE49-F238E27FC236}">
                <a16:creationId xmlns:a16="http://schemas.microsoft.com/office/drawing/2014/main" id="{0A547679-3883-4AF6-9209-DC8FD8337623}"/>
              </a:ext>
            </a:extLst>
          </p:cNvPr>
          <p:cNvCxnSpPr>
            <a:cxnSpLocks/>
            <a:stCxn id="5" idx="2"/>
            <a:endCxn id="24" idx="0"/>
          </p:cNvCxnSpPr>
          <p:nvPr/>
        </p:nvCxnSpPr>
        <p:spPr>
          <a:xfrm rot="16200000" flipH="1">
            <a:off x="1935673" y="3015722"/>
            <a:ext cx="448373" cy="2013592"/>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Verbinder: gewinkelt 33">
            <a:extLst>
              <a:ext uri="{FF2B5EF4-FFF2-40B4-BE49-F238E27FC236}">
                <a16:creationId xmlns:a16="http://schemas.microsoft.com/office/drawing/2014/main" id="{09239813-5353-42C7-A01E-3570BE451C5E}"/>
              </a:ext>
            </a:extLst>
          </p:cNvPr>
          <p:cNvCxnSpPr>
            <a:cxnSpLocks/>
            <a:stCxn id="9" idx="2"/>
            <a:endCxn id="24" idx="0"/>
          </p:cNvCxnSpPr>
          <p:nvPr/>
        </p:nvCxnSpPr>
        <p:spPr>
          <a:xfrm rot="5400000">
            <a:off x="2942700" y="4022288"/>
            <a:ext cx="448373" cy="461"/>
          </a:xfrm>
          <a:prstGeom prst="bentConnector3">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Verbinder: gewinkelt 36">
            <a:extLst>
              <a:ext uri="{FF2B5EF4-FFF2-40B4-BE49-F238E27FC236}">
                <a16:creationId xmlns:a16="http://schemas.microsoft.com/office/drawing/2014/main" id="{429A2A21-B9BD-425A-85FC-66A30417B000}"/>
              </a:ext>
            </a:extLst>
          </p:cNvPr>
          <p:cNvCxnSpPr>
            <a:cxnSpLocks/>
            <a:stCxn id="15" idx="2"/>
            <a:endCxn id="24" idx="0"/>
          </p:cNvCxnSpPr>
          <p:nvPr/>
        </p:nvCxnSpPr>
        <p:spPr>
          <a:xfrm rot="5400000">
            <a:off x="5786277" y="1178710"/>
            <a:ext cx="448373" cy="5687616"/>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Verbinder: gewinkelt 39">
            <a:extLst>
              <a:ext uri="{FF2B5EF4-FFF2-40B4-BE49-F238E27FC236}">
                <a16:creationId xmlns:a16="http://schemas.microsoft.com/office/drawing/2014/main" id="{7C1241B5-2C28-4A55-851E-C536EC03A34A}"/>
              </a:ext>
            </a:extLst>
          </p:cNvPr>
          <p:cNvCxnSpPr>
            <a:cxnSpLocks/>
            <a:stCxn id="18" idx="2"/>
            <a:endCxn id="24" idx="0"/>
          </p:cNvCxnSpPr>
          <p:nvPr/>
        </p:nvCxnSpPr>
        <p:spPr>
          <a:xfrm rot="5400000">
            <a:off x="6793304" y="171684"/>
            <a:ext cx="448373" cy="7701669"/>
          </a:xfrm>
          <a:prstGeom prst="bentConnector3">
            <a:avLst>
              <a:gd name="adj1" fmla="val 50000"/>
            </a:avLst>
          </a:prstGeom>
          <a:ln w="381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3" name="Pfeil: nach rechts 42">
            <a:extLst>
              <a:ext uri="{FF2B5EF4-FFF2-40B4-BE49-F238E27FC236}">
                <a16:creationId xmlns:a16="http://schemas.microsoft.com/office/drawing/2014/main" id="{1A2A6372-ADA4-43A1-A7CB-42E47FD4EDA4}"/>
              </a:ext>
            </a:extLst>
          </p:cNvPr>
          <p:cNvSpPr/>
          <p:nvPr/>
        </p:nvSpPr>
        <p:spPr>
          <a:xfrm>
            <a:off x="3597370" y="4906002"/>
            <a:ext cx="2305164" cy="5426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INSERT DATA…</a:t>
            </a:r>
          </a:p>
        </p:txBody>
      </p:sp>
      <p:pic>
        <p:nvPicPr>
          <p:cNvPr id="45" name="Grafik 44">
            <a:extLst>
              <a:ext uri="{FF2B5EF4-FFF2-40B4-BE49-F238E27FC236}">
                <a16:creationId xmlns:a16="http://schemas.microsoft.com/office/drawing/2014/main" id="{99296D9E-5994-445C-831B-CED6EAFF00FC}"/>
              </a:ext>
            </a:extLst>
          </p:cNvPr>
          <p:cNvPicPr>
            <a:picLocks noChangeAspect="1"/>
          </p:cNvPicPr>
          <p:nvPr/>
        </p:nvPicPr>
        <p:blipFill rotWithShape="1">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rcRect b="17517"/>
          <a:stretch/>
        </p:blipFill>
        <p:spPr>
          <a:xfrm>
            <a:off x="8191271" y="4409812"/>
            <a:ext cx="2862968" cy="1671907"/>
          </a:xfrm>
          <a:prstGeom prst="rect">
            <a:avLst/>
          </a:prstGeom>
        </p:spPr>
      </p:pic>
      <p:sp>
        <p:nvSpPr>
          <p:cNvPr id="47" name="Textfeld 46">
            <a:extLst>
              <a:ext uri="{FF2B5EF4-FFF2-40B4-BE49-F238E27FC236}">
                <a16:creationId xmlns:a16="http://schemas.microsoft.com/office/drawing/2014/main" id="{06A3E12C-52FA-453A-8DEF-73424850085C}"/>
              </a:ext>
            </a:extLst>
          </p:cNvPr>
          <p:cNvSpPr txBox="1"/>
          <p:nvPr/>
        </p:nvSpPr>
        <p:spPr>
          <a:xfrm>
            <a:off x="6531999" y="4022518"/>
            <a:ext cx="856325" cy="1323439"/>
          </a:xfrm>
          <a:prstGeom prst="rect">
            <a:avLst/>
          </a:prstGeom>
          <a:noFill/>
        </p:spPr>
        <p:txBody>
          <a:bodyPr wrap="none" rtlCol="0">
            <a:spAutoFit/>
          </a:bodyPr>
          <a:lstStyle/>
          <a:p>
            <a:r>
              <a:rPr lang="de-DE" sz="8000" b="1" dirty="0">
                <a:solidFill>
                  <a:srgbClr val="FF0000"/>
                </a:solidFill>
              </a:rPr>
              <a:t>X</a:t>
            </a:r>
          </a:p>
        </p:txBody>
      </p:sp>
    </p:spTree>
    <p:extLst>
      <p:ext uri="{BB962C8B-B14F-4D97-AF65-F5344CB8AC3E}">
        <p14:creationId xmlns:p14="http://schemas.microsoft.com/office/powerpoint/2010/main" val="273130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9EBB23-90A7-4708-B35A-AD9D4B910861}"/>
              </a:ext>
            </a:extLst>
          </p:cNvPr>
          <p:cNvSpPr>
            <a:spLocks noGrp="1"/>
          </p:cNvSpPr>
          <p:nvPr>
            <p:ph type="title"/>
          </p:nvPr>
        </p:nvSpPr>
        <p:spPr/>
        <p:txBody>
          <a:bodyPr/>
          <a:lstStyle/>
          <a:p>
            <a:r>
              <a:rPr lang="de-DE" dirty="0"/>
              <a:t>Use Case #1</a:t>
            </a:r>
          </a:p>
        </p:txBody>
      </p:sp>
      <p:sp>
        <p:nvSpPr>
          <p:cNvPr id="5" name="Inhaltsplatzhalter 4">
            <a:extLst>
              <a:ext uri="{FF2B5EF4-FFF2-40B4-BE49-F238E27FC236}">
                <a16:creationId xmlns:a16="http://schemas.microsoft.com/office/drawing/2014/main" id="{165D03F6-777C-480D-B0EF-EBDCABF47445}"/>
              </a:ext>
            </a:extLst>
          </p:cNvPr>
          <p:cNvSpPr>
            <a:spLocks noGrp="1"/>
          </p:cNvSpPr>
          <p:nvPr>
            <p:ph idx="1"/>
          </p:nvPr>
        </p:nvSpPr>
        <p:spPr>
          <a:xfrm>
            <a:off x="334964" y="3877184"/>
            <a:ext cx="11522074" cy="2360104"/>
          </a:xfrm>
        </p:spPr>
        <p:txBody>
          <a:bodyPr>
            <a:normAutofit/>
          </a:bodyPr>
          <a:lstStyle/>
          <a:p>
            <a:r>
              <a:rPr lang="de-DE" dirty="0"/>
              <a:t>Problems</a:t>
            </a:r>
          </a:p>
          <a:p>
            <a:pPr lvl="1"/>
            <a:r>
              <a:rPr lang="en-US" dirty="0"/>
              <a:t>The data in the queues grew because SQL Server could not save the data quickly enough!</a:t>
            </a:r>
          </a:p>
          <a:p>
            <a:pPr lvl="1"/>
            <a:r>
              <a:rPr lang="en-US" dirty="0"/>
              <a:t>LATCH-Contention was a problem because the database design could not scale.</a:t>
            </a:r>
            <a:r>
              <a:rPr lang="de-DE" dirty="0"/>
              <a:t> </a:t>
            </a:r>
          </a:p>
          <a:p>
            <a:pPr lvl="1"/>
            <a:r>
              <a:rPr lang="en-US" dirty="0"/>
              <a:t>Indexes were severely fragmented because the machine's ID was different with each process.</a:t>
            </a:r>
            <a:endParaRPr lang="de-DE" dirty="0"/>
          </a:p>
        </p:txBody>
      </p:sp>
      <p:pic>
        <p:nvPicPr>
          <p:cNvPr id="3" name="Grafik 2">
            <a:extLst>
              <a:ext uri="{FF2B5EF4-FFF2-40B4-BE49-F238E27FC236}">
                <a16:creationId xmlns:a16="http://schemas.microsoft.com/office/drawing/2014/main" id="{A4033BD0-9E61-4B03-AA69-869AE9C46C0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88619" y="2005522"/>
            <a:ext cx="1157762" cy="1423478"/>
          </a:xfrm>
          <a:prstGeom prst="rect">
            <a:avLst/>
          </a:prstGeom>
        </p:spPr>
      </p:pic>
      <p:pic>
        <p:nvPicPr>
          <p:cNvPr id="4" name="Grafik 3">
            <a:extLst>
              <a:ext uri="{FF2B5EF4-FFF2-40B4-BE49-F238E27FC236}">
                <a16:creationId xmlns:a16="http://schemas.microsoft.com/office/drawing/2014/main" id="{A8BC52BC-7756-4C6C-BCFC-70D47D6825D3}"/>
              </a:ext>
            </a:extLst>
          </p:cNvPr>
          <p:cNvPicPr>
            <a:picLocks noChangeAspect="1"/>
          </p:cNvPicPr>
          <p:nvPr/>
        </p:nvPicPr>
        <p:blipFill>
          <a:blip r:embed="rId4"/>
          <a:stretch>
            <a:fillRect/>
          </a:stretch>
        </p:blipFill>
        <p:spPr>
          <a:xfrm>
            <a:off x="2254464" y="2032818"/>
            <a:ext cx="3048022" cy="1643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0" name="Gerade Verbindung mit Pfeil 9">
            <a:extLst>
              <a:ext uri="{FF2B5EF4-FFF2-40B4-BE49-F238E27FC236}">
                <a16:creationId xmlns:a16="http://schemas.microsoft.com/office/drawing/2014/main" id="{9838F6D5-9383-4F9B-943E-24453A5D7159}"/>
              </a:ext>
            </a:extLst>
          </p:cNvPr>
          <p:cNvCxnSpPr>
            <a:stCxn id="3" idx="3"/>
          </p:cNvCxnSpPr>
          <p:nvPr/>
        </p:nvCxnSpPr>
        <p:spPr>
          <a:xfrm>
            <a:off x="1646381" y="2717261"/>
            <a:ext cx="527025" cy="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CD82091C-3AB5-4BF1-A3DA-A77B282B3D35}"/>
              </a:ext>
            </a:extLst>
          </p:cNvPr>
          <p:cNvSpPr txBox="1"/>
          <p:nvPr/>
        </p:nvSpPr>
        <p:spPr>
          <a:xfrm>
            <a:off x="5487119" y="2005521"/>
            <a:ext cx="403508" cy="1723700"/>
          </a:xfrm>
          <a:prstGeom prst="rect">
            <a:avLst/>
          </a:prstGeom>
          <a:noFill/>
          <a:ln>
            <a:solidFill>
              <a:schemeClr val="tx1"/>
            </a:solidFill>
          </a:ln>
          <a:effectLst>
            <a:outerShdw blurRad="50800" dist="38100" dir="2700000" algn="tl" rotWithShape="0">
              <a:prstClr val="black">
                <a:alpha val="40000"/>
              </a:prstClr>
            </a:outerShdw>
          </a:effectLst>
        </p:spPr>
        <p:txBody>
          <a:bodyPr vert="wordArtVert" wrap="square" rtlCol="0">
            <a:spAutoFit/>
          </a:bodyPr>
          <a:lstStyle/>
          <a:p>
            <a:r>
              <a:rPr lang="de-DE" sz="1100" b="1" dirty="0"/>
              <a:t>PRIMARY</a:t>
            </a:r>
          </a:p>
        </p:txBody>
      </p:sp>
      <p:sp>
        <p:nvSpPr>
          <p:cNvPr id="13" name="Flussdiagramm: Magnetplattenspeicher 12">
            <a:extLst>
              <a:ext uri="{FF2B5EF4-FFF2-40B4-BE49-F238E27FC236}">
                <a16:creationId xmlns:a16="http://schemas.microsoft.com/office/drawing/2014/main" id="{AC540C52-2FBE-4002-BD0A-647720BB0A52}"/>
              </a:ext>
            </a:extLst>
          </p:cNvPr>
          <p:cNvSpPr/>
          <p:nvPr/>
        </p:nvSpPr>
        <p:spPr>
          <a:xfrm>
            <a:off x="6950956" y="2392238"/>
            <a:ext cx="810884" cy="94331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File</a:t>
            </a:r>
          </a:p>
        </p:txBody>
      </p:sp>
      <p:sp>
        <p:nvSpPr>
          <p:cNvPr id="14" name="Pfeil: nach rechts 13">
            <a:extLst>
              <a:ext uri="{FF2B5EF4-FFF2-40B4-BE49-F238E27FC236}">
                <a16:creationId xmlns:a16="http://schemas.microsoft.com/office/drawing/2014/main" id="{F518D1EA-29A6-4724-9707-86B8E238FD26}"/>
              </a:ext>
            </a:extLst>
          </p:cNvPr>
          <p:cNvSpPr/>
          <p:nvPr/>
        </p:nvSpPr>
        <p:spPr>
          <a:xfrm>
            <a:off x="5890626" y="2717261"/>
            <a:ext cx="1060329" cy="4342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200" b="1" dirty="0"/>
              <a:t>Write</a:t>
            </a:r>
          </a:p>
        </p:txBody>
      </p:sp>
    </p:spTree>
    <p:extLst>
      <p:ext uri="{BB962C8B-B14F-4D97-AF65-F5344CB8AC3E}">
        <p14:creationId xmlns:p14="http://schemas.microsoft.com/office/powerpoint/2010/main" val="3658981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6B9C2-0D65-2EA7-F655-F137CFAB0BFC}"/>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8668E183-D5F2-A8B2-64E9-68CD09B5BE12}"/>
              </a:ext>
            </a:extLst>
          </p:cNvPr>
          <p:cNvSpPr>
            <a:spLocks noGrp="1"/>
          </p:cNvSpPr>
          <p:nvPr>
            <p:ph type="title"/>
          </p:nvPr>
        </p:nvSpPr>
        <p:spPr/>
        <p:txBody>
          <a:bodyPr/>
          <a:lstStyle/>
          <a:p>
            <a:r>
              <a:rPr lang="de-DE" dirty="0" err="1"/>
              <a:t>Optimization</a:t>
            </a:r>
            <a:r>
              <a:rPr lang="de-DE" dirty="0"/>
              <a:t> of High </a:t>
            </a:r>
            <a:r>
              <a:rPr lang="de-DE" dirty="0" err="1"/>
              <a:t>Transactional</a:t>
            </a:r>
            <a:r>
              <a:rPr lang="de-DE" dirty="0"/>
              <a:t> System</a:t>
            </a:r>
          </a:p>
        </p:txBody>
      </p:sp>
      <p:pic>
        <p:nvPicPr>
          <p:cNvPr id="3" name="Grafik 2">
            <a:extLst>
              <a:ext uri="{FF2B5EF4-FFF2-40B4-BE49-F238E27FC236}">
                <a16:creationId xmlns:a16="http://schemas.microsoft.com/office/drawing/2014/main" id="{1936AAD6-F94C-076B-D190-7BD3B6ECAA33}"/>
              </a:ext>
            </a:extLst>
          </p:cNvPr>
          <p:cNvPicPr>
            <a:picLocks noChangeAspect="1"/>
          </p:cNvPicPr>
          <p:nvPr/>
        </p:nvPicPr>
        <p:blipFill>
          <a:blip r:embed="rId2"/>
          <a:stretch>
            <a:fillRect/>
          </a:stretch>
        </p:blipFill>
        <p:spPr>
          <a:xfrm>
            <a:off x="3863181" y="1700213"/>
            <a:ext cx="4465637" cy="4465637"/>
          </a:xfrm>
          <a:prstGeom prst="rect">
            <a:avLst/>
          </a:prstGeom>
        </p:spPr>
      </p:pic>
    </p:spTree>
    <p:extLst>
      <p:ext uri="{BB962C8B-B14F-4D97-AF65-F5344CB8AC3E}">
        <p14:creationId xmlns:p14="http://schemas.microsoft.com/office/powerpoint/2010/main" val="398654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db-berater">
  <a:themeElements>
    <a:clrScheme name="Lariss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enutzerdefiniert 2">
      <a:majorFont>
        <a:latin typeface="Segoe UI"/>
        <a:ea typeface=""/>
        <a:cs typeface=""/>
      </a:majorFont>
      <a:minorFont>
        <a:latin typeface="Segoe UI"/>
        <a:ea typeface=""/>
        <a:cs typeface=""/>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b-berater" id="{A415B4FD-AA9B-4461-AC2B-36ED5617A0E3}" vid="{018F950C-F5FA-4D6B-B0C1-0DCF0BD0511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2432</Words>
  <Application>Microsoft Office PowerPoint</Application>
  <PresentationFormat>Breitbild</PresentationFormat>
  <Paragraphs>370</Paragraphs>
  <Slides>31</Slides>
  <Notes>2</Notes>
  <HiddenSlides>3</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31</vt:i4>
      </vt:variant>
    </vt:vector>
  </HeadingPairs>
  <TitlesOfParts>
    <vt:vector size="39" baseType="lpstr">
      <vt:lpstr>Arial</vt:lpstr>
      <vt:lpstr>Calibri</vt:lpstr>
      <vt:lpstr>Cascadia Mono</vt:lpstr>
      <vt:lpstr>Consolas</vt:lpstr>
      <vt:lpstr>Lucida Console</vt:lpstr>
      <vt:lpstr>Segoe UI</vt:lpstr>
      <vt:lpstr>Segoe UI Light</vt:lpstr>
      <vt:lpstr>1_db-berater</vt:lpstr>
      <vt:lpstr>Microsoft SQL Server</vt:lpstr>
      <vt:lpstr>Links for this Session/Workshop</vt:lpstr>
      <vt:lpstr>Uwe Ricken db Berater GmbH</vt:lpstr>
      <vt:lpstr>Challenge SQL Server real world scenarios</vt:lpstr>
      <vt:lpstr>Note</vt:lpstr>
      <vt:lpstr>Use Cases for Partitioning</vt:lpstr>
      <vt:lpstr>Use Case #1</vt:lpstr>
      <vt:lpstr>Use Case #1</vt:lpstr>
      <vt:lpstr>Optimization of High Transactional System</vt:lpstr>
      <vt:lpstr>Use Case #1</vt:lpstr>
      <vt:lpstr>Use Cases for Partitioning</vt:lpstr>
      <vt:lpstr>Query Performance Problems</vt:lpstr>
      <vt:lpstr>Query Performance Problems</vt:lpstr>
      <vt:lpstr>Query Performance Problems</vt:lpstr>
      <vt:lpstr>Query Performance Problems</vt:lpstr>
      <vt:lpstr>Query Performance Problems</vt:lpstr>
      <vt:lpstr>Use Cases for Partitioning</vt:lpstr>
      <vt:lpstr>Data Warehouse</vt:lpstr>
      <vt:lpstr>Data Warehouse</vt:lpstr>
      <vt:lpstr>Data Warehouse</vt:lpstr>
      <vt:lpstr>Data Warehouse</vt:lpstr>
      <vt:lpstr>Use Cases for Partitioning</vt:lpstr>
      <vt:lpstr>Common SLAs for DBAs</vt:lpstr>
      <vt:lpstr>Consideration with big databases</vt:lpstr>
      <vt:lpstr>Restore Database Filegroups</vt:lpstr>
      <vt:lpstr>Filegroup Restore</vt:lpstr>
      <vt:lpstr>Filegroup Restore</vt:lpstr>
      <vt:lpstr>THANK YOU!</vt:lpstr>
      <vt:lpstr>Use Cases for Partitioning</vt:lpstr>
      <vt:lpstr>Data Warehouse #2</vt:lpstr>
      <vt:lpstr>Data Warehouse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Weblink for Session</dc:title>
  <dc:creator>Uwe Ricken</dc:creator>
  <cp:lastModifiedBy>Uwe Ricken</cp:lastModifiedBy>
  <cp:revision>1</cp:revision>
  <dcterms:created xsi:type="dcterms:W3CDTF">2020-05-15T16:08:49Z</dcterms:created>
  <dcterms:modified xsi:type="dcterms:W3CDTF">2025-06-16T05:51:29Z</dcterms:modified>
</cp:coreProperties>
</file>