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ppt/media/image9.jpg" ContentType="image/pn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28"/>
  </p:notesMasterIdLst>
  <p:sldIdLst>
    <p:sldId id="288" r:id="rId2"/>
    <p:sldId id="421" r:id="rId3"/>
    <p:sldId id="422" r:id="rId4"/>
    <p:sldId id="303" r:id="rId5"/>
    <p:sldId id="304" r:id="rId6"/>
    <p:sldId id="310" r:id="rId7"/>
    <p:sldId id="328" r:id="rId8"/>
    <p:sldId id="314" r:id="rId9"/>
    <p:sldId id="320" r:id="rId10"/>
    <p:sldId id="360" r:id="rId11"/>
    <p:sldId id="322" r:id="rId12"/>
    <p:sldId id="341" r:id="rId13"/>
    <p:sldId id="377" r:id="rId14"/>
    <p:sldId id="311" r:id="rId15"/>
    <p:sldId id="378" r:id="rId16"/>
    <p:sldId id="369" r:id="rId17"/>
    <p:sldId id="333" r:id="rId18"/>
    <p:sldId id="351" r:id="rId19"/>
    <p:sldId id="335" r:id="rId20"/>
    <p:sldId id="368" r:id="rId21"/>
    <p:sldId id="337" r:id="rId22"/>
    <p:sldId id="338" r:id="rId23"/>
    <p:sldId id="355" r:id="rId24"/>
    <p:sldId id="336" r:id="rId25"/>
    <p:sldId id="352" r:id="rId26"/>
    <p:sldId id="42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2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5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2E118-D385-45F8-A602-01C3081E1C98}" v="7" dt="2025-10-06T20:08:15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2" autoAdjust="0"/>
  </p:normalViewPr>
  <p:slideViewPr>
    <p:cSldViewPr showGuides="1">
      <p:cViewPr varScale="1">
        <p:scale>
          <a:sx n="82" d="100"/>
          <a:sy n="82" d="100"/>
        </p:scale>
        <p:origin x="446" y="69"/>
      </p:cViewPr>
      <p:guideLst>
        <p:guide orient="horz" pos="2160"/>
        <p:guide orient="horz" pos="1026"/>
        <p:guide pos="3840"/>
        <p:guide pos="211"/>
        <p:guide pos="7287"/>
        <p:guide pos="5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8" d="100"/>
          <a:sy n="68" d="100"/>
        </p:scale>
        <p:origin x="320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E77B627B-1F43-41A9-9F24-D4BB31BF6050}"/>
    <pc:docChg chg="undo custSel addSld delSld modSld sldOrd delMainMaster">
      <pc:chgData name="Uwe Ricken" userId="f02567aecbed924b" providerId="LiveId" clId="{E77B627B-1F43-41A9-9F24-D4BB31BF6050}" dt="2025-10-06T21:33:33.316" v="169" actId="20577"/>
      <pc:docMkLst>
        <pc:docMk/>
      </pc:docMkLst>
      <pc:sldChg chg="delSp modSp mod">
        <pc:chgData name="Uwe Ricken" userId="f02567aecbed924b" providerId="LiveId" clId="{E77B627B-1F43-41A9-9F24-D4BB31BF6050}" dt="2025-10-06T19:57:48.248" v="17" actId="20577"/>
        <pc:sldMkLst>
          <pc:docMk/>
          <pc:sldMk cId="1570257614" sldId="288"/>
        </pc:sldMkLst>
        <pc:spChg chg="del">
          <ac:chgData name="Uwe Ricken" userId="f02567aecbed924b" providerId="LiveId" clId="{E77B627B-1F43-41A9-9F24-D4BB31BF6050}" dt="2025-10-06T19:57:41.774" v="14" actId="478"/>
          <ac:spMkLst>
            <pc:docMk/>
            <pc:sldMk cId="1570257614" sldId="288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1570257614" sldId="288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6T19:57:48.248" v="17" actId="20577"/>
          <ac:spMkLst>
            <pc:docMk/>
            <pc:sldMk cId="1570257614" sldId="288"/>
            <ac:spMk id="7" creationId="{00000000-0000-0000-0000-000000000000}"/>
          </ac:spMkLst>
        </pc:spChg>
      </pc:sldChg>
      <pc:sldChg chg="modSp del">
        <pc:chgData name="Uwe Ricken" userId="f02567aecbed924b" providerId="LiveId" clId="{E77B627B-1F43-41A9-9F24-D4BB31BF6050}" dt="2025-10-05T18:13:17.585" v="13" actId="47"/>
        <pc:sldMkLst>
          <pc:docMk/>
          <pc:sldMk cId="992667174" sldId="298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992667174" sldId="298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992667174" sldId="298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992667174" sldId="298"/>
            <ac:spMk id="6" creationId="{00000000-0000-0000-0000-000000000000}"/>
          </ac:spMkLst>
        </pc:spChg>
      </pc:sldChg>
      <pc:sldChg chg="modSp mod chgLayout">
        <pc:chgData name="Uwe Ricken" userId="f02567aecbed924b" providerId="LiveId" clId="{E77B627B-1F43-41A9-9F24-D4BB31BF6050}" dt="2025-10-06T19:58:25.608" v="19" actId="700"/>
        <pc:sldMkLst>
          <pc:docMk/>
          <pc:sldMk cId="281196460" sldId="303"/>
        </pc:sldMkLst>
        <pc:spChg chg="mod ord">
          <ac:chgData name="Uwe Ricken" userId="f02567aecbed924b" providerId="LiveId" clId="{E77B627B-1F43-41A9-9F24-D4BB31BF6050}" dt="2025-10-06T19:58:25.608" v="19" actId="700"/>
          <ac:spMkLst>
            <pc:docMk/>
            <pc:sldMk cId="281196460" sldId="303"/>
            <ac:spMk id="4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19:58:25.608" v="19" actId="700"/>
          <ac:spMkLst>
            <pc:docMk/>
            <pc:sldMk cId="281196460" sldId="303"/>
            <ac:spMk id="5" creationId="{00000000-0000-0000-0000-000000000000}"/>
          </ac:spMkLst>
        </pc:spChg>
      </pc:sldChg>
      <pc:sldChg chg="modSp mod">
        <pc:chgData name="Uwe Ricken" userId="f02567aecbed924b" providerId="LiveId" clId="{E77B627B-1F43-41A9-9F24-D4BB31BF6050}" dt="2025-10-06T19:58:40.593" v="20" actId="20577"/>
        <pc:sldMkLst>
          <pc:docMk/>
          <pc:sldMk cId="1991167868" sldId="304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991167868" sldId="304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6T19:58:40.593" v="20" actId="20577"/>
          <ac:spMkLst>
            <pc:docMk/>
            <pc:sldMk cId="1991167868" sldId="304"/>
            <ac:spMk id="3" creationId="{00000000-0000-0000-0000-000000000000}"/>
          </ac:spMkLst>
        </pc:spChg>
      </pc:sldChg>
      <pc:sldChg chg="modSp">
        <pc:chgData name="Uwe Ricken" userId="f02567aecbed924b" providerId="LiveId" clId="{E77B627B-1F43-41A9-9F24-D4BB31BF6050}" dt="2025-10-05T18:12:18.653" v="0"/>
        <pc:sldMkLst>
          <pc:docMk/>
          <pc:sldMk cId="1231307602" sldId="310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231307602" sldId="310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1231307602" sldId="310"/>
            <ac:spMk id="3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1231307602" sldId="310"/>
            <ac:spMk id="6" creationId="{00000000-0000-0000-0000-000000000000}"/>
          </ac:spMkLst>
        </pc:spChg>
      </pc:sldChg>
      <pc:sldChg chg="modSp mod">
        <pc:chgData name="Uwe Ricken" userId="f02567aecbed924b" providerId="LiveId" clId="{E77B627B-1F43-41A9-9F24-D4BB31BF6050}" dt="2025-10-06T20:01:57.466" v="70" actId="14734"/>
        <pc:sldMkLst>
          <pc:docMk/>
          <pc:sldMk cId="2279666655" sldId="311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2279666655" sldId="311"/>
            <ac:spMk id="2" creationId="{00000000-0000-0000-0000-000000000000}"/>
          </ac:spMkLst>
        </pc:spChg>
        <pc:graphicFrameChg chg="modGraphic">
          <ac:chgData name="Uwe Ricken" userId="f02567aecbed924b" providerId="LiveId" clId="{E77B627B-1F43-41A9-9F24-D4BB31BF6050}" dt="2025-10-06T20:01:57.466" v="70" actId="14734"/>
          <ac:graphicFrameMkLst>
            <pc:docMk/>
            <pc:sldMk cId="2279666655" sldId="311"/>
            <ac:graphicFrameMk id="4" creationId="{00000000-0000-0000-0000-000000000000}"/>
          </ac:graphicFrameMkLst>
        </pc:graphicFrameChg>
      </pc:sldChg>
      <pc:sldChg chg="modSp mod">
        <pc:chgData name="Uwe Ricken" userId="f02567aecbed924b" providerId="LiveId" clId="{E77B627B-1F43-41A9-9F24-D4BB31BF6050}" dt="2025-10-06T19:59:14.974" v="23" actId="20577"/>
        <pc:sldMkLst>
          <pc:docMk/>
          <pc:sldMk cId="288844381" sldId="314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288844381" sldId="314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6T19:59:14.974" v="23" actId="20577"/>
          <ac:spMkLst>
            <pc:docMk/>
            <pc:sldMk cId="288844381" sldId="314"/>
            <ac:spMk id="3" creationId="{00000000-0000-0000-0000-000000000000}"/>
          </ac:spMkLst>
        </pc:spChg>
      </pc:sldChg>
      <pc:sldChg chg="modSp">
        <pc:chgData name="Uwe Ricken" userId="f02567aecbed924b" providerId="LiveId" clId="{E77B627B-1F43-41A9-9F24-D4BB31BF6050}" dt="2025-10-06T20:00:03.685" v="34"/>
        <pc:sldMkLst>
          <pc:docMk/>
          <pc:sldMk cId="1475966457" sldId="320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475966457" sldId="320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6T20:00:03.685" v="34"/>
          <ac:spMkLst>
            <pc:docMk/>
            <pc:sldMk cId="1475966457" sldId="320"/>
            <ac:spMk id="3" creationId="{00000000-0000-0000-0000-000000000000}"/>
          </ac:spMkLst>
        </pc:spChg>
      </pc:sldChg>
      <pc:sldChg chg="modSp mod">
        <pc:chgData name="Uwe Ricken" userId="f02567aecbed924b" providerId="LiveId" clId="{E77B627B-1F43-41A9-9F24-D4BB31BF6050}" dt="2025-10-06T20:01:19.276" v="68" actId="20577"/>
        <pc:sldMkLst>
          <pc:docMk/>
          <pc:sldMk cId="3597319367" sldId="322"/>
        </pc:sldMkLst>
        <pc:spChg chg="mod">
          <ac:chgData name="Uwe Ricken" userId="f02567aecbed924b" providerId="LiveId" clId="{E77B627B-1F43-41A9-9F24-D4BB31BF6050}" dt="2025-10-06T20:01:19.276" v="68" actId="20577"/>
          <ac:spMkLst>
            <pc:docMk/>
            <pc:sldMk cId="3597319367" sldId="322"/>
            <ac:spMk id="3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5T18:13:17.585" v="13" actId="47"/>
        <pc:sldMkLst>
          <pc:docMk/>
          <pc:sldMk cId="1161610890" sldId="323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161610890" sldId="323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11" v="1" actId="27636"/>
          <ac:spMkLst>
            <pc:docMk/>
            <pc:sldMk cId="1161610890" sldId="323"/>
            <ac:spMk id="6" creationId="{00000000-0000-0000-0000-000000000000}"/>
          </ac:spMkLst>
        </pc:spChg>
      </pc:sldChg>
      <pc:sldChg chg="delSp mod">
        <pc:chgData name="Uwe Ricken" userId="f02567aecbed924b" providerId="LiveId" clId="{E77B627B-1F43-41A9-9F24-D4BB31BF6050}" dt="2025-10-06T19:58:59.025" v="21" actId="478"/>
        <pc:sldMkLst>
          <pc:docMk/>
          <pc:sldMk cId="2732650639" sldId="328"/>
        </pc:sldMkLst>
        <pc:picChg chg="del">
          <ac:chgData name="Uwe Ricken" userId="f02567aecbed924b" providerId="LiveId" clId="{E77B627B-1F43-41A9-9F24-D4BB31BF6050}" dt="2025-10-06T19:58:59.025" v="21" actId="478"/>
          <ac:picMkLst>
            <pc:docMk/>
            <pc:sldMk cId="2732650639" sldId="328"/>
            <ac:picMk id="7" creationId="{9F134203-1734-42E3-854F-872DC28DA5C0}"/>
          </ac:picMkLst>
        </pc:picChg>
      </pc:sldChg>
      <pc:sldChg chg="addSp delSp modSp mod modClrScheme chgLayout">
        <pc:chgData name="Uwe Ricken" userId="f02567aecbed924b" providerId="LiveId" clId="{E77B627B-1F43-41A9-9F24-D4BB31BF6050}" dt="2025-10-06T20:07:12.637" v="111" actId="20577"/>
        <pc:sldMkLst>
          <pc:docMk/>
          <pc:sldMk cId="986333478" sldId="333"/>
        </pc:sldMkLst>
        <pc:spChg chg="del mod ord">
          <ac:chgData name="Uwe Ricken" userId="f02567aecbed924b" providerId="LiveId" clId="{E77B627B-1F43-41A9-9F24-D4BB31BF6050}" dt="2025-10-06T20:07:01.001" v="108" actId="700"/>
          <ac:spMkLst>
            <pc:docMk/>
            <pc:sldMk cId="986333478" sldId="333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7:06" v="109" actId="700"/>
          <ac:spMkLst>
            <pc:docMk/>
            <pc:sldMk cId="986333478" sldId="333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6:35.239" v="105" actId="6264"/>
          <ac:spMkLst>
            <pc:docMk/>
            <pc:sldMk cId="986333478" sldId="333"/>
            <ac:spMk id="4" creationId="{32CE1DAC-7872-F240-BCE9-3A7021EBC64B}"/>
          </ac:spMkLst>
        </pc:spChg>
        <pc:spChg chg="add del mod">
          <ac:chgData name="Uwe Ricken" userId="f02567aecbed924b" providerId="LiveId" clId="{E77B627B-1F43-41A9-9F24-D4BB31BF6050}" dt="2025-10-06T20:06:35.239" v="105" actId="6264"/>
          <ac:spMkLst>
            <pc:docMk/>
            <pc:sldMk cId="986333478" sldId="333"/>
            <ac:spMk id="5" creationId="{C842D8A0-E4C0-E347-B48A-EAF4FF4EB671}"/>
          </ac:spMkLst>
        </pc:spChg>
        <pc:spChg chg="add del mod ord">
          <ac:chgData name="Uwe Ricken" userId="f02567aecbed924b" providerId="LiveId" clId="{E77B627B-1F43-41A9-9F24-D4BB31BF6050}" dt="2025-10-06T20:07:06" v="109" actId="700"/>
          <ac:spMkLst>
            <pc:docMk/>
            <pc:sldMk cId="986333478" sldId="333"/>
            <ac:spMk id="7" creationId="{ECC8372B-92B8-0D28-D638-034413CF99C8}"/>
          </ac:spMkLst>
        </pc:spChg>
        <pc:spChg chg="add del mod ord">
          <ac:chgData name="Uwe Ricken" userId="f02567aecbed924b" providerId="LiveId" clId="{E77B627B-1F43-41A9-9F24-D4BB31BF6050}" dt="2025-10-06T20:07:06" v="109" actId="700"/>
          <ac:spMkLst>
            <pc:docMk/>
            <pc:sldMk cId="986333478" sldId="333"/>
            <ac:spMk id="8" creationId="{4C84C593-6B7E-7109-38F9-27DB981049E4}"/>
          </ac:spMkLst>
        </pc:spChg>
        <pc:spChg chg="add mod ord">
          <ac:chgData name="Uwe Ricken" userId="f02567aecbed924b" providerId="LiveId" clId="{E77B627B-1F43-41A9-9F24-D4BB31BF6050}" dt="2025-10-06T20:07:12.637" v="111" actId="20577"/>
          <ac:spMkLst>
            <pc:docMk/>
            <pc:sldMk cId="986333478" sldId="333"/>
            <ac:spMk id="9" creationId="{2BC1EF97-2DE6-20D7-4CC8-A5206A004FEF}"/>
          </ac:spMkLst>
        </pc:spChg>
        <pc:picChg chg="del">
          <ac:chgData name="Uwe Ricken" userId="f02567aecbed924b" providerId="LiveId" clId="{E77B627B-1F43-41A9-9F24-D4BB31BF6050}" dt="2025-10-06T20:03:44.679" v="76" actId="478"/>
          <ac:picMkLst>
            <pc:docMk/>
            <pc:sldMk cId="986333478" sldId="333"/>
            <ac:picMk id="6" creationId="{83AA4F09-3E22-4CE4-9247-B9AF3532024C}"/>
          </ac:picMkLst>
        </pc:picChg>
      </pc:sldChg>
      <pc:sldChg chg="addSp delSp modSp add del mod chgLayout">
        <pc:chgData name="Uwe Ricken" userId="f02567aecbed924b" providerId="LiveId" clId="{E77B627B-1F43-41A9-9F24-D4BB31BF6050}" dt="2025-10-06T20:06:08.512" v="101" actId="6264"/>
        <pc:sldMkLst>
          <pc:docMk/>
          <pc:sldMk cId="521048915" sldId="335"/>
        </pc:sldMkLst>
        <pc:spChg chg="mod ord">
          <ac:chgData name="Uwe Ricken" userId="f02567aecbed924b" providerId="LiveId" clId="{E77B627B-1F43-41A9-9F24-D4BB31BF6050}" dt="2025-10-06T20:06:08.512" v="101" actId="6264"/>
          <ac:spMkLst>
            <pc:docMk/>
            <pc:sldMk cId="521048915" sldId="335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6:08.512" v="101" actId="6264"/>
          <ac:spMkLst>
            <pc:docMk/>
            <pc:sldMk cId="521048915" sldId="335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6:08.512" v="101" actId="6264"/>
          <ac:spMkLst>
            <pc:docMk/>
            <pc:sldMk cId="521048915" sldId="335"/>
            <ac:spMk id="4" creationId="{9B1B0057-CD6E-FCC5-3CE8-2C78BD2871EF}"/>
          </ac:spMkLst>
        </pc:spChg>
        <pc:spChg chg="add del mod">
          <ac:chgData name="Uwe Ricken" userId="f02567aecbed924b" providerId="LiveId" clId="{E77B627B-1F43-41A9-9F24-D4BB31BF6050}" dt="2025-10-06T20:06:08.512" v="101" actId="6264"/>
          <ac:spMkLst>
            <pc:docMk/>
            <pc:sldMk cId="521048915" sldId="335"/>
            <ac:spMk id="5" creationId="{7F9770A4-F875-92CF-8A66-3F1A408E7646}"/>
          </ac:spMkLst>
        </pc:spChg>
        <pc:picChg chg="del">
          <ac:chgData name="Uwe Ricken" userId="f02567aecbed924b" providerId="LiveId" clId="{E77B627B-1F43-41A9-9F24-D4BB31BF6050}" dt="2025-10-06T20:04:53.595" v="86" actId="478"/>
          <ac:picMkLst>
            <pc:docMk/>
            <pc:sldMk cId="521048915" sldId="335"/>
            <ac:picMk id="8" creationId="{2BEF9E18-3F58-49B3-B641-A0236A93AB52}"/>
          </ac:picMkLst>
        </pc:picChg>
      </pc:sldChg>
      <pc:sldChg chg="delSp modSp mod">
        <pc:chgData name="Uwe Ricken" userId="f02567aecbed924b" providerId="LiveId" clId="{E77B627B-1F43-41A9-9F24-D4BB31BF6050}" dt="2025-10-06T21:33:06.039" v="151" actId="20577"/>
        <pc:sldMkLst>
          <pc:docMk/>
          <pc:sldMk cId="2352317151" sldId="336"/>
        </pc:sldMkLst>
        <pc:spChg chg="mod">
          <ac:chgData name="Uwe Ricken" userId="f02567aecbed924b" providerId="LiveId" clId="{E77B627B-1F43-41A9-9F24-D4BB31BF6050}" dt="2025-10-06T21:33:06.039" v="151" actId="20577"/>
          <ac:spMkLst>
            <pc:docMk/>
            <pc:sldMk cId="2352317151" sldId="336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2352317151" sldId="336"/>
            <ac:spMk id="3" creationId="{00000000-0000-0000-0000-000000000000}"/>
          </ac:spMkLst>
        </pc:spChg>
        <pc:picChg chg="del">
          <ac:chgData name="Uwe Ricken" userId="f02567aecbed924b" providerId="LiveId" clId="{E77B627B-1F43-41A9-9F24-D4BB31BF6050}" dt="2025-10-06T20:08:27.874" v="118" actId="478"/>
          <ac:picMkLst>
            <pc:docMk/>
            <pc:sldMk cId="2352317151" sldId="336"/>
            <ac:picMk id="5" creationId="{9CAC3521-7EAE-4244-8276-90F01CCF15CE}"/>
          </ac:picMkLst>
        </pc:picChg>
      </pc:sldChg>
      <pc:sldChg chg="addSp delSp modSp mod chgLayout">
        <pc:chgData name="Uwe Ricken" userId="f02567aecbed924b" providerId="LiveId" clId="{E77B627B-1F43-41A9-9F24-D4BB31BF6050}" dt="2025-10-06T21:22:44.609" v="134" actId="20577"/>
        <pc:sldMkLst>
          <pc:docMk/>
          <pc:sldMk cId="1416479674" sldId="337"/>
        </pc:sldMkLst>
        <pc:spChg chg="mod ord">
          <ac:chgData name="Uwe Ricken" userId="f02567aecbed924b" providerId="LiveId" clId="{E77B627B-1F43-41A9-9F24-D4BB31BF6050}" dt="2025-10-06T21:22:44.609" v="134" actId="20577"/>
          <ac:spMkLst>
            <pc:docMk/>
            <pc:sldMk cId="1416479674" sldId="337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5:57.817" v="98" actId="27636"/>
          <ac:spMkLst>
            <pc:docMk/>
            <pc:sldMk cId="1416479674" sldId="337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5:57.797" v="97" actId="6264"/>
          <ac:spMkLst>
            <pc:docMk/>
            <pc:sldMk cId="1416479674" sldId="337"/>
            <ac:spMk id="4" creationId="{D504760E-7FF9-4598-4268-3590BDBEE1CB}"/>
          </ac:spMkLst>
        </pc:spChg>
        <pc:spChg chg="add del mod">
          <ac:chgData name="Uwe Ricken" userId="f02567aecbed924b" providerId="LiveId" clId="{E77B627B-1F43-41A9-9F24-D4BB31BF6050}" dt="2025-10-06T20:05:57.797" v="97" actId="6264"/>
          <ac:spMkLst>
            <pc:docMk/>
            <pc:sldMk cId="1416479674" sldId="337"/>
            <ac:spMk id="5" creationId="{AF1161A7-03BC-A367-F242-0183CD4DFAAE}"/>
          </ac:spMkLst>
        </pc:spChg>
        <pc:picChg chg="del">
          <ac:chgData name="Uwe Ricken" userId="f02567aecbed924b" providerId="LiveId" clId="{E77B627B-1F43-41A9-9F24-D4BB31BF6050}" dt="2025-10-06T20:05:11.018" v="88" actId="478"/>
          <ac:picMkLst>
            <pc:docMk/>
            <pc:sldMk cId="1416479674" sldId="337"/>
            <ac:picMk id="9" creationId="{0236CB60-9B45-433B-AD9A-05A02A1ACDAE}"/>
          </ac:picMkLst>
        </pc:picChg>
      </pc:sldChg>
      <pc:sldChg chg="addSp delSp modSp mod chgLayout">
        <pc:chgData name="Uwe Ricken" userId="f02567aecbed924b" providerId="LiveId" clId="{E77B627B-1F43-41A9-9F24-D4BB31BF6050}" dt="2025-10-06T21:23:05.831" v="135" actId="20577"/>
        <pc:sldMkLst>
          <pc:docMk/>
          <pc:sldMk cId="1280869943" sldId="338"/>
        </pc:sldMkLst>
        <pc:spChg chg="mod ord">
          <ac:chgData name="Uwe Ricken" userId="f02567aecbed924b" providerId="LiveId" clId="{E77B627B-1F43-41A9-9F24-D4BB31BF6050}" dt="2025-10-06T21:23:05.831" v="135" actId="20577"/>
          <ac:spMkLst>
            <pc:docMk/>
            <pc:sldMk cId="1280869943" sldId="338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5:53.517" v="96" actId="27636"/>
          <ac:spMkLst>
            <pc:docMk/>
            <pc:sldMk cId="1280869943" sldId="338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5:53.501" v="95" actId="6264"/>
          <ac:spMkLst>
            <pc:docMk/>
            <pc:sldMk cId="1280869943" sldId="338"/>
            <ac:spMk id="4" creationId="{48781F4E-8443-680E-037E-35F47D87E1D8}"/>
          </ac:spMkLst>
        </pc:spChg>
        <pc:spChg chg="add del mod">
          <ac:chgData name="Uwe Ricken" userId="f02567aecbed924b" providerId="LiveId" clId="{E77B627B-1F43-41A9-9F24-D4BB31BF6050}" dt="2025-10-06T20:05:53.501" v="95" actId="6264"/>
          <ac:spMkLst>
            <pc:docMk/>
            <pc:sldMk cId="1280869943" sldId="338"/>
            <ac:spMk id="5" creationId="{23A88A6A-D569-2C11-17EB-A09093D9BDC4}"/>
          </ac:spMkLst>
        </pc:spChg>
        <pc:picChg chg="del">
          <ac:chgData name="Uwe Ricken" userId="f02567aecbed924b" providerId="LiveId" clId="{E77B627B-1F43-41A9-9F24-D4BB31BF6050}" dt="2025-10-06T20:05:14.756" v="89" actId="478"/>
          <ac:picMkLst>
            <pc:docMk/>
            <pc:sldMk cId="1280869943" sldId="338"/>
            <ac:picMk id="7" creationId="{E5BEA48A-6556-4354-B9F1-4D3844CC7134}"/>
          </ac:picMkLst>
        </pc:picChg>
      </pc:sldChg>
      <pc:sldChg chg="delSp modSp mod">
        <pc:chgData name="Uwe Ricken" userId="f02567aecbed924b" providerId="LiveId" clId="{E77B627B-1F43-41A9-9F24-D4BB31BF6050}" dt="2025-10-06T20:01:28.461" v="69" actId="478"/>
        <pc:sldMkLst>
          <pc:docMk/>
          <pc:sldMk cId="2893561439" sldId="341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2893561439" sldId="341"/>
            <ac:spMk id="4" creationId="{00000000-0000-0000-0000-000000000000}"/>
          </ac:spMkLst>
        </pc:spChg>
        <pc:picChg chg="del">
          <ac:chgData name="Uwe Ricken" userId="f02567aecbed924b" providerId="LiveId" clId="{E77B627B-1F43-41A9-9F24-D4BB31BF6050}" dt="2025-10-06T20:01:28.461" v="69" actId="478"/>
          <ac:picMkLst>
            <pc:docMk/>
            <pc:sldMk cId="2893561439" sldId="341"/>
            <ac:picMk id="8" creationId="{2B97B4C3-0064-4C92-B674-A936F76496E4}"/>
          </ac:picMkLst>
        </pc:picChg>
      </pc:sldChg>
      <pc:sldChg chg="addSp delSp modSp mod chgLayout">
        <pc:chgData name="Uwe Ricken" userId="f02567aecbed924b" providerId="LiveId" clId="{E77B627B-1F43-41A9-9F24-D4BB31BF6050}" dt="2025-10-06T20:10:05.711" v="133" actId="113"/>
        <pc:sldMkLst>
          <pc:docMk/>
          <pc:sldMk cId="4101658018" sldId="351"/>
        </pc:sldMkLst>
        <pc:spChg chg="mod ord">
          <ac:chgData name="Uwe Ricken" userId="f02567aecbed924b" providerId="LiveId" clId="{E77B627B-1F43-41A9-9F24-D4BB31BF6050}" dt="2025-10-06T20:10:00.257" v="132" actId="6264"/>
          <ac:spMkLst>
            <pc:docMk/>
            <pc:sldMk cId="4101658018" sldId="351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10:05.711" v="133" actId="113"/>
          <ac:spMkLst>
            <pc:docMk/>
            <pc:sldMk cId="4101658018" sldId="351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6:17.605" v="102" actId="6264"/>
          <ac:spMkLst>
            <pc:docMk/>
            <pc:sldMk cId="4101658018" sldId="351"/>
            <ac:spMk id="4" creationId="{4B29B2C3-5EAC-FB26-353D-AD7FE1F2A0B3}"/>
          </ac:spMkLst>
        </pc:spChg>
        <pc:spChg chg="add del mod">
          <ac:chgData name="Uwe Ricken" userId="f02567aecbed924b" providerId="LiveId" clId="{E77B627B-1F43-41A9-9F24-D4BB31BF6050}" dt="2025-10-06T20:06:17.605" v="102" actId="6264"/>
          <ac:spMkLst>
            <pc:docMk/>
            <pc:sldMk cId="4101658018" sldId="351"/>
            <ac:spMk id="5" creationId="{7308767E-D873-D906-0A01-B4357B14C9DD}"/>
          </ac:spMkLst>
        </pc:spChg>
        <pc:spChg chg="add del mod">
          <ac:chgData name="Uwe Ricken" userId="f02567aecbed924b" providerId="LiveId" clId="{E77B627B-1F43-41A9-9F24-D4BB31BF6050}" dt="2025-10-06T20:10:00.257" v="132" actId="6264"/>
          <ac:spMkLst>
            <pc:docMk/>
            <pc:sldMk cId="4101658018" sldId="351"/>
            <ac:spMk id="6" creationId="{F8FA6AFB-7F98-C3E5-2DFF-4768A3B56DC1}"/>
          </ac:spMkLst>
        </pc:spChg>
        <pc:spChg chg="add del mod">
          <ac:chgData name="Uwe Ricken" userId="f02567aecbed924b" providerId="LiveId" clId="{E77B627B-1F43-41A9-9F24-D4BB31BF6050}" dt="2025-10-06T20:10:00.257" v="132" actId="6264"/>
          <ac:spMkLst>
            <pc:docMk/>
            <pc:sldMk cId="4101658018" sldId="351"/>
            <ac:spMk id="8" creationId="{FCCAEB46-B757-D5C0-DAF3-6B2E756573AD}"/>
          </ac:spMkLst>
        </pc:spChg>
        <pc:picChg chg="del">
          <ac:chgData name="Uwe Ricken" userId="f02567aecbed924b" providerId="LiveId" clId="{E77B627B-1F43-41A9-9F24-D4BB31BF6050}" dt="2025-10-06T20:03:58.417" v="78" actId="478"/>
          <ac:picMkLst>
            <pc:docMk/>
            <pc:sldMk cId="4101658018" sldId="351"/>
            <ac:picMk id="7" creationId="{5AB306BD-260E-4E3C-9091-D11201A7D8B9}"/>
          </ac:picMkLst>
        </pc:picChg>
      </pc:sldChg>
      <pc:sldChg chg="modSp mod">
        <pc:chgData name="Uwe Ricken" userId="f02567aecbed924b" providerId="LiveId" clId="{E77B627B-1F43-41A9-9F24-D4BB31BF6050}" dt="2025-10-06T21:33:33.316" v="169" actId="20577"/>
        <pc:sldMkLst>
          <pc:docMk/>
          <pc:sldMk cId="4629572" sldId="352"/>
        </pc:sldMkLst>
        <pc:spChg chg="mod">
          <ac:chgData name="Uwe Ricken" userId="f02567aecbed924b" providerId="LiveId" clId="{E77B627B-1F43-41A9-9F24-D4BB31BF6050}" dt="2025-10-06T21:33:33.316" v="169" actId="20577"/>
          <ac:spMkLst>
            <pc:docMk/>
            <pc:sldMk cId="4629572" sldId="352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6T20:09:03.920" v="126" actId="20577"/>
          <ac:spMkLst>
            <pc:docMk/>
            <pc:sldMk cId="4629572" sldId="352"/>
            <ac:spMk id="3" creationId="{00000000-0000-0000-0000-000000000000}"/>
          </ac:spMkLst>
        </pc:spChg>
      </pc:sldChg>
      <pc:sldChg chg="addSp delSp modSp mod chgLayout">
        <pc:chgData name="Uwe Ricken" userId="f02567aecbed924b" providerId="LiveId" clId="{E77B627B-1F43-41A9-9F24-D4BB31BF6050}" dt="2025-10-06T21:23:11.395" v="136" actId="20577"/>
        <pc:sldMkLst>
          <pc:docMk/>
          <pc:sldMk cId="1462709783" sldId="355"/>
        </pc:sldMkLst>
        <pc:spChg chg="mod ord">
          <ac:chgData name="Uwe Ricken" userId="f02567aecbed924b" providerId="LiveId" clId="{E77B627B-1F43-41A9-9F24-D4BB31BF6050}" dt="2025-10-06T21:23:11.395" v="136" actId="20577"/>
          <ac:spMkLst>
            <pc:docMk/>
            <pc:sldMk cId="1462709783" sldId="355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5:38.900" v="94" actId="20577"/>
          <ac:spMkLst>
            <pc:docMk/>
            <pc:sldMk cId="1462709783" sldId="355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0:05:33.740" v="93" actId="6264"/>
          <ac:spMkLst>
            <pc:docMk/>
            <pc:sldMk cId="1462709783" sldId="355"/>
            <ac:spMk id="4" creationId="{59528342-47ED-339D-AFFB-671A8CC59A40}"/>
          </ac:spMkLst>
        </pc:spChg>
        <pc:spChg chg="add del mod">
          <ac:chgData name="Uwe Ricken" userId="f02567aecbed924b" providerId="LiveId" clId="{E77B627B-1F43-41A9-9F24-D4BB31BF6050}" dt="2025-10-06T20:05:33.740" v="93" actId="6264"/>
          <ac:spMkLst>
            <pc:docMk/>
            <pc:sldMk cId="1462709783" sldId="355"/>
            <ac:spMk id="5" creationId="{6A4B6401-B3CB-E884-67D9-951D937D4E05}"/>
          </ac:spMkLst>
        </pc:spChg>
        <pc:spChg chg="del">
          <ac:chgData name="Uwe Ricken" userId="f02567aecbed924b" providerId="LiveId" clId="{E77B627B-1F43-41A9-9F24-D4BB31BF6050}" dt="2025-10-06T20:05:30.205" v="92" actId="478"/>
          <ac:spMkLst>
            <pc:docMk/>
            <pc:sldMk cId="1462709783" sldId="355"/>
            <ac:spMk id="6" creationId="{574CEBEA-0DD9-4CB2-A850-EAB70212CF42}"/>
          </ac:spMkLst>
        </pc:spChg>
        <pc:picChg chg="del">
          <ac:chgData name="Uwe Ricken" userId="f02567aecbed924b" providerId="LiveId" clId="{E77B627B-1F43-41A9-9F24-D4BB31BF6050}" dt="2025-10-06T20:05:26.715" v="91" actId="478"/>
          <ac:picMkLst>
            <pc:docMk/>
            <pc:sldMk cId="1462709783" sldId="355"/>
            <ac:picMk id="7" creationId="{64119A53-8309-486C-B95D-4C31CC39749E}"/>
          </ac:picMkLst>
        </pc:picChg>
      </pc:sldChg>
      <pc:sldChg chg="modSp del">
        <pc:chgData name="Uwe Ricken" userId="f02567aecbed924b" providerId="LiveId" clId="{E77B627B-1F43-41A9-9F24-D4BB31BF6050}" dt="2025-10-06T20:07:49.743" v="115" actId="2696"/>
        <pc:sldMkLst>
          <pc:docMk/>
          <pc:sldMk cId="776452048" sldId="357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776452048" sldId="357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776452048" sldId="357"/>
            <ac:spMk id="5" creationId="{00000000-0000-0000-0000-000000000000}"/>
          </ac:spMkLst>
        </pc:spChg>
      </pc:sldChg>
      <pc:sldChg chg="modSp del">
        <pc:chgData name="Uwe Ricken" userId="f02567aecbed924b" providerId="LiveId" clId="{E77B627B-1F43-41A9-9F24-D4BB31BF6050}" dt="2025-10-06T20:08:20.307" v="117" actId="2696"/>
        <pc:sldMkLst>
          <pc:docMk/>
          <pc:sldMk cId="3346556208" sldId="358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3346556208" sldId="358"/>
            <ac:spMk id="3" creationId="{00000000-0000-0000-0000-000000000000}"/>
          </ac:spMkLst>
        </pc:spChg>
      </pc:sldChg>
      <pc:sldChg chg="modSp mod">
        <pc:chgData name="Uwe Ricken" userId="f02567aecbed924b" providerId="LiveId" clId="{E77B627B-1F43-41A9-9F24-D4BB31BF6050}" dt="2025-10-06T20:00:03.685" v="34"/>
        <pc:sldMkLst>
          <pc:docMk/>
          <pc:sldMk cId="826807874" sldId="360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826807874" sldId="360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6T19:59:30.537" v="32" actId="20577"/>
          <ac:spMkLst>
            <pc:docMk/>
            <pc:sldMk cId="826807874" sldId="360"/>
            <ac:spMk id="6" creationId="{00000000-0000-0000-0000-000000000000}"/>
          </ac:spMkLst>
        </pc:spChg>
        <pc:spChg chg="mod">
          <ac:chgData name="Uwe Ricken" userId="f02567aecbed924b" providerId="LiveId" clId="{E77B627B-1F43-41A9-9F24-D4BB31BF6050}" dt="2025-10-06T20:00:03.685" v="34"/>
          <ac:spMkLst>
            <pc:docMk/>
            <pc:sldMk cId="826807874" sldId="360"/>
            <ac:spMk id="8" creationId="{00000000-0000-0000-0000-000000000000}"/>
          </ac:spMkLst>
        </pc:spChg>
        <pc:graphicFrameChg chg="mod">
          <ac:chgData name="Uwe Ricken" userId="f02567aecbed924b" providerId="LiveId" clId="{E77B627B-1F43-41A9-9F24-D4BB31BF6050}" dt="2025-10-06T20:00:03.685" v="34"/>
          <ac:graphicFrameMkLst>
            <pc:docMk/>
            <pc:sldMk cId="826807874" sldId="360"/>
            <ac:graphicFrameMk id="9" creationId="{00000000-0000-0000-0000-000000000000}"/>
          </ac:graphicFrameMkLst>
        </pc:graphicFrameChg>
        <pc:graphicFrameChg chg="mod">
          <ac:chgData name="Uwe Ricken" userId="f02567aecbed924b" providerId="LiveId" clId="{E77B627B-1F43-41A9-9F24-D4BB31BF6050}" dt="2025-10-06T20:00:03.685" v="34"/>
          <ac:graphicFrameMkLst>
            <pc:docMk/>
            <pc:sldMk cId="826807874" sldId="360"/>
            <ac:graphicFrameMk id="10" creationId="{00000000-0000-0000-0000-000000000000}"/>
          </ac:graphicFrameMkLst>
        </pc:graphicFrameChg>
      </pc:sldChg>
      <pc:sldChg chg="addSp delSp modSp mod ord chgLayout">
        <pc:chgData name="Uwe Ricken" userId="f02567aecbed924b" providerId="LiveId" clId="{E77B627B-1F43-41A9-9F24-D4BB31BF6050}" dt="2025-10-06T21:24:00.704" v="149" actId="20577"/>
        <pc:sldMkLst>
          <pc:docMk/>
          <pc:sldMk cId="1494163252" sldId="368"/>
        </pc:sldMkLst>
        <pc:spChg chg="mod ord">
          <ac:chgData name="Uwe Ricken" userId="f02567aecbed924b" providerId="LiveId" clId="{E77B627B-1F43-41A9-9F24-D4BB31BF6050}" dt="2025-10-06T21:23:38.823" v="142" actId="6264"/>
          <ac:spMkLst>
            <pc:docMk/>
            <pc:sldMk cId="1494163252" sldId="368"/>
            <ac:spMk id="2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1:23:38.823" v="142" actId="6264"/>
          <ac:spMkLst>
            <pc:docMk/>
            <pc:sldMk cId="1494163252" sldId="368"/>
            <ac:spMk id="3" creationId="{00000000-0000-0000-0000-000000000000}"/>
          </ac:spMkLst>
        </pc:spChg>
        <pc:spChg chg="add del mod">
          <ac:chgData name="Uwe Ricken" userId="f02567aecbed924b" providerId="LiveId" clId="{E77B627B-1F43-41A9-9F24-D4BB31BF6050}" dt="2025-10-06T21:23:38.823" v="142" actId="6264"/>
          <ac:spMkLst>
            <pc:docMk/>
            <pc:sldMk cId="1494163252" sldId="368"/>
            <ac:spMk id="5" creationId="{5001620C-1F93-8619-0882-DC58325FD268}"/>
          </ac:spMkLst>
        </pc:spChg>
        <pc:spChg chg="del mod">
          <ac:chgData name="Uwe Ricken" userId="f02567aecbed924b" providerId="LiveId" clId="{E77B627B-1F43-41A9-9F24-D4BB31BF6050}" dt="2025-10-06T21:23:29.885" v="141" actId="478"/>
          <ac:spMkLst>
            <pc:docMk/>
            <pc:sldMk cId="1494163252" sldId="368"/>
            <ac:spMk id="6" creationId="{574CEBEA-0DD9-4CB2-A850-EAB70212CF42}"/>
          </ac:spMkLst>
        </pc:spChg>
        <pc:spChg chg="mod">
          <ac:chgData name="Uwe Ricken" userId="f02567aecbed924b" providerId="LiveId" clId="{E77B627B-1F43-41A9-9F24-D4BB31BF6050}" dt="2025-10-06T21:23:53.918" v="146" actId="20577"/>
          <ac:spMkLst>
            <pc:docMk/>
            <pc:sldMk cId="1494163252" sldId="368"/>
            <ac:spMk id="12" creationId="{A7C47F26-CD63-45DC-A11F-89B79E858707}"/>
          </ac:spMkLst>
        </pc:spChg>
        <pc:spChg chg="add del mod">
          <ac:chgData name="Uwe Ricken" userId="f02567aecbed924b" providerId="LiveId" clId="{E77B627B-1F43-41A9-9F24-D4BB31BF6050}" dt="2025-10-06T21:23:38.823" v="142" actId="6264"/>
          <ac:spMkLst>
            <pc:docMk/>
            <pc:sldMk cId="1494163252" sldId="368"/>
            <ac:spMk id="13" creationId="{596125A9-11D9-5EDA-B923-22950F57A0C1}"/>
          </ac:spMkLst>
        </pc:spChg>
        <pc:spChg chg="mod">
          <ac:chgData name="Uwe Ricken" userId="f02567aecbed924b" providerId="LiveId" clId="{E77B627B-1F43-41A9-9F24-D4BB31BF6050}" dt="2025-10-06T21:24:00.704" v="149" actId="20577"/>
          <ac:spMkLst>
            <pc:docMk/>
            <pc:sldMk cId="1494163252" sldId="368"/>
            <ac:spMk id="14" creationId="{BDDF1563-A78E-4D00-B9F8-1834B7F1AC93}"/>
          </ac:spMkLst>
        </pc:spChg>
        <pc:picChg chg="del">
          <ac:chgData name="Uwe Ricken" userId="f02567aecbed924b" providerId="LiveId" clId="{E77B627B-1F43-41A9-9F24-D4BB31BF6050}" dt="2025-10-06T21:23:23.795" v="139" actId="478"/>
          <ac:picMkLst>
            <pc:docMk/>
            <pc:sldMk cId="1494163252" sldId="368"/>
            <ac:picMk id="7" creationId="{64119A53-8309-486C-B95D-4C31CC39749E}"/>
          </ac:picMkLst>
        </pc:picChg>
      </pc:sldChg>
      <pc:sldChg chg="addSp delSp modSp mod chgLayout">
        <pc:chgData name="Uwe Ricken" userId="f02567aecbed924b" providerId="LiveId" clId="{E77B627B-1F43-41A9-9F24-D4BB31BF6050}" dt="2025-10-06T20:07:31.716" v="113" actId="14"/>
        <pc:sldMkLst>
          <pc:docMk/>
          <pc:sldMk cId="76524690" sldId="369"/>
        </pc:sldMkLst>
        <pc:spChg chg="add del mod">
          <ac:chgData name="Uwe Ricken" userId="f02567aecbed924b" providerId="LiveId" clId="{E77B627B-1F43-41A9-9F24-D4BB31BF6050}" dt="2025-10-06T20:03:07.965" v="74" actId="6264"/>
          <ac:spMkLst>
            <pc:docMk/>
            <pc:sldMk cId="76524690" sldId="369"/>
            <ac:spMk id="2" creationId="{2A89894D-91B7-298D-F44F-629B39E7D469}"/>
          </ac:spMkLst>
        </pc:spChg>
        <pc:spChg chg="add del mod">
          <ac:chgData name="Uwe Ricken" userId="f02567aecbed924b" providerId="LiveId" clId="{E77B627B-1F43-41A9-9F24-D4BB31BF6050}" dt="2025-10-06T20:03:07.965" v="74" actId="6264"/>
          <ac:spMkLst>
            <pc:docMk/>
            <pc:sldMk cId="76524690" sldId="369"/>
            <ac:spMk id="3" creationId="{B3763F26-79AE-FBE1-C0FC-EF63085BCD89}"/>
          </ac:spMkLst>
        </pc:spChg>
        <pc:spChg chg="mod ord">
          <ac:chgData name="Uwe Ricken" userId="f02567aecbed924b" providerId="LiveId" clId="{E77B627B-1F43-41A9-9F24-D4BB31BF6050}" dt="2025-10-06T20:03:07.965" v="74" actId="6264"/>
          <ac:spMkLst>
            <pc:docMk/>
            <pc:sldMk cId="76524690" sldId="369"/>
            <ac:spMk id="5" creationId="{00000000-0000-0000-0000-000000000000}"/>
          </ac:spMkLst>
        </pc:spChg>
        <pc:spChg chg="mod ord">
          <ac:chgData name="Uwe Ricken" userId="f02567aecbed924b" providerId="LiveId" clId="{E77B627B-1F43-41A9-9F24-D4BB31BF6050}" dt="2025-10-06T20:07:31.716" v="113" actId="14"/>
          <ac:spMkLst>
            <pc:docMk/>
            <pc:sldMk cId="76524690" sldId="369"/>
            <ac:spMk id="6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6T20:03:55.198" v="77" actId="2696"/>
        <pc:sldMkLst>
          <pc:docMk/>
          <pc:sldMk cId="3343879317" sldId="370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3343879317" sldId="370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43" v="3" actId="27636"/>
          <ac:spMkLst>
            <pc:docMk/>
            <pc:sldMk cId="3343879317" sldId="370"/>
            <ac:spMk id="6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6T20:04:36.963" v="85" actId="2696"/>
        <pc:sldMkLst>
          <pc:docMk/>
          <pc:sldMk cId="437054418" sldId="371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437054418" sldId="371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59" v="5" actId="27636"/>
          <ac:spMkLst>
            <pc:docMk/>
            <pc:sldMk cId="437054418" sldId="371"/>
            <ac:spMk id="6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6T20:04:59.332" v="87" actId="2696"/>
        <pc:sldMkLst>
          <pc:docMk/>
          <pc:sldMk cId="3480695507" sldId="372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3480695507" sldId="372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59" v="6" actId="27636"/>
          <ac:spMkLst>
            <pc:docMk/>
            <pc:sldMk cId="3480695507" sldId="372"/>
            <ac:spMk id="6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6T20:05:20.859" v="90" actId="2696"/>
        <pc:sldMkLst>
          <pc:docMk/>
          <pc:sldMk cId="924841450" sldId="373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924841450" sldId="373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78" v="9" actId="27636"/>
          <ac:spMkLst>
            <pc:docMk/>
            <pc:sldMk cId="924841450" sldId="373"/>
            <ac:spMk id="6" creationId="{00000000-0000-0000-0000-000000000000}"/>
          </ac:spMkLst>
        </pc:spChg>
      </pc:sldChg>
      <pc:sldChg chg="modSp del mod">
        <pc:chgData name="Uwe Ricken" userId="f02567aecbed924b" providerId="LiveId" clId="{E77B627B-1F43-41A9-9F24-D4BB31BF6050}" dt="2025-10-06T20:07:40.727" v="114" actId="2696"/>
        <pc:sldMkLst>
          <pc:docMk/>
          <pc:sldMk cId="25534884" sldId="374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25534884" sldId="374"/>
            <ac:spMk id="5" creationId="{00000000-0000-0000-0000-000000000000}"/>
          </ac:spMkLst>
        </pc:spChg>
        <pc:spChg chg="mod">
          <ac:chgData name="Uwe Ricken" userId="f02567aecbed924b" providerId="LiveId" clId="{E77B627B-1F43-41A9-9F24-D4BB31BF6050}" dt="2025-10-05T18:12:18.790" v="10" actId="27636"/>
          <ac:spMkLst>
            <pc:docMk/>
            <pc:sldMk cId="25534884" sldId="374"/>
            <ac:spMk id="6" creationId="{00000000-0000-0000-0000-000000000000}"/>
          </ac:spMkLst>
        </pc:spChg>
      </pc:sldChg>
      <pc:sldChg chg="modSp">
        <pc:chgData name="Uwe Ricken" userId="f02567aecbed924b" providerId="LiveId" clId="{E77B627B-1F43-41A9-9F24-D4BB31BF6050}" dt="2025-10-05T18:12:18.653" v="0"/>
        <pc:sldMkLst>
          <pc:docMk/>
          <pc:sldMk cId="2044982021" sldId="377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2044982021" sldId="377"/>
            <ac:spMk id="2" creationId="{00000000-0000-0000-0000-000000000000}"/>
          </ac:spMkLst>
        </pc:spChg>
      </pc:sldChg>
      <pc:sldChg chg="modSp mod">
        <pc:chgData name="Uwe Ricken" userId="f02567aecbed924b" providerId="LiveId" clId="{E77B627B-1F43-41A9-9F24-D4BB31BF6050}" dt="2025-10-06T20:02:36.380" v="71" actId="20577"/>
        <pc:sldMkLst>
          <pc:docMk/>
          <pc:sldMk cId="1352034510" sldId="378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352034510" sldId="378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6T20:02:36.380" v="71" actId="20577"/>
          <ac:spMkLst>
            <pc:docMk/>
            <pc:sldMk cId="1352034510" sldId="378"/>
            <ac:spMk id="5" creationId="{00000000-0000-0000-0000-000000000000}"/>
          </ac:spMkLst>
        </pc:spChg>
      </pc:sldChg>
      <pc:sldChg chg="add">
        <pc:chgData name="Uwe Ricken" userId="f02567aecbed924b" providerId="LiveId" clId="{E77B627B-1F43-41A9-9F24-D4BB31BF6050}" dt="2025-10-05T18:13:10.913" v="12"/>
        <pc:sldMkLst>
          <pc:docMk/>
          <pc:sldMk cId="1907480165" sldId="421"/>
        </pc:sldMkLst>
      </pc:sldChg>
      <pc:sldChg chg="add">
        <pc:chgData name="Uwe Ricken" userId="f02567aecbed924b" providerId="LiveId" clId="{E77B627B-1F43-41A9-9F24-D4BB31BF6050}" dt="2025-10-05T18:13:10.913" v="12"/>
        <pc:sldMkLst>
          <pc:docMk/>
          <pc:sldMk cId="920116788" sldId="422"/>
        </pc:sldMkLst>
      </pc:sldChg>
      <pc:sldChg chg="delSp add mod ord">
        <pc:chgData name="Uwe Ricken" userId="f02567aecbed924b" providerId="LiveId" clId="{E77B627B-1F43-41A9-9F24-D4BB31BF6050}" dt="2025-10-06T20:09:22.515" v="130" actId="478"/>
        <pc:sldMkLst>
          <pc:docMk/>
          <pc:sldMk cId="216906354" sldId="426"/>
        </pc:sldMkLst>
        <pc:spChg chg="del">
          <ac:chgData name="Uwe Ricken" userId="f02567aecbed924b" providerId="LiveId" clId="{E77B627B-1F43-41A9-9F24-D4BB31BF6050}" dt="2025-10-06T20:09:22.515" v="130" actId="478"/>
          <ac:spMkLst>
            <pc:docMk/>
            <pc:sldMk cId="216906354" sldId="426"/>
            <ac:spMk id="2" creationId="{C397CE24-1561-012C-8144-0FD46600A04F}"/>
          </ac:spMkLst>
        </pc:spChg>
      </pc:sldChg>
      <pc:sldChg chg="modSp del">
        <pc:chgData name="Uwe Ricken" userId="f02567aecbed924b" providerId="LiveId" clId="{E77B627B-1F43-41A9-9F24-D4BB31BF6050}" dt="2025-10-06T20:09:10.704" v="127" actId="2696"/>
        <pc:sldMkLst>
          <pc:docMk/>
          <pc:sldMk cId="1228262791" sldId="434"/>
        </pc:sldMkLst>
        <pc:spChg chg="mod">
          <ac:chgData name="Uwe Ricken" userId="f02567aecbed924b" providerId="LiveId" clId="{E77B627B-1F43-41A9-9F24-D4BB31BF6050}" dt="2025-10-05T18:12:18.653" v="0"/>
          <ac:spMkLst>
            <pc:docMk/>
            <pc:sldMk cId="1228262791" sldId="434"/>
            <ac:spMk id="4" creationId="{00C12383-C1B3-4317-AEAB-A3A73AF84E4F}"/>
          </ac:spMkLst>
        </pc:spChg>
        <pc:spChg chg="mod">
          <ac:chgData name="Uwe Ricken" userId="f02567aecbed924b" providerId="LiveId" clId="{E77B627B-1F43-41A9-9F24-D4BB31BF6050}" dt="2025-10-05T18:12:18.653" v="0"/>
          <ac:spMkLst>
            <pc:docMk/>
            <pc:sldMk cId="1228262791" sldId="434"/>
            <ac:spMk id="5" creationId="{76856AD5-C60D-41D1-A76C-746ED17DB555}"/>
          </ac:spMkLst>
        </pc:spChg>
      </pc:sldChg>
      <pc:sldMasterChg chg="del">
        <pc:chgData name="Uwe Ricken" userId="f02567aecbed924b" providerId="LiveId" clId="{E77B627B-1F43-41A9-9F24-D4BB31BF6050}" dt="2025-10-05T18:12:32.166" v="11" actId="2696"/>
        <pc:sldMasterMkLst>
          <pc:docMk/>
          <pc:sldMasterMk cId="3932932908" sldId="2147483875"/>
        </pc:sldMasterMkLst>
      </pc:sldMasterChg>
    </pc:docChg>
  </pc:docChgLst>
  <pc:docChgLst>
    <pc:chgData name="Uwe Ricken" userId="f02567aecbed924b" providerId="LiveId" clId="{5F9C3844-897B-460C-9232-41CA26BCBB86}"/>
    <pc:docChg chg="undo custSel delSld modSld delMainMaster modMainMaster">
      <pc:chgData name="Uwe Ricken" userId="f02567aecbed924b" providerId="LiveId" clId="{5F9C3844-897B-460C-9232-41CA26BCBB86}" dt="2021-06-15T07:58:49.090" v="77" actId="729"/>
      <pc:docMkLst>
        <pc:docMk/>
      </pc:docMkLst>
      <pc:sldChg chg="modSp">
        <pc:chgData name="Uwe Ricken" userId="f02567aecbed924b" providerId="LiveId" clId="{5F9C3844-897B-460C-9232-41CA26BCBB86}" dt="2021-06-15T07:44:27.979" v="3"/>
        <pc:sldMkLst>
          <pc:docMk/>
          <pc:sldMk cId="1570257614" sldId="288"/>
        </pc:sldMkLst>
      </pc:sldChg>
      <pc:sldChg chg="modSp mod">
        <pc:chgData name="Uwe Ricken" userId="f02567aecbed924b" providerId="LiveId" clId="{5F9C3844-897B-460C-9232-41CA26BCBB86}" dt="2021-06-15T07:45:21.183" v="20" actId="33524"/>
        <pc:sldMkLst>
          <pc:docMk/>
          <pc:sldMk cId="992667174" sldId="298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281196460" sldId="303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991167868" sldId="304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231307602" sldId="310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2279666655" sldId="311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288844381" sldId="314"/>
        </pc:sldMkLst>
      </pc:sldChg>
      <pc:sldChg chg="addSp delSp modSp mod">
        <pc:chgData name="Uwe Ricken" userId="f02567aecbed924b" providerId="LiveId" clId="{5F9C3844-897B-460C-9232-41CA26BCBB86}" dt="2021-06-15T07:53:58.626" v="55"/>
        <pc:sldMkLst>
          <pc:docMk/>
          <pc:sldMk cId="1475966457" sldId="320"/>
        </pc:sldMkLst>
      </pc:sldChg>
      <pc:sldChg chg="modSp mod">
        <pc:chgData name="Uwe Ricken" userId="f02567aecbed924b" providerId="LiveId" clId="{5F9C3844-897B-460C-9232-41CA26BCBB86}" dt="2021-06-15T07:44:28.051" v="4" actId="27636"/>
        <pc:sldMkLst>
          <pc:docMk/>
          <pc:sldMk cId="1161610890" sldId="323"/>
        </pc:sldMkLst>
      </pc:sldChg>
      <pc:sldChg chg="addSp delSp modSp mod">
        <pc:chgData name="Uwe Ricken" userId="f02567aecbed924b" providerId="LiveId" clId="{5F9C3844-897B-460C-9232-41CA26BCBB86}" dt="2021-06-15T07:53:41.304" v="52"/>
        <pc:sldMkLst>
          <pc:docMk/>
          <pc:sldMk cId="2732650639" sldId="328"/>
        </pc:sldMkLst>
      </pc:sldChg>
      <pc:sldChg chg="modSp del">
        <pc:chgData name="Uwe Ricken" userId="f02567aecbed924b" providerId="LiveId" clId="{5F9C3844-897B-460C-9232-41CA26BCBB86}" dt="2021-06-15T07:52:29.010" v="46" actId="47"/>
        <pc:sldMkLst>
          <pc:docMk/>
          <pc:sldMk cId="1868647861" sldId="332"/>
        </pc:sldMkLst>
      </pc:sldChg>
      <pc:sldChg chg="addSp delSp modSp mod">
        <pc:chgData name="Uwe Ricken" userId="f02567aecbed924b" providerId="LiveId" clId="{5F9C3844-897B-460C-9232-41CA26BCBB86}" dt="2021-06-15T07:55:20.969" v="61"/>
        <pc:sldMkLst>
          <pc:docMk/>
          <pc:sldMk cId="986333478" sldId="333"/>
        </pc:sldMkLst>
      </pc:sldChg>
      <pc:sldChg chg="addSp delSp modSp mod">
        <pc:chgData name="Uwe Ricken" userId="f02567aecbed924b" providerId="LiveId" clId="{5F9C3844-897B-460C-9232-41CA26BCBB86}" dt="2021-06-15T07:56:55.992" v="67"/>
        <pc:sldMkLst>
          <pc:docMk/>
          <pc:sldMk cId="521048915" sldId="335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2352317151" sldId="336"/>
        </pc:sldMkLst>
      </pc:sldChg>
      <pc:sldChg chg="addSp delSp modSp mod">
        <pc:chgData name="Uwe Ricken" userId="f02567aecbed924b" providerId="LiveId" clId="{5F9C3844-897B-460C-9232-41CA26BCBB86}" dt="2021-06-15T07:57:58.849" v="72" actId="478"/>
        <pc:sldMkLst>
          <pc:docMk/>
          <pc:sldMk cId="1416479674" sldId="337"/>
        </pc:sldMkLst>
      </pc:sldChg>
      <pc:sldChg chg="addSp delSp modSp mod">
        <pc:chgData name="Uwe Ricken" userId="f02567aecbed924b" providerId="LiveId" clId="{5F9C3844-897B-460C-9232-41CA26BCBB86}" dt="2021-06-15T07:58:20.290" v="75" actId="478"/>
        <pc:sldMkLst>
          <pc:docMk/>
          <pc:sldMk cId="1280869943" sldId="338"/>
        </pc:sldMkLst>
      </pc:sldChg>
      <pc:sldChg chg="addSp delSp modSp mod">
        <pc:chgData name="Uwe Ricken" userId="f02567aecbed924b" providerId="LiveId" clId="{5F9C3844-897B-460C-9232-41CA26BCBB86}" dt="2021-06-15T07:54:18.346" v="58"/>
        <pc:sldMkLst>
          <pc:docMk/>
          <pc:sldMk cId="2893561439" sldId="341"/>
        </pc:sldMkLst>
      </pc:sldChg>
      <pc:sldChg chg="addSp delSp modSp mod">
        <pc:chgData name="Uwe Ricken" userId="f02567aecbed924b" providerId="LiveId" clId="{5F9C3844-897B-460C-9232-41CA26BCBB86}" dt="2021-06-15T07:55:57.392" v="64"/>
        <pc:sldMkLst>
          <pc:docMk/>
          <pc:sldMk cId="4101658018" sldId="351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4629572" sldId="352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462709783" sldId="355"/>
        </pc:sldMkLst>
      </pc:sldChg>
      <pc:sldChg chg="modSp mod modShow">
        <pc:chgData name="Uwe Ricken" userId="f02567aecbed924b" providerId="LiveId" clId="{5F9C3844-897B-460C-9232-41CA26BCBB86}" dt="2021-06-15T07:58:46.034" v="76" actId="729"/>
        <pc:sldMkLst>
          <pc:docMk/>
          <pc:sldMk cId="776452048" sldId="357"/>
        </pc:sldMkLst>
      </pc:sldChg>
      <pc:sldChg chg="modSp mod modShow">
        <pc:chgData name="Uwe Ricken" userId="f02567aecbed924b" providerId="LiveId" clId="{5F9C3844-897B-460C-9232-41CA26BCBB86}" dt="2021-06-15T07:58:49.090" v="77" actId="729"/>
        <pc:sldMkLst>
          <pc:docMk/>
          <pc:sldMk cId="3346556208" sldId="358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826807874" sldId="360"/>
        </pc:sldMkLst>
      </pc:sldChg>
      <pc:sldChg chg="modSp mod modShow">
        <pc:chgData name="Uwe Ricken" userId="f02567aecbed924b" providerId="LiveId" clId="{5F9C3844-897B-460C-9232-41CA26BCBB86}" dt="2021-06-15T07:53:13.208" v="47"/>
        <pc:sldMkLst>
          <pc:docMk/>
          <pc:sldMk cId="1643596691" sldId="361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494163252" sldId="368"/>
        </pc:sldMkLst>
      </pc:sldChg>
      <pc:sldChg chg="modSp mod">
        <pc:chgData name="Uwe Ricken" userId="f02567aecbed924b" providerId="LiveId" clId="{5F9C3844-897B-460C-9232-41CA26BCBB86}" dt="2021-06-15T07:44:28.067" v="5" actId="27636"/>
        <pc:sldMkLst>
          <pc:docMk/>
          <pc:sldMk cId="76524690" sldId="369"/>
        </pc:sldMkLst>
      </pc:sldChg>
      <pc:sldChg chg="modSp mod">
        <pc:chgData name="Uwe Ricken" userId="f02567aecbed924b" providerId="LiveId" clId="{5F9C3844-897B-460C-9232-41CA26BCBB86}" dt="2021-06-15T07:44:28.074" v="6" actId="27636"/>
        <pc:sldMkLst>
          <pc:docMk/>
          <pc:sldMk cId="3343879317" sldId="370"/>
        </pc:sldMkLst>
      </pc:sldChg>
      <pc:sldChg chg="modSp mod">
        <pc:chgData name="Uwe Ricken" userId="f02567aecbed924b" providerId="LiveId" clId="{5F9C3844-897B-460C-9232-41CA26BCBB86}" dt="2021-06-15T07:44:28.082" v="7" actId="27636"/>
        <pc:sldMkLst>
          <pc:docMk/>
          <pc:sldMk cId="437054418" sldId="371"/>
        </pc:sldMkLst>
      </pc:sldChg>
      <pc:sldChg chg="modSp mod">
        <pc:chgData name="Uwe Ricken" userId="f02567aecbed924b" providerId="LiveId" clId="{5F9C3844-897B-460C-9232-41CA26BCBB86}" dt="2021-06-15T07:44:28.090" v="8" actId="27636"/>
        <pc:sldMkLst>
          <pc:docMk/>
          <pc:sldMk cId="3480695507" sldId="372"/>
        </pc:sldMkLst>
      </pc:sldChg>
      <pc:sldChg chg="modSp mod">
        <pc:chgData name="Uwe Ricken" userId="f02567aecbed924b" providerId="LiveId" clId="{5F9C3844-897B-460C-9232-41CA26BCBB86}" dt="2021-06-15T07:44:28.099" v="9" actId="27636"/>
        <pc:sldMkLst>
          <pc:docMk/>
          <pc:sldMk cId="924841450" sldId="373"/>
        </pc:sldMkLst>
      </pc:sldChg>
      <pc:sldChg chg="modSp mod">
        <pc:chgData name="Uwe Ricken" userId="f02567aecbed924b" providerId="LiveId" clId="{5F9C3844-897B-460C-9232-41CA26BCBB86}" dt="2021-06-15T07:44:28.106" v="10" actId="27636"/>
        <pc:sldMkLst>
          <pc:docMk/>
          <pc:sldMk cId="25534884" sldId="374"/>
        </pc:sldMkLst>
      </pc:sldChg>
      <pc:sldChg chg="modSp del">
        <pc:chgData name="Uwe Ricken" userId="f02567aecbed924b" providerId="LiveId" clId="{5F9C3844-897B-460C-9232-41CA26BCBB86}" dt="2021-06-15T07:52:29.010" v="46" actId="47"/>
        <pc:sldMkLst>
          <pc:docMk/>
          <pc:sldMk cId="1520114790" sldId="375"/>
        </pc:sldMkLst>
      </pc:sldChg>
      <pc:sldChg chg="modSp del">
        <pc:chgData name="Uwe Ricken" userId="f02567aecbed924b" providerId="LiveId" clId="{5F9C3844-897B-460C-9232-41CA26BCBB86}" dt="2021-06-15T07:52:29.010" v="46" actId="47"/>
        <pc:sldMkLst>
          <pc:docMk/>
          <pc:sldMk cId="2891429707" sldId="376"/>
        </pc:sldMkLst>
      </pc:sldChg>
      <pc:sldChg chg="addSp delSp modSp mod modTransition modAnim">
        <pc:chgData name="Uwe Ricken" userId="f02567aecbed924b" providerId="LiveId" clId="{5F9C3844-897B-460C-9232-41CA26BCBB86}" dt="2021-06-15T07:50:58.505" v="45"/>
        <pc:sldMkLst>
          <pc:docMk/>
          <pc:sldMk cId="2044982021" sldId="377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352034510" sldId="378"/>
        </pc:sldMkLst>
      </pc:sldChg>
      <pc:sldChg chg="del">
        <pc:chgData name="Uwe Ricken" userId="f02567aecbed924b" providerId="LiveId" clId="{5F9C3844-897B-460C-9232-41CA26BCBB86}" dt="2021-06-15T07:43:24.124" v="0" actId="2696"/>
        <pc:sldMkLst>
          <pc:docMk/>
          <pc:sldMk cId="2210967218" sldId="433"/>
        </pc:sldMkLst>
      </pc:sldChg>
      <pc:sldChg chg="modSp">
        <pc:chgData name="Uwe Ricken" userId="f02567aecbed924b" providerId="LiveId" clId="{5F9C3844-897B-460C-9232-41CA26BCBB86}" dt="2021-06-15T07:44:27.979" v="3"/>
        <pc:sldMkLst>
          <pc:docMk/>
          <pc:sldMk cId="1228262791" sldId="434"/>
        </pc:sldMkLst>
      </pc:sldChg>
      <pc:sldMasterChg chg="delSp del mod delSldLayout">
        <pc:chgData name="Uwe Ricken" userId="f02567aecbed924b" providerId="LiveId" clId="{5F9C3844-897B-460C-9232-41CA26BCBB86}" dt="2021-06-15T07:44:43.055" v="19" actId="2696"/>
        <pc:sldMasterMkLst>
          <pc:docMk/>
          <pc:sldMasterMk cId="1303719371" sldId="2147483865"/>
        </pc:sldMasterMkLst>
        <pc:sldLayoutChg chg="del">
          <pc:chgData name="Uwe Ricken" userId="f02567aecbed924b" providerId="LiveId" clId="{5F9C3844-897B-460C-9232-41CA26BCBB86}" dt="2021-06-15T07:44:43.049" v="11" actId="2696"/>
          <pc:sldLayoutMkLst>
            <pc:docMk/>
            <pc:sldMasterMk cId="1303719371" sldId="2147483865"/>
            <pc:sldLayoutMk cId="3303137989" sldId="2147483866"/>
          </pc:sldLayoutMkLst>
        </pc:sldLayoutChg>
        <pc:sldLayoutChg chg="del">
          <pc:chgData name="Uwe Ricken" userId="f02567aecbed924b" providerId="LiveId" clId="{5F9C3844-897B-460C-9232-41CA26BCBB86}" dt="2021-06-15T07:44:43.050" v="12" actId="2696"/>
          <pc:sldLayoutMkLst>
            <pc:docMk/>
            <pc:sldMasterMk cId="1303719371" sldId="2147483865"/>
            <pc:sldLayoutMk cId="494113134" sldId="2147483867"/>
          </pc:sldLayoutMkLst>
        </pc:sldLayoutChg>
        <pc:sldLayoutChg chg="del">
          <pc:chgData name="Uwe Ricken" userId="f02567aecbed924b" providerId="LiveId" clId="{5F9C3844-897B-460C-9232-41CA26BCBB86}" dt="2021-06-15T07:44:43.051" v="13" actId="2696"/>
          <pc:sldLayoutMkLst>
            <pc:docMk/>
            <pc:sldMasterMk cId="1303719371" sldId="2147483865"/>
            <pc:sldLayoutMk cId="417224520" sldId="2147483868"/>
          </pc:sldLayoutMkLst>
        </pc:sldLayoutChg>
        <pc:sldLayoutChg chg="del">
          <pc:chgData name="Uwe Ricken" userId="f02567aecbed924b" providerId="LiveId" clId="{5F9C3844-897B-460C-9232-41CA26BCBB86}" dt="2021-06-15T07:44:43.051" v="14" actId="2696"/>
          <pc:sldLayoutMkLst>
            <pc:docMk/>
            <pc:sldMasterMk cId="1303719371" sldId="2147483865"/>
            <pc:sldLayoutMk cId="2880453901" sldId="2147483869"/>
          </pc:sldLayoutMkLst>
        </pc:sldLayoutChg>
        <pc:sldLayoutChg chg="del">
          <pc:chgData name="Uwe Ricken" userId="f02567aecbed924b" providerId="LiveId" clId="{5F9C3844-897B-460C-9232-41CA26BCBB86}" dt="2021-06-15T07:44:43.052" v="15" actId="2696"/>
          <pc:sldLayoutMkLst>
            <pc:docMk/>
            <pc:sldMasterMk cId="1303719371" sldId="2147483865"/>
            <pc:sldLayoutMk cId="1762054031" sldId="2147483870"/>
          </pc:sldLayoutMkLst>
        </pc:sldLayoutChg>
        <pc:sldLayoutChg chg="del">
          <pc:chgData name="Uwe Ricken" userId="f02567aecbed924b" providerId="LiveId" clId="{5F9C3844-897B-460C-9232-41CA26BCBB86}" dt="2021-06-15T07:43:47.721" v="1" actId="2696"/>
          <pc:sldLayoutMkLst>
            <pc:docMk/>
            <pc:sldMasterMk cId="1303719371" sldId="2147483865"/>
            <pc:sldLayoutMk cId="1536245852" sldId="2147483871"/>
          </pc:sldLayoutMkLst>
        </pc:sldLayoutChg>
        <pc:sldLayoutChg chg="del">
          <pc:chgData name="Uwe Ricken" userId="f02567aecbed924b" providerId="LiveId" clId="{5F9C3844-897B-460C-9232-41CA26BCBB86}" dt="2021-06-15T07:44:43.052" v="16" actId="2696"/>
          <pc:sldLayoutMkLst>
            <pc:docMk/>
            <pc:sldMasterMk cId="1303719371" sldId="2147483865"/>
            <pc:sldLayoutMk cId="1668701885" sldId="2147483872"/>
          </pc:sldLayoutMkLst>
        </pc:sldLayoutChg>
        <pc:sldLayoutChg chg="del">
          <pc:chgData name="Uwe Ricken" userId="f02567aecbed924b" providerId="LiveId" clId="{5F9C3844-897B-460C-9232-41CA26BCBB86}" dt="2021-06-15T07:44:43.053" v="17" actId="2696"/>
          <pc:sldLayoutMkLst>
            <pc:docMk/>
            <pc:sldMasterMk cId="1303719371" sldId="2147483865"/>
            <pc:sldLayoutMk cId="1248106537" sldId="2147483873"/>
          </pc:sldLayoutMkLst>
        </pc:sldLayoutChg>
        <pc:sldLayoutChg chg="del">
          <pc:chgData name="Uwe Ricken" userId="f02567aecbed924b" providerId="LiveId" clId="{5F9C3844-897B-460C-9232-41CA26BCBB86}" dt="2021-06-15T07:44:43.053" v="18" actId="2696"/>
          <pc:sldLayoutMkLst>
            <pc:docMk/>
            <pc:sldMasterMk cId="1303719371" sldId="2147483865"/>
            <pc:sldLayoutMk cId="3540966848" sldId="2147483874"/>
          </pc:sldLayoutMkLst>
        </pc:sldLayoutChg>
      </pc:sldMasterChg>
    </pc:docChg>
  </pc:docChgLst>
  <pc:docChgLst>
    <pc:chgData name="Uwe Ricken" userId="f02567aecbed924b" providerId="LiveId" clId="{6EAD371A-CF49-483D-B7AF-36CB4E0C308B}"/>
    <pc:docChg chg="undo custSel delSld modSld sldOrd delMainMaster modMainMaster">
      <pc:chgData name="Uwe Ricken" userId="f02567aecbed924b" providerId="LiveId" clId="{6EAD371A-CF49-483D-B7AF-36CB4E0C308B}" dt="2020-10-15T15:48:44.203" v="1428" actId="14100"/>
      <pc:docMkLst>
        <pc:docMk/>
      </pc:docMkLst>
      <pc:sldChg chg="modSp">
        <pc:chgData name="Uwe Ricken" userId="f02567aecbed924b" providerId="LiveId" clId="{6EAD371A-CF49-483D-B7AF-36CB4E0C308B}" dt="2020-10-14T06:17:57.281" v="35" actId="27636"/>
        <pc:sldMkLst>
          <pc:docMk/>
          <pc:sldMk cId="1570257614" sldId="288"/>
        </pc:sldMkLst>
      </pc:sldChg>
      <pc:sldChg chg="modSp">
        <pc:chgData name="Uwe Ricken" userId="f02567aecbed924b" providerId="LiveId" clId="{6EAD371A-CF49-483D-B7AF-36CB4E0C308B}" dt="2020-10-14T06:17:57.350" v="36" actId="27636"/>
        <pc:sldMkLst>
          <pc:docMk/>
          <pc:sldMk cId="992667174" sldId="298"/>
        </pc:sldMkLst>
      </pc:sldChg>
      <pc:sldChg chg="modSp">
        <pc:chgData name="Uwe Ricken" userId="f02567aecbed924b" providerId="LiveId" clId="{6EAD371A-CF49-483D-B7AF-36CB4E0C308B}" dt="2020-10-15T13:44:53.030" v="987" actId="20577"/>
        <pc:sldMkLst>
          <pc:docMk/>
          <pc:sldMk cId="281196460" sldId="303"/>
        </pc:sldMkLst>
      </pc:sldChg>
      <pc:sldChg chg="addSp delSp modSp">
        <pc:chgData name="Uwe Ricken" userId="f02567aecbed924b" providerId="LiveId" clId="{6EAD371A-CF49-483D-B7AF-36CB4E0C308B}" dt="2020-10-15T09:16:40.806" v="703"/>
        <pc:sldMkLst>
          <pc:docMk/>
          <pc:sldMk cId="1991167868" sldId="304"/>
        </pc:sldMkLst>
      </pc:sldChg>
      <pc:sldChg chg="modSp">
        <pc:chgData name="Uwe Ricken" userId="f02567aecbed924b" providerId="LiveId" clId="{6EAD371A-CF49-483D-B7AF-36CB4E0C308B}" dt="2020-10-14T06:20:25.479" v="82" actId="27636"/>
        <pc:sldMkLst>
          <pc:docMk/>
          <pc:sldMk cId="1231307602" sldId="310"/>
        </pc:sldMkLst>
      </pc:sldChg>
      <pc:sldChg chg="modSp">
        <pc:chgData name="Uwe Ricken" userId="f02567aecbed924b" providerId="LiveId" clId="{6EAD371A-CF49-483D-B7AF-36CB4E0C308B}" dt="2020-10-14T10:42:09.659" v="446" actId="255"/>
        <pc:sldMkLst>
          <pc:docMk/>
          <pc:sldMk cId="2279666655" sldId="311"/>
        </pc:sldMkLst>
      </pc:sldChg>
      <pc:sldChg chg="addSp delSp modSp ord">
        <pc:chgData name="Uwe Ricken" userId="f02567aecbed924b" providerId="LiveId" clId="{6EAD371A-CF49-483D-B7AF-36CB4E0C308B}" dt="2020-10-15T15:48:44.203" v="1428" actId="14100"/>
        <pc:sldMkLst>
          <pc:docMk/>
          <pc:sldMk cId="288844381" sldId="314"/>
        </pc:sldMkLst>
      </pc:sldChg>
      <pc:sldChg chg="modSp ord">
        <pc:chgData name="Uwe Ricken" userId="f02567aecbed924b" providerId="LiveId" clId="{6EAD371A-CF49-483D-B7AF-36CB4E0C308B}" dt="2020-10-15T13:49:26.717" v="1027"/>
        <pc:sldMkLst>
          <pc:docMk/>
          <pc:sldMk cId="1475966457" sldId="320"/>
        </pc:sldMkLst>
      </pc:sldChg>
      <pc:sldChg chg="modSp modTransition">
        <pc:chgData name="Uwe Ricken" userId="f02567aecbed924b" providerId="LiveId" clId="{6EAD371A-CF49-483D-B7AF-36CB4E0C308B}" dt="2020-10-14T09:07:09.173" v="415" actId="313"/>
        <pc:sldMkLst>
          <pc:docMk/>
          <pc:sldMk cId="3597319367" sldId="322"/>
        </pc:sldMkLst>
      </pc:sldChg>
      <pc:sldChg chg="addSp delSp modSp">
        <pc:chgData name="Uwe Ricken" userId="f02567aecbed924b" providerId="LiveId" clId="{6EAD371A-CF49-483D-B7AF-36CB4E0C308B}" dt="2020-10-15T15:27:49.672" v="1098" actId="14100"/>
        <pc:sldMkLst>
          <pc:docMk/>
          <pc:sldMk cId="1161610890" sldId="323"/>
        </pc:sldMkLst>
      </pc:sldChg>
      <pc:sldChg chg="addSp delSp modSp">
        <pc:chgData name="Uwe Ricken" userId="f02567aecbed924b" providerId="LiveId" clId="{6EAD371A-CF49-483D-B7AF-36CB4E0C308B}" dt="2020-10-15T13:47:42.120" v="1018"/>
        <pc:sldMkLst>
          <pc:docMk/>
          <pc:sldMk cId="2732650639" sldId="328"/>
        </pc:sldMkLst>
      </pc:sldChg>
      <pc:sldChg chg="modSp ord modTransition modAnim">
        <pc:chgData name="Uwe Ricken" userId="f02567aecbed924b" providerId="LiveId" clId="{6EAD371A-CF49-483D-B7AF-36CB4E0C308B}" dt="2020-10-15T13:47:53.174" v="1020"/>
        <pc:sldMkLst>
          <pc:docMk/>
          <pc:sldMk cId="1868647861" sldId="332"/>
        </pc:sldMkLst>
      </pc:sldChg>
      <pc:sldChg chg="addSp delSp modSp">
        <pc:chgData name="Uwe Ricken" userId="f02567aecbed924b" providerId="LiveId" clId="{6EAD371A-CF49-483D-B7AF-36CB4E0C308B}" dt="2020-10-15T13:52:04.313" v="1064" actId="20577"/>
        <pc:sldMkLst>
          <pc:docMk/>
          <pc:sldMk cId="986333478" sldId="333"/>
        </pc:sldMkLst>
      </pc:sldChg>
      <pc:sldChg chg="addSp delSp modSp">
        <pc:chgData name="Uwe Ricken" userId="f02567aecbed924b" providerId="LiveId" clId="{6EAD371A-CF49-483D-B7AF-36CB4E0C308B}" dt="2020-10-14T11:08:04.228" v="466" actId="255"/>
        <pc:sldMkLst>
          <pc:docMk/>
          <pc:sldMk cId="3191339086" sldId="334"/>
        </pc:sldMkLst>
      </pc:sldChg>
      <pc:sldChg chg="addSp delSp modSp">
        <pc:chgData name="Uwe Ricken" userId="f02567aecbed924b" providerId="LiveId" clId="{6EAD371A-CF49-483D-B7AF-36CB4E0C308B}" dt="2020-10-14T11:55:06.594" v="596" actId="207"/>
        <pc:sldMkLst>
          <pc:docMk/>
          <pc:sldMk cId="521048915" sldId="335"/>
        </pc:sldMkLst>
      </pc:sldChg>
      <pc:sldChg chg="addSp delSp modSp modTransition">
        <pc:chgData name="Uwe Ricken" userId="f02567aecbed924b" providerId="LiveId" clId="{6EAD371A-CF49-483D-B7AF-36CB4E0C308B}" dt="2020-10-15T15:26:31.184" v="1065"/>
        <pc:sldMkLst>
          <pc:docMk/>
          <pc:sldMk cId="2352317151" sldId="336"/>
        </pc:sldMkLst>
      </pc:sldChg>
      <pc:sldChg chg="addSp delSp modSp">
        <pc:chgData name="Uwe Ricken" userId="f02567aecbed924b" providerId="LiveId" clId="{6EAD371A-CF49-483D-B7AF-36CB4E0C308B}" dt="2020-10-15T15:32:24.203" v="1135" actId="113"/>
        <pc:sldMkLst>
          <pc:docMk/>
          <pc:sldMk cId="1416479674" sldId="337"/>
        </pc:sldMkLst>
      </pc:sldChg>
      <pc:sldChg chg="addSp delSp modSp">
        <pc:chgData name="Uwe Ricken" userId="f02567aecbed924b" providerId="LiveId" clId="{6EAD371A-CF49-483D-B7AF-36CB4E0C308B}" dt="2020-10-14T12:06:57.724" v="607" actId="113"/>
        <pc:sldMkLst>
          <pc:docMk/>
          <pc:sldMk cId="1280869943" sldId="338"/>
        </pc:sldMkLst>
      </pc:sldChg>
      <pc:sldChg chg="modSp modTransition">
        <pc:chgData name="Uwe Ricken" userId="f02567aecbed924b" providerId="LiveId" clId="{6EAD371A-CF49-483D-B7AF-36CB4E0C308B}" dt="2020-10-14T12:15:09.527" v="638" actId="1035"/>
        <pc:sldMkLst>
          <pc:docMk/>
          <pc:sldMk cId="2553740974" sldId="339"/>
        </pc:sldMkLst>
      </pc:sldChg>
      <pc:sldChg chg="addSp delSp modSp">
        <pc:chgData name="Uwe Ricken" userId="f02567aecbed924b" providerId="LiveId" clId="{6EAD371A-CF49-483D-B7AF-36CB4E0C308B}" dt="2020-10-15T13:49:57.573" v="1028" actId="14100"/>
        <pc:sldMkLst>
          <pc:docMk/>
          <pc:sldMk cId="2893561439" sldId="341"/>
        </pc:sldMkLst>
      </pc:sldChg>
      <pc:sldChg chg="addSp delSp modSp del">
        <pc:chgData name="Uwe Ricken" userId="f02567aecbed924b" providerId="LiveId" clId="{6EAD371A-CF49-483D-B7AF-36CB4E0C308B}" dt="2020-10-15T13:47:45.910" v="1019" actId="2696"/>
        <pc:sldMkLst>
          <pc:docMk/>
          <pc:sldMk cId="1894006571" sldId="343"/>
        </pc:sldMkLst>
      </pc:sldChg>
      <pc:sldChg chg="addSp delSp modSp del">
        <pc:chgData name="Uwe Ricken" userId="f02567aecbed924b" providerId="LiveId" clId="{6EAD371A-CF49-483D-B7AF-36CB4E0C308B}" dt="2020-10-15T13:51:28.474" v="1044" actId="2696"/>
        <pc:sldMkLst>
          <pc:docMk/>
          <pc:sldMk cId="1922054782" sldId="350"/>
        </pc:sldMkLst>
      </pc:sldChg>
      <pc:sldChg chg="addSp delSp modSp">
        <pc:chgData name="Uwe Ricken" userId="f02567aecbed924b" providerId="LiveId" clId="{6EAD371A-CF49-483D-B7AF-36CB4E0C308B}" dt="2020-10-14T10:53:44.212" v="452" actId="478"/>
        <pc:sldMkLst>
          <pc:docMk/>
          <pc:sldMk cId="4101658018" sldId="351"/>
        </pc:sldMkLst>
      </pc:sldChg>
      <pc:sldChg chg="delSp modSp modTransition">
        <pc:chgData name="Uwe Ricken" userId="f02567aecbed924b" providerId="LiveId" clId="{6EAD371A-CF49-483D-B7AF-36CB4E0C308B}" dt="2020-10-15T15:30:51.032" v="1099"/>
        <pc:sldMkLst>
          <pc:docMk/>
          <pc:sldMk cId="4629572" sldId="352"/>
        </pc:sldMkLst>
      </pc:sldChg>
      <pc:sldChg chg="modSp modTransition">
        <pc:chgData name="Uwe Ricken" userId="f02567aecbed924b" providerId="LiveId" clId="{6EAD371A-CF49-483D-B7AF-36CB4E0C308B}" dt="2020-10-15T09:12:04.739" v="690" actId="27636"/>
        <pc:sldMkLst>
          <pc:docMk/>
          <pc:sldMk cId="1859622248" sldId="353"/>
        </pc:sldMkLst>
      </pc:sldChg>
      <pc:sldChg chg="addSp delSp modSp">
        <pc:chgData name="Uwe Ricken" userId="f02567aecbed924b" providerId="LiveId" clId="{6EAD371A-CF49-483D-B7AF-36CB4E0C308B}" dt="2020-10-15T15:45:30.463" v="1315" actId="113"/>
        <pc:sldMkLst>
          <pc:docMk/>
          <pc:sldMk cId="1462709783" sldId="355"/>
        </pc:sldMkLst>
      </pc:sldChg>
      <pc:sldChg chg="modSp del">
        <pc:chgData name="Uwe Ricken" userId="f02567aecbed924b" providerId="LiveId" clId="{6EAD371A-CF49-483D-B7AF-36CB4E0C308B}" dt="2020-10-14T12:07:51.766" v="624" actId="2696"/>
        <pc:sldMkLst>
          <pc:docMk/>
          <pc:sldMk cId="3609893099" sldId="356"/>
        </pc:sldMkLst>
      </pc:sldChg>
      <pc:sldChg chg="modTransition">
        <pc:chgData name="Uwe Ricken" userId="f02567aecbed924b" providerId="LiveId" clId="{6EAD371A-CF49-483D-B7AF-36CB4E0C308B}" dt="2020-10-14T12:07:46.959" v="623"/>
        <pc:sldMkLst>
          <pc:docMk/>
          <pc:sldMk cId="776452048" sldId="357"/>
        </pc:sldMkLst>
      </pc:sldChg>
      <pc:sldChg chg="modSp">
        <pc:chgData name="Uwe Ricken" userId="f02567aecbed924b" providerId="LiveId" clId="{6EAD371A-CF49-483D-B7AF-36CB4E0C308B}" dt="2020-10-14T07:59:06.747" v="299" actId="20577"/>
        <pc:sldMkLst>
          <pc:docMk/>
          <pc:sldMk cId="826807874" sldId="360"/>
        </pc:sldMkLst>
      </pc:sldChg>
      <pc:sldChg chg="addSp delSp modSp">
        <pc:chgData name="Uwe Ricken" userId="f02567aecbed924b" providerId="LiveId" clId="{6EAD371A-CF49-483D-B7AF-36CB4E0C308B}" dt="2020-10-14T09:03:22.809" v="383" actId="14100"/>
        <pc:sldMkLst>
          <pc:docMk/>
          <pc:sldMk cId="1643596691" sldId="361"/>
        </pc:sldMkLst>
      </pc:sldChg>
      <pc:sldMasterChg chg="del delSldLayout">
        <pc:chgData name="Uwe Ricken" userId="f02567aecbed924b" providerId="LiveId" clId="{6EAD371A-CF49-483D-B7AF-36CB4E0C308B}" dt="2020-10-14T06:18:43.307" v="58" actId="2696"/>
        <pc:sldMasterMkLst>
          <pc:docMk/>
          <pc:sldMasterMk cId="2498659305" sldId="2147483758"/>
        </pc:sldMasterMkLst>
        <pc:sldLayoutChg chg="del">
          <pc:chgData name="Uwe Ricken" userId="f02567aecbed924b" providerId="LiveId" clId="{6EAD371A-CF49-483D-B7AF-36CB4E0C308B}" dt="2020-10-14T06:18:43.275" v="46" actId="2696"/>
          <pc:sldLayoutMkLst>
            <pc:docMk/>
            <pc:sldMasterMk cId="2498659305" sldId="2147483758"/>
            <pc:sldLayoutMk cId="2029076845" sldId="2147483759"/>
          </pc:sldLayoutMkLst>
        </pc:sldLayoutChg>
        <pc:sldLayoutChg chg="del">
          <pc:chgData name="Uwe Ricken" userId="f02567aecbed924b" providerId="LiveId" clId="{6EAD371A-CF49-483D-B7AF-36CB4E0C308B}" dt="2020-10-14T06:18:43.275" v="47" actId="2696"/>
          <pc:sldLayoutMkLst>
            <pc:docMk/>
            <pc:sldMasterMk cId="2498659305" sldId="2147483758"/>
            <pc:sldLayoutMk cId="4157802212" sldId="2147483760"/>
          </pc:sldLayoutMkLst>
        </pc:sldLayoutChg>
        <pc:sldLayoutChg chg="del">
          <pc:chgData name="Uwe Ricken" userId="f02567aecbed924b" providerId="LiveId" clId="{6EAD371A-CF49-483D-B7AF-36CB4E0C308B}" dt="2020-10-14T06:18:43.275" v="48" actId="2696"/>
          <pc:sldLayoutMkLst>
            <pc:docMk/>
            <pc:sldMasterMk cId="2498659305" sldId="2147483758"/>
            <pc:sldLayoutMk cId="2404628014" sldId="2147483761"/>
          </pc:sldLayoutMkLst>
        </pc:sldLayoutChg>
        <pc:sldLayoutChg chg="del">
          <pc:chgData name="Uwe Ricken" userId="f02567aecbed924b" providerId="LiveId" clId="{6EAD371A-CF49-483D-B7AF-36CB4E0C308B}" dt="2020-10-14T06:18:43.275" v="49" actId="2696"/>
          <pc:sldLayoutMkLst>
            <pc:docMk/>
            <pc:sldMasterMk cId="2498659305" sldId="2147483758"/>
            <pc:sldLayoutMk cId="3667683813" sldId="2147483762"/>
          </pc:sldLayoutMkLst>
        </pc:sldLayoutChg>
        <pc:sldLayoutChg chg="del">
          <pc:chgData name="Uwe Ricken" userId="f02567aecbed924b" providerId="LiveId" clId="{6EAD371A-CF49-483D-B7AF-36CB4E0C308B}" dt="2020-10-14T06:18:43.291" v="50" actId="2696"/>
          <pc:sldLayoutMkLst>
            <pc:docMk/>
            <pc:sldMasterMk cId="2498659305" sldId="2147483758"/>
            <pc:sldLayoutMk cId="4114043753" sldId="2147483763"/>
          </pc:sldLayoutMkLst>
        </pc:sldLayoutChg>
        <pc:sldLayoutChg chg="del">
          <pc:chgData name="Uwe Ricken" userId="f02567aecbed924b" providerId="LiveId" clId="{6EAD371A-CF49-483D-B7AF-36CB4E0C308B}" dt="2020-10-14T06:18:43.291" v="51" actId="2696"/>
          <pc:sldLayoutMkLst>
            <pc:docMk/>
            <pc:sldMasterMk cId="2498659305" sldId="2147483758"/>
            <pc:sldLayoutMk cId="1344618690" sldId="2147483764"/>
          </pc:sldLayoutMkLst>
        </pc:sldLayoutChg>
        <pc:sldLayoutChg chg="del">
          <pc:chgData name="Uwe Ricken" userId="f02567aecbed924b" providerId="LiveId" clId="{6EAD371A-CF49-483D-B7AF-36CB4E0C308B}" dt="2020-10-14T06:18:43.291" v="52" actId="2696"/>
          <pc:sldLayoutMkLst>
            <pc:docMk/>
            <pc:sldMasterMk cId="2498659305" sldId="2147483758"/>
            <pc:sldLayoutMk cId="3990679582" sldId="2147483765"/>
          </pc:sldLayoutMkLst>
        </pc:sldLayoutChg>
        <pc:sldLayoutChg chg="del">
          <pc:chgData name="Uwe Ricken" userId="f02567aecbed924b" providerId="LiveId" clId="{6EAD371A-CF49-483D-B7AF-36CB4E0C308B}" dt="2020-10-14T06:18:43.291" v="53" actId="2696"/>
          <pc:sldLayoutMkLst>
            <pc:docMk/>
            <pc:sldMasterMk cId="2498659305" sldId="2147483758"/>
            <pc:sldLayoutMk cId="18636860" sldId="2147483851"/>
          </pc:sldLayoutMkLst>
        </pc:sldLayoutChg>
        <pc:sldLayoutChg chg="del">
          <pc:chgData name="Uwe Ricken" userId="f02567aecbed924b" providerId="LiveId" clId="{6EAD371A-CF49-483D-B7AF-36CB4E0C308B}" dt="2020-10-14T06:18:43.291" v="54" actId="2696"/>
          <pc:sldLayoutMkLst>
            <pc:docMk/>
            <pc:sldMasterMk cId="2498659305" sldId="2147483758"/>
            <pc:sldLayoutMk cId="3021265582" sldId="2147483852"/>
          </pc:sldLayoutMkLst>
        </pc:sldLayoutChg>
        <pc:sldLayoutChg chg="del">
          <pc:chgData name="Uwe Ricken" userId="f02567aecbed924b" providerId="LiveId" clId="{6EAD371A-CF49-483D-B7AF-36CB4E0C308B}" dt="2020-10-14T06:18:43.291" v="55" actId="2696"/>
          <pc:sldLayoutMkLst>
            <pc:docMk/>
            <pc:sldMasterMk cId="2498659305" sldId="2147483758"/>
            <pc:sldLayoutMk cId="1826416478" sldId="2147483853"/>
          </pc:sldLayoutMkLst>
        </pc:sldLayoutChg>
        <pc:sldLayoutChg chg="del">
          <pc:chgData name="Uwe Ricken" userId="f02567aecbed924b" providerId="LiveId" clId="{6EAD371A-CF49-483D-B7AF-36CB4E0C308B}" dt="2020-10-14T06:18:43.291" v="56" actId="2696"/>
          <pc:sldLayoutMkLst>
            <pc:docMk/>
            <pc:sldMasterMk cId="2498659305" sldId="2147483758"/>
            <pc:sldLayoutMk cId="2586174426" sldId="2147483854"/>
          </pc:sldLayoutMkLst>
        </pc:sldLayoutChg>
        <pc:sldLayoutChg chg="del">
          <pc:chgData name="Uwe Ricken" userId="f02567aecbed924b" providerId="LiveId" clId="{6EAD371A-CF49-483D-B7AF-36CB4E0C308B}" dt="2020-10-14T06:18:43.307" v="57" actId="2696"/>
          <pc:sldLayoutMkLst>
            <pc:docMk/>
            <pc:sldMasterMk cId="2498659305" sldId="2147483758"/>
            <pc:sldLayoutMk cId="432827683" sldId="2147483855"/>
          </pc:sldLayoutMkLst>
        </pc:sldLayoutChg>
      </pc:sldMasterChg>
      <pc:sldMasterChg chg="addSp modSp modSldLayout">
        <pc:chgData name="Uwe Ricken" userId="f02567aecbed924b" providerId="LiveId" clId="{6EAD371A-CF49-483D-B7AF-36CB4E0C308B}" dt="2020-10-15T09:15:19.988" v="696" actId="14100"/>
        <pc:sldMasterMkLst>
          <pc:docMk/>
          <pc:sldMasterMk cId="1303719371" sldId="2147483865"/>
        </pc:sldMasterMkLst>
        <pc:sldLayoutChg chg="modSp">
          <pc:chgData name="Uwe Ricken" userId="f02567aecbed924b" providerId="LiveId" clId="{6EAD371A-CF49-483D-B7AF-36CB4E0C308B}" dt="2020-10-15T09:12:04.423" v="688" actId="14100"/>
          <pc:sldLayoutMkLst>
            <pc:docMk/>
            <pc:sldMasterMk cId="1303719371" sldId="2147483865"/>
            <pc:sldLayoutMk cId="494113134" sldId="2147483867"/>
          </pc:sldLayoutMkLst>
        </pc:sldLayoutChg>
        <pc:sldLayoutChg chg="modSp">
          <pc:chgData name="Uwe Ricken" userId="f02567aecbed924b" providerId="LiveId" clId="{6EAD371A-CF49-483D-B7AF-36CB4E0C308B}" dt="2020-10-15T09:14:46.487" v="693" actId="14100"/>
          <pc:sldLayoutMkLst>
            <pc:docMk/>
            <pc:sldMasterMk cId="1303719371" sldId="2147483865"/>
            <pc:sldLayoutMk cId="417224520" sldId="2147483868"/>
          </pc:sldLayoutMkLst>
        </pc:sldLayoutChg>
        <pc:sldLayoutChg chg="modSp">
          <pc:chgData name="Uwe Ricken" userId="f02567aecbed924b" providerId="LiveId" clId="{6EAD371A-CF49-483D-B7AF-36CB4E0C308B}" dt="2020-10-15T09:14:57.995" v="694" actId="14100"/>
          <pc:sldLayoutMkLst>
            <pc:docMk/>
            <pc:sldMasterMk cId="1303719371" sldId="2147483865"/>
            <pc:sldLayoutMk cId="1762054031" sldId="2147483870"/>
          </pc:sldLayoutMkLst>
        </pc:sldLayoutChg>
        <pc:sldLayoutChg chg="modSp">
          <pc:chgData name="Uwe Ricken" userId="f02567aecbed924b" providerId="LiveId" clId="{6EAD371A-CF49-483D-B7AF-36CB4E0C308B}" dt="2020-10-15T09:15:09.775" v="695" actId="14100"/>
          <pc:sldLayoutMkLst>
            <pc:docMk/>
            <pc:sldMasterMk cId="1303719371" sldId="2147483865"/>
            <pc:sldLayoutMk cId="1668701885" sldId="2147483872"/>
          </pc:sldLayoutMkLst>
        </pc:sldLayoutChg>
        <pc:sldLayoutChg chg="modSp">
          <pc:chgData name="Uwe Ricken" userId="f02567aecbed924b" providerId="LiveId" clId="{6EAD371A-CF49-483D-B7AF-36CB4E0C308B}" dt="2020-10-15T09:15:19.988" v="696" actId="14100"/>
          <pc:sldLayoutMkLst>
            <pc:docMk/>
            <pc:sldMasterMk cId="1303719371" sldId="2147483865"/>
            <pc:sldLayoutMk cId="1248106537" sldId="2147483873"/>
          </pc:sldLayoutMkLst>
        </pc:sldLayoutChg>
      </pc:sldMasterChg>
      <pc:sldMasterChg chg="modSldLayout">
        <pc:chgData name="Uwe Ricken" userId="f02567aecbed924b" providerId="LiveId" clId="{6EAD371A-CF49-483D-B7AF-36CB4E0C308B}" dt="2020-10-14T06:17:57.080" v="34"/>
        <pc:sldMasterMkLst>
          <pc:docMk/>
          <pc:sldMasterMk cId="1174050532" sldId="2147483886"/>
        </pc:sldMasterMkLst>
        <pc:sldLayoutChg chg="delSp">
          <pc:chgData name="Uwe Ricken" userId="f02567aecbed924b" providerId="LiveId" clId="{6EAD371A-CF49-483D-B7AF-36CB4E0C308B}" dt="2020-10-14T06:17:57.080" v="34"/>
          <pc:sldLayoutMkLst>
            <pc:docMk/>
            <pc:sldMasterMk cId="1174050532" sldId="2147483886"/>
            <pc:sldLayoutMk cId="86036810" sldId="2147483897"/>
          </pc:sldLayoutMkLst>
        </pc:sldLayoutChg>
        <pc:sldLayoutChg chg="delSp">
          <pc:chgData name="Uwe Ricken" userId="f02567aecbed924b" providerId="LiveId" clId="{6EAD371A-CF49-483D-B7AF-36CB4E0C308B}" dt="2020-10-14T06:17:57.080" v="34"/>
          <pc:sldLayoutMkLst>
            <pc:docMk/>
            <pc:sldMasterMk cId="1174050532" sldId="2147483886"/>
            <pc:sldLayoutMk cId="1466164581" sldId="2147483898"/>
          </pc:sldLayoutMkLst>
        </pc:sldLayoutChg>
      </pc:sldMasterChg>
    </pc:docChg>
  </pc:docChgLst>
  <pc:docChgLst>
    <pc:chgData name="Uwe Ricken" userId="f02567aecbed924b" providerId="LiveId" clId="{BA62B7FF-1878-4A0D-8E35-D46967B939E1}"/>
    <pc:docChg chg="undo custSel addSld delSld modSld sldOrd">
      <pc:chgData name="Uwe Ricken" userId="f02567aecbed924b" providerId="LiveId" clId="{BA62B7FF-1878-4A0D-8E35-D46967B939E1}" dt="2020-11-14T14:25:22.740" v="1556" actId="20577"/>
      <pc:docMkLst>
        <pc:docMk/>
      </pc:docMkLst>
      <pc:sldChg chg="add">
        <pc:chgData name="Uwe Ricken" userId="f02567aecbed924b" providerId="LiveId" clId="{BA62B7FF-1878-4A0D-8E35-D46967B939E1}" dt="2020-11-07T16:27:27.878" v="1489"/>
        <pc:sldMkLst>
          <pc:docMk/>
          <pc:sldMk cId="286642080" sldId="268"/>
        </pc:sldMkLst>
      </pc:sldChg>
      <pc:sldChg chg="add del">
        <pc:chgData name="Uwe Ricken" userId="f02567aecbed924b" providerId="LiveId" clId="{BA62B7FF-1878-4A0D-8E35-D46967B939E1}" dt="2020-11-07T16:27:22.682" v="1487" actId="2696"/>
        <pc:sldMkLst>
          <pc:docMk/>
          <pc:sldMk cId="3172537621" sldId="268"/>
        </pc:sldMkLst>
      </pc:sldChg>
      <pc:sldChg chg="modSp">
        <pc:chgData name="Uwe Ricken" userId="f02567aecbed924b" providerId="LiveId" clId="{BA62B7FF-1878-4A0D-8E35-D46967B939E1}" dt="2020-11-07T15:42:06.335" v="976" actId="6549"/>
        <pc:sldMkLst>
          <pc:docMk/>
          <pc:sldMk cId="1570257614" sldId="288"/>
        </pc:sldMkLst>
      </pc:sldChg>
      <pc:sldChg chg="modSp">
        <pc:chgData name="Uwe Ricken" userId="f02567aecbed924b" providerId="LiveId" clId="{BA62B7FF-1878-4A0D-8E35-D46967B939E1}" dt="2020-11-07T15:50:02.837" v="1046" actId="20577"/>
        <pc:sldMkLst>
          <pc:docMk/>
          <pc:sldMk cId="281196460" sldId="303"/>
        </pc:sldMkLst>
      </pc:sldChg>
      <pc:sldChg chg="modSp">
        <pc:chgData name="Uwe Ricken" userId="f02567aecbed924b" providerId="LiveId" clId="{BA62B7FF-1878-4A0D-8E35-D46967B939E1}" dt="2020-11-07T15:50:10.763" v="1049" actId="20577"/>
        <pc:sldMkLst>
          <pc:docMk/>
          <pc:sldMk cId="1991167868" sldId="304"/>
        </pc:sldMkLst>
      </pc:sldChg>
      <pc:sldChg chg="modSp">
        <pc:chgData name="Uwe Ricken" userId="f02567aecbed924b" providerId="LiveId" clId="{BA62B7FF-1878-4A0D-8E35-D46967B939E1}" dt="2020-11-07T15:50:26.294" v="1055" actId="20577"/>
        <pc:sldMkLst>
          <pc:docMk/>
          <pc:sldMk cId="1231307602" sldId="310"/>
        </pc:sldMkLst>
      </pc:sldChg>
      <pc:sldChg chg="modSp">
        <pc:chgData name="Uwe Ricken" userId="f02567aecbed924b" providerId="LiveId" clId="{BA62B7FF-1878-4A0D-8E35-D46967B939E1}" dt="2020-11-07T16:21:12.700" v="1438" actId="113"/>
        <pc:sldMkLst>
          <pc:docMk/>
          <pc:sldMk cId="2279666655" sldId="311"/>
        </pc:sldMkLst>
      </pc:sldChg>
      <pc:sldChg chg="addSp delSp modSp">
        <pc:chgData name="Uwe Ricken" userId="f02567aecbed924b" providerId="LiveId" clId="{BA62B7FF-1878-4A0D-8E35-D46967B939E1}" dt="2020-11-08T10:15:54.940" v="1494" actId="6549"/>
        <pc:sldMkLst>
          <pc:docMk/>
          <pc:sldMk cId="288844381" sldId="314"/>
        </pc:sldMkLst>
      </pc:sldChg>
      <pc:sldChg chg="addSp modSp">
        <pc:chgData name="Uwe Ricken" userId="f02567aecbed924b" providerId="LiveId" clId="{BA62B7FF-1878-4A0D-8E35-D46967B939E1}" dt="2020-11-07T16:12:13.159" v="1371" actId="20577"/>
        <pc:sldMkLst>
          <pc:docMk/>
          <pc:sldMk cId="1475966457" sldId="320"/>
        </pc:sldMkLst>
      </pc:sldChg>
      <pc:sldChg chg="modSp">
        <pc:chgData name="Uwe Ricken" userId="f02567aecbed924b" providerId="LiveId" clId="{BA62B7FF-1878-4A0D-8E35-D46967B939E1}" dt="2020-11-07T15:48:47.954" v="1043" actId="20577"/>
        <pc:sldMkLst>
          <pc:docMk/>
          <pc:sldMk cId="1161610890" sldId="323"/>
        </pc:sldMkLst>
      </pc:sldChg>
      <pc:sldChg chg="addSp delSp modSp ord">
        <pc:chgData name="Uwe Ricken" userId="f02567aecbed924b" providerId="LiveId" clId="{BA62B7FF-1878-4A0D-8E35-D46967B939E1}" dt="2020-11-07T16:19:52.472" v="1432" actId="1036"/>
        <pc:sldMkLst>
          <pc:docMk/>
          <pc:sldMk cId="2732650639" sldId="328"/>
        </pc:sldMkLst>
      </pc:sldChg>
      <pc:sldChg chg="delSp modSp modTransition modAnim">
        <pc:chgData name="Uwe Ricken" userId="f02567aecbed924b" providerId="LiveId" clId="{BA62B7FF-1878-4A0D-8E35-D46967B939E1}" dt="2020-11-07T16:15:23.419" v="1419" actId="171"/>
        <pc:sldMkLst>
          <pc:docMk/>
          <pc:sldMk cId="1868647861" sldId="332"/>
        </pc:sldMkLst>
      </pc:sldChg>
      <pc:sldChg chg="addSp delSp modSp add del">
        <pc:chgData name="Uwe Ricken" userId="f02567aecbed924b" providerId="LiveId" clId="{BA62B7FF-1878-4A0D-8E35-D46967B939E1}" dt="2020-11-07T15:55:47.664" v="1091" actId="108"/>
        <pc:sldMkLst>
          <pc:docMk/>
          <pc:sldMk cId="986333478" sldId="333"/>
        </pc:sldMkLst>
      </pc:sldChg>
      <pc:sldChg chg="del">
        <pc:chgData name="Uwe Ricken" userId="f02567aecbed924b" providerId="LiveId" clId="{BA62B7FF-1878-4A0D-8E35-D46967B939E1}" dt="2020-11-07T15:21:15.408" v="406" actId="2696"/>
        <pc:sldMkLst>
          <pc:docMk/>
          <pc:sldMk cId="3191339086" sldId="334"/>
        </pc:sldMkLst>
      </pc:sldChg>
      <pc:sldChg chg="addSp delSp modSp">
        <pc:chgData name="Uwe Ricken" userId="f02567aecbed924b" providerId="LiveId" clId="{BA62B7FF-1878-4A0D-8E35-D46967B939E1}" dt="2020-11-07T15:57:25.042" v="1130" actId="20577"/>
        <pc:sldMkLst>
          <pc:docMk/>
          <pc:sldMk cId="521048915" sldId="335"/>
        </pc:sldMkLst>
      </pc:sldChg>
      <pc:sldChg chg="add del ord modTransition">
        <pc:chgData name="Uwe Ricken" userId="f02567aecbed924b" providerId="LiveId" clId="{BA62B7FF-1878-4A0D-8E35-D46967B939E1}" dt="2020-11-07T15:58:12.276" v="1134"/>
        <pc:sldMkLst>
          <pc:docMk/>
          <pc:sldMk cId="2352317151" sldId="336"/>
        </pc:sldMkLst>
      </pc:sldChg>
      <pc:sldChg chg="addSp delSp modSp">
        <pc:chgData name="Uwe Ricken" userId="f02567aecbed924b" providerId="LiveId" clId="{BA62B7FF-1878-4A0D-8E35-D46967B939E1}" dt="2020-11-07T15:59:44.907" v="1179" actId="14100"/>
        <pc:sldMkLst>
          <pc:docMk/>
          <pc:sldMk cId="1416479674" sldId="337"/>
        </pc:sldMkLst>
      </pc:sldChg>
      <pc:sldChg chg="addSp delSp modSp">
        <pc:chgData name="Uwe Ricken" userId="f02567aecbed924b" providerId="LiveId" clId="{BA62B7FF-1878-4A0D-8E35-D46967B939E1}" dt="2020-11-07T16:00:18.226" v="1211" actId="27636"/>
        <pc:sldMkLst>
          <pc:docMk/>
          <pc:sldMk cId="1280869943" sldId="338"/>
        </pc:sldMkLst>
      </pc:sldChg>
      <pc:sldChg chg="del">
        <pc:chgData name="Uwe Ricken" userId="f02567aecbed924b" providerId="LiveId" clId="{BA62B7FF-1878-4A0D-8E35-D46967B939E1}" dt="2020-11-07T15:26:33.296" v="471" actId="2696"/>
        <pc:sldMkLst>
          <pc:docMk/>
          <pc:sldMk cId="2553740974" sldId="339"/>
        </pc:sldMkLst>
      </pc:sldChg>
      <pc:sldChg chg="addSp delSp modSp">
        <pc:chgData name="Uwe Ricken" userId="f02567aecbed924b" providerId="LiveId" clId="{BA62B7FF-1878-4A0D-8E35-D46967B939E1}" dt="2020-11-07T16:20:17.834" v="1435" actId="20577"/>
        <pc:sldMkLst>
          <pc:docMk/>
          <pc:sldMk cId="2893561439" sldId="341"/>
        </pc:sldMkLst>
      </pc:sldChg>
      <pc:sldChg chg="addSp delSp modSp">
        <pc:chgData name="Uwe Ricken" userId="f02567aecbed924b" providerId="LiveId" clId="{BA62B7FF-1878-4A0D-8E35-D46967B939E1}" dt="2020-11-07T15:56:37.102" v="1109" actId="20577"/>
        <pc:sldMkLst>
          <pc:docMk/>
          <pc:sldMk cId="4101658018" sldId="351"/>
        </pc:sldMkLst>
      </pc:sldChg>
      <pc:sldChg chg="ord modTransition">
        <pc:chgData name="Uwe Ricken" userId="f02567aecbed924b" providerId="LiveId" clId="{BA62B7FF-1878-4A0D-8E35-D46967B939E1}" dt="2020-11-07T15:58:12.276" v="1134"/>
        <pc:sldMkLst>
          <pc:docMk/>
          <pc:sldMk cId="4629572" sldId="352"/>
        </pc:sldMkLst>
      </pc:sldChg>
      <pc:sldChg chg="del">
        <pc:chgData name="Uwe Ricken" userId="f02567aecbed924b" providerId="LiveId" clId="{BA62B7FF-1878-4A0D-8E35-D46967B939E1}" dt="2020-11-07T15:26:33.313" v="472" actId="2696"/>
        <pc:sldMkLst>
          <pc:docMk/>
          <pc:sldMk cId="1859622248" sldId="353"/>
        </pc:sldMkLst>
      </pc:sldChg>
      <pc:sldChg chg="addSp delSp modSp">
        <pc:chgData name="Uwe Ricken" userId="f02567aecbed924b" providerId="LiveId" clId="{BA62B7FF-1878-4A0D-8E35-D46967B939E1}" dt="2020-11-07T16:01:04.196" v="1226" actId="20577"/>
        <pc:sldMkLst>
          <pc:docMk/>
          <pc:sldMk cId="1462709783" sldId="355"/>
        </pc:sldMkLst>
      </pc:sldChg>
      <pc:sldChg chg="addSp delSp ord modTransition">
        <pc:chgData name="Uwe Ricken" userId="f02567aecbed924b" providerId="LiveId" clId="{BA62B7FF-1878-4A0D-8E35-D46967B939E1}" dt="2020-11-07T16:27:35.683" v="1491"/>
        <pc:sldMkLst>
          <pc:docMk/>
          <pc:sldMk cId="3346556208" sldId="358"/>
        </pc:sldMkLst>
      </pc:sldChg>
      <pc:sldChg chg="modSp">
        <pc:chgData name="Uwe Ricken" userId="f02567aecbed924b" providerId="LiveId" clId="{BA62B7FF-1878-4A0D-8E35-D46967B939E1}" dt="2020-11-07T16:04:37.378" v="1302" actId="20577"/>
        <pc:sldMkLst>
          <pc:docMk/>
          <pc:sldMk cId="826807874" sldId="360"/>
        </pc:sldMkLst>
      </pc:sldChg>
      <pc:sldChg chg="modTransition">
        <pc:chgData name="Uwe Ricken" userId="f02567aecbed924b" providerId="LiveId" clId="{BA62B7FF-1878-4A0D-8E35-D46967B939E1}" dt="2020-11-07T14:52:10.352" v="163"/>
        <pc:sldMkLst>
          <pc:docMk/>
          <pc:sldMk cId="1643596691" sldId="361"/>
        </pc:sldMkLst>
      </pc:sldChg>
      <pc:sldChg chg="modSp add del">
        <pc:chgData name="Uwe Ricken" userId="f02567aecbed924b" providerId="LiveId" clId="{BA62B7FF-1878-4A0D-8E35-D46967B939E1}" dt="2020-11-07T15:52:57.342" v="1075" actId="2696"/>
        <pc:sldMkLst>
          <pc:docMk/>
          <pc:sldMk cId="3304530504" sldId="362"/>
        </pc:sldMkLst>
      </pc:sldChg>
      <pc:sldChg chg="modSp add del">
        <pc:chgData name="Uwe Ricken" userId="f02567aecbed924b" providerId="LiveId" clId="{BA62B7FF-1878-4A0D-8E35-D46967B939E1}" dt="2020-11-07T15:56:04.397" v="1092" actId="2696"/>
        <pc:sldMkLst>
          <pc:docMk/>
          <pc:sldMk cId="487921996" sldId="363"/>
        </pc:sldMkLst>
      </pc:sldChg>
      <pc:sldChg chg="modSp add del">
        <pc:chgData name="Uwe Ricken" userId="f02567aecbed924b" providerId="LiveId" clId="{BA62B7FF-1878-4A0D-8E35-D46967B939E1}" dt="2020-11-07T15:57:00.088" v="1110" actId="2696"/>
        <pc:sldMkLst>
          <pc:docMk/>
          <pc:sldMk cId="3789586726" sldId="364"/>
        </pc:sldMkLst>
      </pc:sldChg>
      <pc:sldChg chg="modSp add del">
        <pc:chgData name="Uwe Ricken" userId="f02567aecbed924b" providerId="LiveId" clId="{BA62B7FF-1878-4A0D-8E35-D46967B939E1}" dt="2020-11-07T15:58:32.405" v="1135" actId="2696"/>
        <pc:sldMkLst>
          <pc:docMk/>
          <pc:sldMk cId="3732427458" sldId="365"/>
        </pc:sldMkLst>
      </pc:sldChg>
      <pc:sldChg chg="modSp add del">
        <pc:chgData name="Uwe Ricken" userId="f02567aecbed924b" providerId="LiveId" clId="{BA62B7FF-1878-4A0D-8E35-D46967B939E1}" dt="2020-11-07T16:00:42.195" v="1212" actId="2696"/>
        <pc:sldMkLst>
          <pc:docMk/>
          <pc:sldMk cId="2238671574" sldId="366"/>
        </pc:sldMkLst>
      </pc:sldChg>
      <pc:sldChg chg="modSp add del">
        <pc:chgData name="Uwe Ricken" userId="f02567aecbed924b" providerId="LiveId" clId="{BA62B7FF-1878-4A0D-8E35-D46967B939E1}" dt="2020-11-07T16:01:17.891" v="1227" actId="2696"/>
        <pc:sldMkLst>
          <pc:docMk/>
          <pc:sldMk cId="4237906246" sldId="367"/>
        </pc:sldMkLst>
      </pc:sldChg>
      <pc:sldChg chg="addSp delSp modSp add">
        <pc:chgData name="Uwe Ricken" userId="f02567aecbed924b" providerId="LiveId" clId="{BA62B7FF-1878-4A0D-8E35-D46967B939E1}" dt="2020-11-14T12:55:00.134" v="1547" actId="20577"/>
        <pc:sldMkLst>
          <pc:docMk/>
          <pc:sldMk cId="1494163252" sldId="368"/>
        </pc:sldMkLst>
      </pc:sldChg>
      <pc:sldChg chg="modSp">
        <pc:chgData name="Uwe Ricken" userId="f02567aecbed924b" providerId="LiveId" clId="{BA62B7FF-1878-4A0D-8E35-D46967B939E1}" dt="2020-11-07T15:52:35.923" v="1074" actId="207"/>
        <pc:sldMkLst>
          <pc:docMk/>
          <pc:sldMk cId="76524690" sldId="369"/>
        </pc:sldMkLst>
      </pc:sldChg>
      <pc:sldChg chg="modSp">
        <pc:chgData name="Uwe Ricken" userId="f02567aecbed924b" providerId="LiveId" clId="{BA62B7FF-1878-4A0D-8E35-D46967B939E1}" dt="2020-11-07T15:53:23.406" v="1079" actId="207"/>
        <pc:sldMkLst>
          <pc:docMk/>
          <pc:sldMk cId="3343879317" sldId="370"/>
        </pc:sldMkLst>
      </pc:sldChg>
      <pc:sldChg chg="modSp">
        <pc:chgData name="Uwe Ricken" userId="f02567aecbed924b" providerId="LiveId" clId="{BA62B7FF-1878-4A0D-8E35-D46967B939E1}" dt="2020-11-07T15:57:11.768" v="1114" actId="207"/>
        <pc:sldMkLst>
          <pc:docMk/>
          <pc:sldMk cId="437054418" sldId="371"/>
        </pc:sldMkLst>
      </pc:sldChg>
      <pc:sldChg chg="modSp">
        <pc:chgData name="Uwe Ricken" userId="f02567aecbed924b" providerId="LiveId" clId="{BA62B7FF-1878-4A0D-8E35-D46967B939E1}" dt="2020-11-07T15:59:53.917" v="1181" actId="6549"/>
        <pc:sldMkLst>
          <pc:docMk/>
          <pc:sldMk cId="3480695507" sldId="372"/>
        </pc:sldMkLst>
      </pc:sldChg>
      <pc:sldChg chg="modSp">
        <pc:chgData name="Uwe Ricken" userId="f02567aecbed924b" providerId="LiveId" clId="{BA62B7FF-1878-4A0D-8E35-D46967B939E1}" dt="2020-11-07T16:00:53.735" v="1216" actId="113"/>
        <pc:sldMkLst>
          <pc:docMk/>
          <pc:sldMk cId="924841450" sldId="373"/>
        </pc:sldMkLst>
      </pc:sldChg>
      <pc:sldChg chg="modSp">
        <pc:chgData name="Uwe Ricken" userId="f02567aecbed924b" providerId="LiveId" clId="{BA62B7FF-1878-4A0D-8E35-D46967B939E1}" dt="2020-11-07T16:01:31.283" v="1231" actId="207"/>
        <pc:sldMkLst>
          <pc:docMk/>
          <pc:sldMk cId="25534884" sldId="374"/>
        </pc:sldMkLst>
      </pc:sldChg>
      <pc:sldChg chg="delSp modSp add modTransition modAnim">
        <pc:chgData name="Uwe Ricken" userId="f02567aecbed924b" providerId="LiveId" clId="{BA62B7FF-1878-4A0D-8E35-D46967B939E1}" dt="2020-11-07T16:15:42.541" v="1420" actId="166"/>
        <pc:sldMkLst>
          <pc:docMk/>
          <pc:sldMk cId="1520114790" sldId="375"/>
        </pc:sldMkLst>
      </pc:sldChg>
      <pc:sldChg chg="delSp modSp add modTransition modAnim">
        <pc:chgData name="Uwe Ricken" userId="f02567aecbed924b" providerId="LiveId" clId="{BA62B7FF-1878-4A0D-8E35-D46967B939E1}" dt="2020-11-07T16:16:00.340" v="1421" actId="166"/>
        <pc:sldMkLst>
          <pc:docMk/>
          <pc:sldMk cId="2891429707" sldId="376"/>
        </pc:sldMkLst>
      </pc:sldChg>
      <pc:sldChg chg="modSp add modTransition modAnim">
        <pc:chgData name="Uwe Ricken" userId="f02567aecbed924b" providerId="LiveId" clId="{BA62B7FF-1878-4A0D-8E35-D46967B939E1}" dt="2020-11-07T16:16:32.835" v="1423" actId="207"/>
        <pc:sldMkLst>
          <pc:docMk/>
          <pc:sldMk cId="2044982021" sldId="377"/>
        </pc:sldMkLst>
      </pc:sldChg>
      <pc:sldChg chg="modSp add">
        <pc:chgData name="Uwe Ricken" userId="f02567aecbed924b" providerId="LiveId" clId="{BA62B7FF-1878-4A0D-8E35-D46967B939E1}" dt="2020-11-07T16:24:59.188" v="1485" actId="20577"/>
        <pc:sldMkLst>
          <pc:docMk/>
          <pc:sldMk cId="1352034510" sldId="378"/>
        </pc:sldMkLst>
      </pc:sldChg>
      <pc:sldChg chg="add">
        <pc:chgData name="Uwe Ricken" userId="f02567aecbed924b" providerId="LiveId" clId="{BA62B7FF-1878-4A0D-8E35-D46967B939E1}" dt="2020-11-07T16:27:12.814" v="1486"/>
        <pc:sldMkLst>
          <pc:docMk/>
          <pc:sldMk cId="2210967218" sldId="433"/>
        </pc:sldMkLst>
      </pc:sldChg>
      <pc:sldChg chg="addSp delSp modSp add">
        <pc:chgData name="Uwe Ricken" userId="f02567aecbed924b" providerId="LiveId" clId="{BA62B7FF-1878-4A0D-8E35-D46967B939E1}" dt="2020-11-14T14:25:22.740" v="1556" actId="20577"/>
        <pc:sldMkLst>
          <pc:docMk/>
          <pc:sldMk cId="1228262791" sldId="434"/>
        </pc:sldMkLst>
      </pc:sldChg>
      <pc:sldMasterChg chg="delSldLayout">
        <pc:chgData name="Uwe Ricken" userId="f02567aecbed924b" providerId="LiveId" clId="{BA62B7FF-1878-4A0D-8E35-D46967B939E1}" dt="2020-11-07T16:27:22.682" v="1488" actId="2696"/>
        <pc:sldMasterMkLst>
          <pc:docMk/>
          <pc:sldMasterMk cId="1303719371" sldId="2147483865"/>
        </pc:sldMasterMkLst>
        <pc:sldLayoutChg chg="del">
          <pc:chgData name="Uwe Ricken" userId="f02567aecbed924b" providerId="LiveId" clId="{BA62B7FF-1878-4A0D-8E35-D46967B939E1}" dt="2020-11-07T16:27:22.682" v="1488" actId="2696"/>
          <pc:sldLayoutMkLst>
            <pc:docMk/>
            <pc:sldMasterMk cId="1303719371" sldId="2147483865"/>
            <pc:sldLayoutMk cId="55573896" sldId="2147483874"/>
          </pc:sldLayoutMkLst>
        </pc:sldLayoutChg>
      </pc:sldMasterChg>
    </pc:docChg>
  </pc:docChgLst>
  <pc:docChgLst>
    <pc:chgData name="Uwe Ricken" userId="f02567aecbed924b" providerId="LiveId" clId="{CDCB69A5-6D88-41EE-8262-71FB0A51AD6B}"/>
    <pc:docChg chg="custSel modMainMaster">
      <pc:chgData name="Uwe Ricken" userId="f02567aecbed924b" providerId="LiveId" clId="{CDCB69A5-6D88-41EE-8262-71FB0A51AD6B}" dt="2020-12-07T04:43:06.660" v="0" actId="478"/>
      <pc:docMkLst>
        <pc:docMk/>
      </pc:docMkLst>
      <pc:sldMasterChg chg="delSp">
        <pc:chgData name="Uwe Ricken" userId="f02567aecbed924b" providerId="LiveId" clId="{CDCB69A5-6D88-41EE-8262-71FB0A51AD6B}" dt="2020-12-07T04:43:06.660" v="0" actId="478"/>
        <pc:sldMasterMkLst>
          <pc:docMk/>
          <pc:sldMasterMk cId="1303719371" sldId="2147483865"/>
        </pc:sldMasterMkLst>
      </pc:sldMasterChg>
    </pc:docChg>
  </pc:docChgLst>
  <pc:docChgLst>
    <pc:chgData name="Uwe Ricken" userId="f02567aecbed924b" providerId="LiveId" clId="{ED9D0316-8208-46AF-AC60-8BB2A5A3CA7C}"/>
    <pc:docChg chg="undo redo custSel delSld modSld sldOrd modMainMaster">
      <pc:chgData name="Uwe Ricken" userId="f02567aecbed924b" providerId="LiveId" clId="{ED9D0316-8208-46AF-AC60-8BB2A5A3CA7C}" dt="2022-04-26T17:58:31.116" v="19" actId="2696"/>
      <pc:docMkLst>
        <pc:docMk/>
      </pc:docMkLst>
      <pc:sldChg chg="del">
        <pc:chgData name="Uwe Ricken" userId="f02567aecbed924b" providerId="LiveId" clId="{ED9D0316-8208-46AF-AC60-8BB2A5A3CA7C}" dt="2022-04-26T17:58:31.116" v="19" actId="2696"/>
        <pc:sldMkLst>
          <pc:docMk/>
          <pc:sldMk cId="286642080" sldId="268"/>
        </pc:sldMkLst>
      </pc:sldChg>
      <pc:sldChg chg="modSp mod">
        <pc:chgData name="Uwe Ricken" userId="f02567aecbed924b" providerId="LiveId" clId="{ED9D0316-8208-46AF-AC60-8BB2A5A3CA7C}" dt="2022-04-25T06:12:33.721" v="5"/>
        <pc:sldMkLst>
          <pc:docMk/>
          <pc:sldMk cId="1570257614" sldId="288"/>
        </pc:sldMkLst>
      </pc:sldChg>
      <pc:sldChg chg="modSp mod">
        <pc:chgData name="Uwe Ricken" userId="f02567aecbed924b" providerId="LiveId" clId="{ED9D0316-8208-46AF-AC60-8BB2A5A3CA7C}" dt="2022-04-25T06:13:52.395" v="8" actId="113"/>
        <pc:sldMkLst>
          <pc:docMk/>
          <pc:sldMk cId="1231307602" sldId="310"/>
        </pc:sldMkLst>
      </pc:sldChg>
      <pc:sldChg chg="addSp delSp modSp mod">
        <pc:chgData name="Uwe Ricken" userId="f02567aecbed924b" providerId="LiveId" clId="{ED9D0316-8208-46AF-AC60-8BB2A5A3CA7C}" dt="2022-04-26T17:58:26.789" v="18"/>
        <pc:sldMkLst>
          <pc:docMk/>
          <pc:sldMk cId="3346556208" sldId="358"/>
        </pc:sldMkLst>
      </pc:sldChg>
      <pc:sldChg chg="ord">
        <pc:chgData name="Uwe Ricken" userId="f02567aecbed924b" providerId="LiveId" clId="{ED9D0316-8208-46AF-AC60-8BB2A5A3CA7C}" dt="2022-04-26T15:20:35.761" v="13"/>
        <pc:sldMkLst>
          <pc:docMk/>
          <pc:sldMk cId="826807874" sldId="360"/>
        </pc:sldMkLst>
      </pc:sldChg>
      <pc:sldChg chg="del">
        <pc:chgData name="Uwe Ricken" userId="f02567aecbed924b" providerId="LiveId" clId="{ED9D0316-8208-46AF-AC60-8BB2A5A3CA7C}" dt="2022-04-25T06:14:01.647" v="9" actId="2696"/>
        <pc:sldMkLst>
          <pc:docMk/>
          <pc:sldMk cId="1643596691" sldId="361"/>
        </pc:sldMkLst>
      </pc:sldChg>
      <pc:sldChg chg="ord">
        <pc:chgData name="Uwe Ricken" userId="f02567aecbed924b" providerId="LiveId" clId="{ED9D0316-8208-46AF-AC60-8BB2A5A3CA7C}" dt="2022-04-26T15:20:46.534" v="15"/>
        <pc:sldMkLst>
          <pc:docMk/>
          <pc:sldMk cId="2044982021" sldId="377"/>
        </pc:sldMkLst>
      </pc:sldChg>
      <pc:sldChg chg="mod modShow">
        <pc:chgData name="Uwe Ricken" userId="f02567aecbed924b" providerId="LiveId" clId="{ED9D0316-8208-46AF-AC60-8BB2A5A3CA7C}" dt="2022-04-26T15:21:04.253" v="16" actId="729"/>
        <pc:sldMkLst>
          <pc:docMk/>
          <pc:sldMk cId="1352034510" sldId="378"/>
        </pc:sldMkLst>
      </pc:sldChg>
      <pc:sldMasterChg chg="modSp mod delSldLayout">
        <pc:chgData name="Uwe Ricken" userId="f02567aecbed924b" providerId="LiveId" clId="{ED9D0316-8208-46AF-AC60-8BB2A5A3CA7C}" dt="2022-04-26T17:58:31.116" v="19" actId="2696"/>
        <pc:sldMasterMkLst>
          <pc:docMk/>
          <pc:sldMasterMk cId="3932932908" sldId="2147483875"/>
        </pc:sldMasterMkLst>
        <pc:sldLayoutChg chg="del">
          <pc:chgData name="Uwe Ricken" userId="f02567aecbed924b" providerId="LiveId" clId="{ED9D0316-8208-46AF-AC60-8BB2A5A3CA7C}" dt="2022-04-26T17:58:31.116" v="19" actId="2696"/>
          <pc:sldLayoutMkLst>
            <pc:docMk/>
            <pc:sldMasterMk cId="3932932908" sldId="2147483875"/>
            <pc:sldLayoutMk cId="4078434515" sldId="21474838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6C3F6-4935-499E-9793-17E76FB1FC2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5A85F-3787-4EDC-8F0C-6490204024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8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5A85F-3787-4EDC-8F0C-64902040241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3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153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5580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  <p15:guide id="2" pos="61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90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408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3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7310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10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/>
              <a:t>Planung – Installation</a:t>
            </a:r>
            <a:r>
              <a:rPr lang="en-US" sz="1000" b="1" baseline="0" noProof="0" dirty="0"/>
              <a:t> – 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15734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278">
          <p15:clr>
            <a:srgbClr val="F26B43"/>
          </p15:clr>
        </p15:guide>
        <p15:guide id="3" pos="211">
          <p15:clr>
            <a:srgbClr val="F26B43"/>
          </p15:clr>
        </p15:guide>
        <p15:guide id="4" pos="5654">
          <p15:clr>
            <a:srgbClr val="F26B43"/>
          </p15:clr>
        </p15:guide>
        <p15:guide id="5" orient="horz" pos="98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935015.aspx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dn935015.aspx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.docs.live.net/f02567aecbed924b/Dokumente/db%20Berater%20GmbH/PASS%20Vortr&#228;ge/Sprecheraktvit&#228;ten/SQL%20Server%20Temporal%20Tables/0040%20-%20creation%20of%20temporal%20tables.sq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the secrets of Temporal Tables 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&amp; </a:t>
            </a:r>
            <a:r>
              <a:rPr lang="de-DE" dirty="0" err="1"/>
              <a:t>Usage</a:t>
            </a:r>
            <a:r>
              <a:rPr lang="de-DE" dirty="0"/>
              <a:t> of Temporal Tables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57025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447608" y="3128784"/>
            <a:ext cx="194421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Drive S:</a:t>
            </a:r>
          </a:p>
        </p:txBody>
      </p:sp>
      <p:sp>
        <p:nvSpPr>
          <p:cNvPr id="13" name="Rechteck 12"/>
          <p:cNvSpPr/>
          <p:nvPr/>
        </p:nvSpPr>
        <p:spPr>
          <a:xfrm>
            <a:off x="3819316" y="3128784"/>
            <a:ext cx="1944216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Drive F: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 for Architecture for</a:t>
            </a:r>
            <a:br>
              <a:rPr lang="en-US" dirty="0"/>
            </a:br>
            <a:r>
              <a:rPr lang="en-US" dirty="0"/>
              <a:t>Temporal Tables</a:t>
            </a:r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5583512" y="1400592"/>
            <a:ext cx="1008112" cy="1152128"/>
          </a:xfrm>
          <a:prstGeom prst="flowChartMagneticDisk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demo_db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927328" y="3528536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Filegroup</a:t>
            </a:r>
          </a:p>
        </p:txBody>
      </p:sp>
      <p:sp>
        <p:nvSpPr>
          <p:cNvPr id="8" name="Rechteck 7"/>
          <p:cNvSpPr/>
          <p:nvPr/>
        </p:nvSpPr>
        <p:spPr>
          <a:xfrm>
            <a:off x="6591624" y="3528536"/>
            <a:ext cx="16561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Filegroup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HISTORY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31495"/>
              </p:ext>
            </p:extLst>
          </p:nvPr>
        </p:nvGraphicFramePr>
        <p:xfrm>
          <a:off x="3927328" y="4730968"/>
          <a:ext cx="1656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1"/>
                          </a:solidFill>
                        </a:rPr>
                        <a:t>Schema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500" b="1" dirty="0" err="1">
                          <a:solidFill>
                            <a:schemeClr val="tx1"/>
                          </a:solidFill>
                        </a:rPr>
                        <a:t>Invoices</a:t>
                      </a:r>
                      <a:endParaRPr lang="de-DE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67190"/>
              </p:ext>
            </p:extLst>
          </p:nvPr>
        </p:nvGraphicFramePr>
        <p:xfrm>
          <a:off x="6591624" y="4730968"/>
          <a:ext cx="16561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1"/>
                          </a:solidFill>
                        </a:rPr>
                        <a:t>History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500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500" b="1" dirty="0" err="1">
                          <a:solidFill>
                            <a:schemeClr val="tx1"/>
                          </a:solidFill>
                        </a:rPr>
                        <a:t>Invoices</a:t>
                      </a:r>
                      <a:endParaRPr lang="de-DE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Gewinkelte Verbindung 15"/>
          <p:cNvCxnSpPr>
            <a:stCxn id="6" idx="3"/>
            <a:endCxn id="13" idx="0"/>
          </p:cNvCxnSpPr>
          <p:nvPr/>
        </p:nvCxnSpPr>
        <p:spPr>
          <a:xfrm rot="5400000">
            <a:off x="5151464" y="2192680"/>
            <a:ext cx="576064" cy="1296144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6" idx="3"/>
            <a:endCxn id="14" idx="0"/>
          </p:cNvCxnSpPr>
          <p:nvPr/>
        </p:nvCxnSpPr>
        <p:spPr>
          <a:xfrm rot="16200000" flipH="1">
            <a:off x="6465610" y="2174678"/>
            <a:ext cx="576064" cy="13321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/>
          <p:cNvGrpSpPr/>
          <p:nvPr/>
        </p:nvGrpSpPr>
        <p:grpSpPr>
          <a:xfrm>
            <a:off x="8751864" y="3095083"/>
            <a:ext cx="1376584" cy="1904640"/>
            <a:chOff x="7299872" y="1932211"/>
            <a:chExt cx="1376584" cy="1904640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04" t="2453" r="4066" b="50791"/>
            <a:stretch/>
          </p:blipFill>
          <p:spPr bwMode="auto">
            <a:xfrm>
              <a:off x="7308304" y="1932211"/>
              <a:ext cx="1368152" cy="15755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feld 17"/>
            <p:cNvSpPr txBox="1"/>
            <p:nvPr/>
          </p:nvSpPr>
          <p:spPr>
            <a:xfrm>
              <a:off x="7299872" y="3529074"/>
              <a:ext cx="13765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Data_Reader</a:t>
              </a:r>
              <a:endParaRPr lang="en-US" sz="1400" b="1" dirty="0"/>
            </a:p>
          </p:txBody>
        </p:sp>
      </p:grpSp>
      <p:cxnSp>
        <p:nvCxnSpPr>
          <p:cNvPr id="19" name="Gerade Verbindung 18"/>
          <p:cNvCxnSpPr/>
          <p:nvPr/>
        </p:nvCxnSpPr>
        <p:spPr>
          <a:xfrm>
            <a:off x="6447608" y="4568944"/>
            <a:ext cx="194421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80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332656"/>
            <a:ext cx="8636916" cy="1260475"/>
          </a:xfrm>
        </p:spPr>
        <p:txBody>
          <a:bodyPr/>
          <a:lstStyle/>
          <a:p>
            <a:r>
              <a:rPr lang="en-US" dirty="0"/>
              <a:t>Update from a History Table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701081"/>
            <a:ext cx="11522074" cy="4572000"/>
          </a:xfrm>
        </p:spPr>
        <p:txBody>
          <a:bodyPr>
            <a:normAutofit/>
          </a:bodyPr>
          <a:lstStyle/>
          <a:p>
            <a:r>
              <a:rPr lang="en-US" dirty="0"/>
              <a:t>UPDATE can be used, to restore data by a predefined point of time!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dbo.department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</a:rPr>
              <a:t>d.dept_name</a:t>
            </a:r>
            <a:r>
              <a:rPr lang="en-US" b="1" dirty="0">
                <a:latin typeface="Consolas" panose="020B0609020204030204" pitchFamily="49" charset="0"/>
              </a:rPr>
              <a:t> = history.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dept_name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</a:rPr>
              <a:t>dbo.department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	FOR SYSTEM_TIME AS OF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'2016-11-22T09:00:00'</a:t>
            </a:r>
            <a:r>
              <a:rPr lang="en-US" b="1" dirty="0">
                <a:latin typeface="Consolas" panose="020B0609020204030204" pitchFamily="49" charset="0"/>
              </a:rPr>
              <a:t> AS history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latin typeface="Consolas" panose="020B0609020204030204" pitchFamily="49" charset="0"/>
              </a:rPr>
              <a:t>history.dept_id</a:t>
            </a:r>
            <a:r>
              <a:rPr lang="en-US" b="1" dirty="0">
                <a:latin typeface="Consolas" panose="020B0609020204030204" pitchFamily="49" charset="0"/>
              </a:rPr>
              <a:t> = 10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AND </a:t>
            </a:r>
            <a:r>
              <a:rPr lang="en-US" b="1" dirty="0" err="1">
                <a:latin typeface="Consolas" panose="020B0609020204030204" pitchFamily="49" charset="0"/>
              </a:rPr>
              <a:t>dbo.department.dept_id</a:t>
            </a:r>
            <a:r>
              <a:rPr lang="en-US" b="1" dirty="0">
                <a:latin typeface="Consolas" panose="020B0609020204030204" pitchFamily="49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35973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Querying Temporal Tables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628774"/>
            <a:ext cx="9050259" cy="417648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5360" y="5733256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https://msdn.microsoft.com/en-us/library/dn935015.aspx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56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95325" y="1988840"/>
            <a:ext cx="18002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tabLst>
                <a:tab pos="271463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CREATE TABLE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	PERIOD FOR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	SYSTEM_TIME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ALTER TABLE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ADD PERIOD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FOR SYSTEM_TIME;</a:t>
            </a:r>
          </a:p>
        </p:txBody>
      </p:sp>
      <p:sp>
        <p:nvSpPr>
          <p:cNvPr id="5" name="Rechteck 4"/>
          <p:cNvSpPr/>
          <p:nvPr/>
        </p:nvSpPr>
        <p:spPr>
          <a:xfrm>
            <a:off x="695325" y="4149080"/>
            <a:ext cx="1800275" cy="720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DDL</a:t>
            </a:r>
          </a:p>
        </p:txBody>
      </p:sp>
      <p:sp>
        <p:nvSpPr>
          <p:cNvPr id="8" name="Rechteck 7"/>
          <p:cNvSpPr/>
          <p:nvPr/>
        </p:nvSpPr>
        <p:spPr>
          <a:xfrm>
            <a:off x="3215680" y="1996334"/>
            <a:ext cx="18002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INSERT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endParaRPr lang="en-US" sz="1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271463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MERGE</a:t>
            </a:r>
          </a:p>
        </p:txBody>
      </p:sp>
      <p:sp>
        <p:nvSpPr>
          <p:cNvPr id="9" name="Rechteck 8"/>
          <p:cNvSpPr/>
          <p:nvPr/>
        </p:nvSpPr>
        <p:spPr>
          <a:xfrm>
            <a:off x="3215680" y="4156574"/>
            <a:ext cx="1800275" cy="720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DML</a:t>
            </a:r>
          </a:p>
        </p:txBody>
      </p:sp>
      <p:sp>
        <p:nvSpPr>
          <p:cNvPr id="10" name="Rechteck 9"/>
          <p:cNvSpPr/>
          <p:nvPr/>
        </p:nvSpPr>
        <p:spPr>
          <a:xfrm>
            <a:off x="5736035" y="1996334"/>
            <a:ext cx="18002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tabLst>
                <a:tab pos="271463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FROM TABLE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WHERE ...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ORDER BY;</a:t>
            </a:r>
          </a:p>
        </p:txBody>
      </p:sp>
      <p:sp>
        <p:nvSpPr>
          <p:cNvPr id="11" name="Rechteck 10"/>
          <p:cNvSpPr/>
          <p:nvPr/>
        </p:nvSpPr>
        <p:spPr>
          <a:xfrm>
            <a:off x="5736035" y="4156574"/>
            <a:ext cx="1800275" cy="720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QUERYING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8256390" y="1983977"/>
            <a:ext cx="1800275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tabLst>
                <a:tab pos="271463" algn="l"/>
              </a:tabLst>
            </a:pP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FROM TABLE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FOR SYSTEM_TIME </a:t>
            </a: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WHERE</a:t>
            </a:r>
            <a:b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ORDER BY;</a:t>
            </a:r>
          </a:p>
        </p:txBody>
      </p:sp>
      <p:sp>
        <p:nvSpPr>
          <p:cNvPr id="13" name="Rechteck 12"/>
          <p:cNvSpPr/>
          <p:nvPr/>
        </p:nvSpPr>
        <p:spPr>
          <a:xfrm>
            <a:off x="8256390" y="4144217"/>
            <a:ext cx="1800275" cy="72008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TEMPORAL</a:t>
            </a:r>
            <a:br>
              <a:rPr lang="en-US" b="1" dirty="0"/>
            </a:br>
            <a:r>
              <a:rPr lang="en-US" b="1" dirty="0"/>
              <a:t>QUERYING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2495600" y="2708920"/>
            <a:ext cx="72008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feil nach rechts 14"/>
          <p:cNvSpPr/>
          <p:nvPr/>
        </p:nvSpPr>
        <p:spPr>
          <a:xfrm>
            <a:off x="5015955" y="2704057"/>
            <a:ext cx="72008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feil nach rechts 15"/>
          <p:cNvSpPr/>
          <p:nvPr/>
        </p:nvSpPr>
        <p:spPr>
          <a:xfrm>
            <a:off x="7536310" y="2699194"/>
            <a:ext cx="720080" cy="720080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Queries</a:t>
            </a:r>
          </a:p>
        </p:txBody>
      </p:sp>
    </p:spTree>
    <p:extLst>
      <p:ext uri="{BB962C8B-B14F-4D97-AF65-F5344CB8AC3E}">
        <p14:creationId xmlns:p14="http://schemas.microsoft.com/office/powerpoint/2010/main" val="20449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Querying</a:t>
            </a:r>
            <a:r>
              <a:rPr lang="de-DE" dirty="0"/>
              <a:t> Temporal Tables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00855"/>
              </p:ext>
            </p:extLst>
          </p:nvPr>
        </p:nvGraphicFramePr>
        <p:xfrm>
          <a:off x="334963" y="1628775"/>
          <a:ext cx="11233150" cy="424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149">
                <a:tc>
                  <a:txBody>
                    <a:bodyPr/>
                    <a:lstStyle/>
                    <a:p>
                      <a:r>
                        <a:rPr lang="de-DE" sz="1200" dirty="0"/>
                        <a:t>Expression</a:t>
                      </a:r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Qualifying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Rows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518">
                <a:tc>
                  <a:txBody>
                    <a:bodyPr/>
                    <a:lstStyle/>
                    <a:p>
                      <a:r>
                        <a:rPr lang="de-DE" sz="1200" dirty="0"/>
                        <a:t>AS OF &lt;</a:t>
                      </a:r>
                      <a:r>
                        <a:rPr lang="de-DE" sz="1200" dirty="0" err="1"/>
                        <a:t>date_time</a:t>
                      </a:r>
                      <a:r>
                        <a:rPr lang="de-DE" sz="1200" dirty="0"/>
                        <a:t>&gt;</a:t>
                      </a:r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SysStartTime</a:t>
                      </a:r>
                      <a:r>
                        <a:rPr lang="en-US" sz="1200" dirty="0"/>
                        <a:t> &lt;= </a:t>
                      </a:r>
                      <a:r>
                        <a:rPr lang="en-US" sz="1200" dirty="0" err="1"/>
                        <a:t>date_time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AND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SysEndTime</a:t>
                      </a:r>
                      <a:r>
                        <a:rPr lang="en-US" sz="1200" dirty="0"/>
                        <a:t> &gt; </a:t>
                      </a:r>
                      <a:r>
                        <a:rPr lang="en-US" sz="1200" dirty="0" err="1"/>
                        <a:t>date_time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table with rows containing the values that were actual (current) at the specified point in time in the past.</a:t>
                      </a:r>
                      <a:endParaRPr lang="de-DE" sz="1200" dirty="0"/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518">
                <a:tc>
                  <a:txBody>
                    <a:bodyPr/>
                    <a:lstStyle/>
                    <a:p>
                      <a:r>
                        <a:rPr lang="de-DE" sz="1200" dirty="0"/>
                        <a:t>FROM … TO …</a:t>
                      </a:r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SysStartTime &lt; end_date_time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AND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SysEndTime &gt; start_date_time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table with the values for all row versions that were active within the specified time range, regardless of whether they started being active before the &lt;start_date_time&gt; parameter value for the FROM argument or ceased being active after the &lt;end_date_time&gt; parameter value for the TO argument.</a:t>
                      </a:r>
                      <a:endParaRPr lang="de-DE" sz="1200" dirty="0"/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518">
                <a:tc>
                  <a:txBody>
                    <a:bodyPr/>
                    <a:lstStyle/>
                    <a:p>
                      <a:r>
                        <a:rPr lang="de-DE" sz="1200" dirty="0"/>
                        <a:t>BETWEEN</a:t>
                      </a:r>
                      <a:r>
                        <a:rPr lang="de-DE" sz="1200" baseline="0" dirty="0"/>
                        <a:t> … TO …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SysStartTime</a:t>
                      </a:r>
                      <a:r>
                        <a:rPr lang="en-US" sz="1200" dirty="0"/>
                        <a:t> &lt;</a:t>
                      </a:r>
                      <a:r>
                        <a:rPr lang="en-US" sz="1200" b="1" dirty="0"/>
                        <a:t>=</a:t>
                      </a:r>
                      <a:r>
                        <a:rPr lang="en-US" sz="1200" dirty="0"/>
                        <a:t> end_date_time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AND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SysEndTime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=</a:t>
                      </a:r>
                      <a:r>
                        <a:rPr lang="en-US" sz="1200" dirty="0"/>
                        <a:t>&gt; start_date_time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Same as above in the FOR SYSTEM_TIME FROM &lt;start_date_time&gt;TO &lt;end_date_time&gt; description, except the table of rows returned includes rows that became active on the upper boundary defined by the &lt;end_date_time&gt; endpoint.</a:t>
                      </a:r>
                      <a:endParaRPr lang="de-DE" sz="1200" dirty="0"/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053">
                <a:tc>
                  <a:txBody>
                    <a:bodyPr/>
                    <a:lstStyle/>
                    <a:p>
                      <a:r>
                        <a:rPr lang="de-DE" sz="1200" dirty="0"/>
                        <a:t>CONTAINED</a:t>
                      </a:r>
                      <a:r>
                        <a:rPr lang="de-DE" sz="1200" baseline="0" dirty="0"/>
                        <a:t> IN (…)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SysStartTime &gt;= start_date_time</a:t>
                      </a:r>
                    </a:p>
                    <a:p>
                      <a:r>
                        <a:rPr lang="en-US" sz="1200" dirty="0"/>
                        <a:t>AND</a:t>
                      </a:r>
                    </a:p>
                    <a:p>
                      <a:r>
                        <a:rPr lang="en-US" sz="1200" dirty="0"/>
                        <a:t>SysEndTime &lt;= end_date_time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table with the values for all row versions that were opened and closed within the specified time range defined by the two datetime values for the CONTAINED IN argument.</a:t>
                      </a:r>
                      <a:endParaRPr lang="de-DE" sz="1200" dirty="0"/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52">
                <a:tc>
                  <a:txBody>
                    <a:bodyPr/>
                    <a:lstStyle/>
                    <a:p>
                      <a:r>
                        <a:rPr lang="de-DE" sz="1200" dirty="0"/>
                        <a:t>ALL</a:t>
                      </a:r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All </a:t>
                      </a:r>
                      <a:r>
                        <a:rPr lang="de-DE" sz="1200" dirty="0" err="1"/>
                        <a:t>rows</a:t>
                      </a:r>
                      <a:endParaRPr lang="de-DE" sz="1200" dirty="0"/>
                    </a:p>
                  </a:txBody>
                  <a:tcPr marL="99919" marR="9991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union of rows that belong to the current and the history table.</a:t>
                      </a:r>
                      <a:endParaRPr lang="de-DE" sz="1200" dirty="0"/>
                    </a:p>
                  </a:txBody>
                  <a:tcPr marL="99919" marR="999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6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go wrong, will go wrong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Captain Edward A. Murphy</a:t>
            </a:r>
          </a:p>
          <a:p>
            <a:r>
              <a:rPr lang="en-US" b="1" dirty="0"/>
              <a:t>Murphy’s Law</a:t>
            </a:r>
          </a:p>
        </p:txBody>
      </p:sp>
    </p:spTree>
    <p:extLst>
      <p:ext uri="{BB962C8B-B14F-4D97-AF65-F5344CB8AC3E}">
        <p14:creationId xmlns:p14="http://schemas.microsoft.com/office/powerpoint/2010/main" val="1352034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>
            <a:normAutofit/>
          </a:bodyPr>
          <a:lstStyle/>
          <a:p>
            <a:r>
              <a:rPr lang="en-US" dirty="0" err="1"/>
              <a:t>NULLable</a:t>
            </a:r>
            <a:r>
              <a:rPr lang="en-US" dirty="0"/>
              <a:t> Attributes (Constraints!)</a:t>
            </a:r>
          </a:p>
          <a:p>
            <a:r>
              <a:rPr lang="en-US" dirty="0"/>
              <a:t>Metadata operations</a:t>
            </a:r>
          </a:p>
          <a:p>
            <a:pPr lvl="1"/>
            <a:r>
              <a:rPr lang="en-US" dirty="0"/>
              <a:t>Adding/Dropping Columns in Tables</a:t>
            </a:r>
          </a:p>
          <a:p>
            <a:pPr lvl="1"/>
            <a:r>
              <a:rPr lang="en-US" dirty="0"/>
              <a:t>Changing Data Types in Tables</a:t>
            </a:r>
          </a:p>
          <a:p>
            <a:pPr lvl="1"/>
            <a:r>
              <a:rPr lang="en-US" dirty="0"/>
              <a:t>Renaming Columns or Tables</a:t>
            </a:r>
          </a:p>
          <a:p>
            <a:r>
              <a:rPr lang="en-US" dirty="0"/>
              <a:t>Nightmare with Triggers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New Security Features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Dynamic Data Masking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Row Level Security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Calculated Attributes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Long Running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7652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BC1EF97-2DE6-20D7-4CC8-A5206A00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NULL-able Attributes (Constraints!)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of constraint NULL to NOT NULL</a:t>
            </a:r>
          </a:p>
          <a:p>
            <a:pPr lvl="1"/>
            <a:r>
              <a:rPr lang="en-US" dirty="0"/>
              <a:t>NULL becomes NOT NULL in an empty table</a:t>
            </a:r>
          </a:p>
          <a:p>
            <a:pPr lvl="1"/>
            <a:r>
              <a:rPr lang="en-US" dirty="0"/>
              <a:t>NULL becomes NOT NULL in a filled table</a:t>
            </a:r>
          </a:p>
          <a:p>
            <a:pPr lvl="1"/>
            <a:r>
              <a:rPr lang="en-US" dirty="0"/>
              <a:t>NOT NULL becomes NULL in a filled table</a:t>
            </a:r>
          </a:p>
        </p:txBody>
      </p:sp>
    </p:spTree>
    <p:extLst>
      <p:ext uri="{BB962C8B-B14F-4D97-AF65-F5344CB8AC3E}">
        <p14:creationId xmlns:p14="http://schemas.microsoft.com/office/powerpoint/2010/main" val="98633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/>
          <a:p>
            <a:r>
              <a:rPr lang="en-US" dirty="0"/>
              <a:t>Metadata Operations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>
            <a:normAutofit/>
          </a:bodyPr>
          <a:lstStyle/>
          <a:p>
            <a:r>
              <a:rPr lang="en-US" dirty="0"/>
              <a:t>Adding new columns</a:t>
            </a:r>
          </a:p>
          <a:p>
            <a:pPr lvl="1"/>
            <a:r>
              <a:rPr lang="en-US" dirty="0"/>
              <a:t>New columns with </a:t>
            </a:r>
            <a:r>
              <a:rPr lang="en-US" b="1" dirty="0"/>
              <a:t>(NOT) NULL-able </a:t>
            </a:r>
            <a:r>
              <a:rPr lang="en-US" dirty="0"/>
              <a:t>properties</a:t>
            </a:r>
          </a:p>
          <a:p>
            <a:pPr lvl="1"/>
            <a:r>
              <a:rPr lang="en-US" dirty="0"/>
              <a:t>Behavior of DEFAULT-Constraints in System Versioned Temporal Tables</a:t>
            </a:r>
          </a:p>
          <a:p>
            <a:r>
              <a:rPr lang="en-US" dirty="0"/>
              <a:t>Delete existing column</a:t>
            </a:r>
          </a:p>
          <a:p>
            <a:r>
              <a:rPr lang="en-US" dirty="0"/>
              <a:t>Changing Data Types</a:t>
            </a:r>
          </a:p>
          <a:p>
            <a:pPr lvl="1"/>
            <a:r>
              <a:rPr lang="en-US" dirty="0"/>
              <a:t>Changing data types with fixed lengths</a:t>
            </a:r>
          </a:p>
          <a:p>
            <a:pPr lvl="1"/>
            <a:r>
              <a:rPr lang="en-US" dirty="0"/>
              <a:t>Changing data types with variable length</a:t>
            </a:r>
          </a:p>
          <a:p>
            <a:r>
              <a:rPr lang="en-US" dirty="0"/>
              <a:t>Renaming objects</a:t>
            </a:r>
          </a:p>
          <a:p>
            <a:pPr lvl="1"/>
            <a:r>
              <a:rPr lang="en-US" dirty="0"/>
              <a:t>Renaming columns in “System Versioned Temporal Table”</a:t>
            </a:r>
          </a:p>
          <a:p>
            <a:pPr lvl="1"/>
            <a:r>
              <a:rPr lang="en-US" dirty="0"/>
              <a:t>Renaming columns in “History Table”</a:t>
            </a:r>
          </a:p>
          <a:p>
            <a:pPr lvl="1"/>
            <a:r>
              <a:rPr lang="en-US" dirty="0"/>
              <a:t>Renaming columns when “System Versioned Temporal Table” is deactivated</a:t>
            </a:r>
          </a:p>
        </p:txBody>
      </p:sp>
    </p:spTree>
    <p:extLst>
      <p:ext uri="{BB962C8B-B14F-4D97-AF65-F5344CB8AC3E}">
        <p14:creationId xmlns:p14="http://schemas.microsoft.com/office/powerpoint/2010/main" val="410165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/>
          <a:p>
            <a:r>
              <a:rPr lang="en-US" dirty="0"/>
              <a:t>Nightmare with Triggers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r>
              <a:rPr lang="en-US" dirty="0"/>
              <a:t>Triggers create duplicate record in History Table!</a:t>
            </a:r>
          </a:p>
          <a:p>
            <a:endParaRPr lang="en-US" dirty="0"/>
          </a:p>
          <a:p>
            <a:r>
              <a:rPr lang="en-US" dirty="0"/>
              <a:t>Instead of Trigger are not allowed in System Versioned-Temporal Tables!</a:t>
            </a:r>
          </a:p>
          <a:p>
            <a:endParaRPr lang="en-US" dirty="0"/>
          </a:p>
          <a:p>
            <a:r>
              <a:rPr lang="en-US" dirty="0"/>
              <a:t>A workaround to use INSTEAD_OF triggers is to cover the table in a view and apply an INSTEAD_OF trigger to this view!</a:t>
            </a:r>
          </a:p>
        </p:txBody>
      </p:sp>
    </p:spTree>
    <p:extLst>
      <p:ext uri="{BB962C8B-B14F-4D97-AF65-F5344CB8AC3E}">
        <p14:creationId xmlns:p14="http://schemas.microsoft.com/office/powerpoint/2010/main" val="5210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Uwe Ricken</a:t>
            </a:r>
            <a:br>
              <a:rPr lang="en-US" noProof="0" dirty="0"/>
            </a:br>
            <a:r>
              <a:rPr lang="en-US" sz="1800" b="0" noProof="0" dirty="0"/>
              <a:t>db </a:t>
            </a:r>
            <a:r>
              <a:rPr lang="en-US" sz="1800" b="0" noProof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noProof="0" dirty="0"/>
              <a:t>I am working with IT-systems since early 1990's and with the main focus on </a:t>
            </a:r>
            <a:r>
              <a:rPr lang="en-US" sz="1400" i="1" noProof="0" dirty="0">
                <a:solidFill>
                  <a:schemeClr val="accent5"/>
                </a:solidFill>
              </a:rPr>
              <a:t>Microsoft SQL Server </a:t>
            </a:r>
            <a:r>
              <a:rPr lang="en-US" sz="1400" noProof="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i="1" noProof="0" dirty="0">
                <a:solidFill>
                  <a:schemeClr val="accent5"/>
                </a:solidFill>
              </a:rPr>
              <a:t>Microsoft SQL Server</a:t>
            </a:r>
            <a:r>
              <a:rPr lang="en-US" sz="1400" noProof="0" dirty="0"/>
              <a:t>).</a:t>
            </a:r>
          </a:p>
          <a:p>
            <a:pPr marL="0" indent="0">
              <a:buNone/>
            </a:pPr>
            <a:br>
              <a:rPr lang="en-US" sz="1400" noProof="0" dirty="0"/>
            </a:br>
            <a:r>
              <a:rPr lang="en-US" sz="1400" noProof="0" dirty="0"/>
              <a:t>Since 2008 I'm focused exclusively on </a:t>
            </a:r>
            <a:r>
              <a:rPr lang="en-US" sz="1400" i="1" noProof="0" dirty="0">
                <a:solidFill>
                  <a:schemeClr val="accent5"/>
                </a:solidFill>
              </a:rPr>
              <a:t>Microsoft SQL Server</a:t>
            </a:r>
            <a:r>
              <a:rPr lang="en-US" sz="1400" noProof="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noProof="0" dirty="0"/>
          </a:p>
          <a:p>
            <a:pPr marL="0" indent="0">
              <a:buNone/>
            </a:pPr>
            <a:r>
              <a:rPr lang="en-US" sz="1400" noProof="0" dirty="0"/>
              <a:t>Since May 2013 I am a </a:t>
            </a:r>
            <a:r>
              <a:rPr lang="en-US" sz="1400" noProof="0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noProof="0" dirty="0"/>
              <a:t>which was an amazing way into the depth of </a:t>
            </a:r>
            <a:r>
              <a:rPr lang="en-US" sz="1400" i="1" noProof="0" dirty="0">
                <a:solidFill>
                  <a:schemeClr val="accent5"/>
                </a:solidFill>
              </a:rPr>
              <a:t>Microsoft SQL Server</a:t>
            </a:r>
            <a:r>
              <a:rPr lang="en-US" sz="1400" noProof="0" dirty="0"/>
              <a:t>.</a:t>
            </a:r>
          </a:p>
          <a:p>
            <a:pPr marL="0" indent="0">
              <a:buNone/>
            </a:pPr>
            <a:endParaRPr lang="en-US" sz="1400" noProof="0" dirty="0"/>
          </a:p>
          <a:p>
            <a:pPr marL="0" indent="0">
              <a:buNone/>
            </a:pPr>
            <a:r>
              <a:rPr lang="en-US" sz="1400" noProof="0" dirty="0"/>
              <a:t>In July 2013 I have been awarded with the MVP Award for </a:t>
            </a:r>
            <a:r>
              <a:rPr lang="en-US" sz="1400" i="1" noProof="0" dirty="0">
                <a:solidFill>
                  <a:schemeClr val="accent5"/>
                </a:solidFill>
              </a:rPr>
              <a:t>Microsoft SQL Server</a:t>
            </a:r>
            <a:r>
              <a:rPr lang="en-US" sz="1400" noProof="0" dirty="0"/>
              <a:t>.</a:t>
            </a:r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20" algn="l"/>
              </a:tabLst>
            </a:pPr>
            <a:r>
              <a:rPr lang="en-US" sz="1400" noProof="0" dirty="0"/>
              <a:t>www:	</a:t>
            </a:r>
            <a:r>
              <a:rPr lang="en-US" sz="1400" noProof="0" dirty="0">
                <a:hlinkClick r:id="rId2"/>
              </a:rPr>
              <a:t>http://www.db-berater.de</a:t>
            </a:r>
            <a:endParaRPr lang="en-US" sz="1400" noProof="0" dirty="0"/>
          </a:p>
          <a:p>
            <a:pPr marL="0" indent="0">
              <a:buNone/>
              <a:tabLst>
                <a:tab pos="903220" algn="l"/>
              </a:tabLst>
            </a:pPr>
            <a:r>
              <a:rPr lang="en-US" sz="1400" noProof="0" dirty="0"/>
              <a:t>email:	</a:t>
            </a:r>
            <a:r>
              <a:rPr lang="en-US" sz="1400" noProof="0" dirty="0">
                <a:hlinkClick r:id="rId3"/>
              </a:rPr>
              <a:t>uwe.ricken@db-berater.de</a:t>
            </a:r>
            <a:endParaRPr lang="en-US" sz="1400" noProof="0" dirty="0"/>
          </a:p>
          <a:p>
            <a:pPr marL="0" indent="0">
              <a:buNone/>
              <a:tabLst>
                <a:tab pos="903220" algn="l"/>
              </a:tabLst>
            </a:pPr>
            <a:r>
              <a:rPr lang="en-US" sz="1400" noProof="0" dirty="0"/>
              <a:t>blog:	</a:t>
            </a:r>
            <a:r>
              <a:rPr lang="en-US" sz="1400" noProof="0" dirty="0">
                <a:hlinkClick r:id="rId4"/>
              </a:rPr>
              <a:t>http://www.sqlmaster.de</a:t>
            </a:r>
            <a:endParaRPr lang="en-US" sz="1400" noProof="0" dirty="0"/>
          </a:p>
          <a:p>
            <a:pPr marL="0" indent="0">
              <a:buNone/>
              <a:tabLst>
                <a:tab pos="903220" algn="l"/>
              </a:tabLst>
            </a:pPr>
            <a:r>
              <a:rPr lang="en-US" sz="1400" noProof="0" dirty="0"/>
              <a:t>BlueSky:	</a:t>
            </a:r>
            <a:r>
              <a:rPr lang="en-US" sz="1400" noProof="0" dirty="0">
                <a:hlinkClick r:id="rId5"/>
              </a:rPr>
              <a:t>@sqlbambi</a:t>
            </a:r>
            <a:endParaRPr lang="en-US" sz="1400" noProof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4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4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/>
          <a:lstStyle/>
          <a:p>
            <a:r>
              <a:rPr lang="en-US" dirty="0"/>
              <a:t>Long Running Transactions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r>
              <a:rPr lang="en-US" dirty="0"/>
              <a:t>System Versioned Temporal Table can be problematic if long running transactions with heavy workload are used.</a:t>
            </a:r>
          </a:p>
          <a:p>
            <a:r>
              <a:rPr lang="en-US" dirty="0"/>
              <a:t>System Versioned Temporal Tables use the TRANSACTION BEGIN TIME as reference for the history data!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BF40509-9BE0-47E9-95A8-BAC7A517A43B}"/>
              </a:ext>
            </a:extLst>
          </p:cNvPr>
          <p:cNvGrpSpPr/>
          <p:nvPr/>
        </p:nvGrpSpPr>
        <p:grpSpPr>
          <a:xfrm>
            <a:off x="334963" y="3192371"/>
            <a:ext cx="9937491" cy="2612893"/>
            <a:chOff x="334963" y="2780928"/>
            <a:chExt cx="9937491" cy="2612893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C49C279-4F20-49A4-8BBB-10AE4A5B9155}"/>
                </a:ext>
              </a:extLst>
            </p:cNvPr>
            <p:cNvSpPr/>
            <p:nvPr/>
          </p:nvSpPr>
          <p:spPr>
            <a:xfrm>
              <a:off x="334963" y="2780928"/>
              <a:ext cx="9358463" cy="259228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BF6A30D-96AE-49A6-AD57-59419DD80E9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80928"/>
              <a:ext cx="0" cy="2592288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E539EB1A-E88A-4C8D-873F-8A881F356284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2780928"/>
              <a:ext cx="0" cy="2612893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CD15211-8A57-4098-9899-5E8AFF38CC3A}"/>
                </a:ext>
              </a:extLst>
            </p:cNvPr>
            <p:cNvSpPr txBox="1"/>
            <p:nvPr/>
          </p:nvSpPr>
          <p:spPr>
            <a:xfrm>
              <a:off x="1071310" y="495681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T1 (BEGIN)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D279510-999E-4B46-9545-82B17C9C6D21}"/>
                </a:ext>
              </a:extLst>
            </p:cNvPr>
            <p:cNvSpPr txBox="1"/>
            <p:nvPr/>
          </p:nvSpPr>
          <p:spPr>
            <a:xfrm>
              <a:off x="3267427" y="4970995"/>
              <a:ext cx="1404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T2 (BEGIN)</a:t>
              </a:r>
            </a:p>
          </p:txBody>
        </p:sp>
        <p:sp>
          <p:nvSpPr>
            <p:cNvPr id="12" name="Pfeil: nach rechts 11">
              <a:extLst>
                <a:ext uri="{FF2B5EF4-FFF2-40B4-BE49-F238E27FC236}">
                  <a16:creationId xmlns:a16="http://schemas.microsoft.com/office/drawing/2014/main" id="{A7C47F26-CD63-45DC-A11F-89B79E858707}"/>
                </a:ext>
              </a:extLst>
            </p:cNvPr>
            <p:cNvSpPr/>
            <p:nvPr/>
          </p:nvSpPr>
          <p:spPr>
            <a:xfrm>
              <a:off x="1055439" y="2976721"/>
              <a:ext cx="7056775" cy="812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sz="1200" dirty="0"/>
                <a:t>			UPDATE </a:t>
              </a:r>
              <a:r>
                <a:rPr lang="de-DE" sz="1200" dirty="0" err="1"/>
                <a:t>row</a:t>
              </a:r>
              <a:r>
                <a:rPr lang="de-DE" sz="1200" dirty="0"/>
                <a:t> FROM </a:t>
              </a:r>
              <a:r>
                <a:rPr lang="de-DE" sz="1200" dirty="0" err="1"/>
                <a:t>dbo.customers</a:t>
              </a:r>
              <a:r>
                <a:rPr lang="de-DE" sz="1200" dirty="0"/>
                <a:t>;</a:t>
              </a:r>
            </a:p>
          </p:txBody>
        </p:sp>
        <p:sp>
          <p:nvSpPr>
            <p:cNvPr id="14" name="Pfeil: nach rechts 13">
              <a:extLst>
                <a:ext uri="{FF2B5EF4-FFF2-40B4-BE49-F238E27FC236}">
                  <a16:creationId xmlns:a16="http://schemas.microsoft.com/office/drawing/2014/main" id="{BDDF1563-A78E-4D00-B9F8-1834B7F1AC93}"/>
                </a:ext>
              </a:extLst>
            </p:cNvPr>
            <p:cNvSpPr/>
            <p:nvPr/>
          </p:nvSpPr>
          <p:spPr>
            <a:xfrm>
              <a:off x="3215681" y="3977463"/>
              <a:ext cx="2880320" cy="8123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UPDATE </a:t>
              </a:r>
              <a:r>
                <a:rPr lang="de-DE" sz="1400" dirty="0" err="1"/>
                <a:t>row</a:t>
              </a:r>
              <a:r>
                <a:rPr lang="de-DE" sz="1400" dirty="0"/>
                <a:t> FROM </a:t>
              </a:r>
              <a:r>
                <a:rPr lang="de-DE" sz="1400" dirty="0" err="1"/>
                <a:t>dbo.Customers</a:t>
              </a:r>
              <a:endParaRPr lang="de-DE" sz="1400" dirty="0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27C40F3-8941-40C4-83C7-909CF867EA5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80928"/>
              <a:ext cx="15869" cy="2592288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9BC94E8-16D1-4738-A66A-269666CE24C1}"/>
                </a:ext>
              </a:extLst>
            </p:cNvPr>
            <p:cNvSpPr txBox="1"/>
            <p:nvPr/>
          </p:nvSpPr>
          <p:spPr>
            <a:xfrm>
              <a:off x="6111869" y="4956818"/>
              <a:ext cx="1728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accent6">
                      <a:lumMod val="50000"/>
                    </a:schemeClr>
                  </a:solidFill>
                </a:rPr>
                <a:t>T2 (COMMIT</a:t>
              </a:r>
              <a:r>
                <a:rPr lang="de-DE" dirty="0"/>
                <a:t>)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E15E1F73-3728-4419-A768-0227F8C7DB3D}"/>
                </a:ext>
              </a:extLst>
            </p:cNvPr>
            <p:cNvCxnSpPr>
              <a:cxnSpLocks/>
            </p:cNvCxnSpPr>
            <p:nvPr/>
          </p:nvCxnSpPr>
          <p:spPr>
            <a:xfrm>
              <a:off x="8112214" y="2780928"/>
              <a:ext cx="0" cy="2592288"/>
            </a:xfrm>
            <a:prstGeom prst="line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5227DA8-9EE9-492A-8558-34647859E92E}"/>
                </a:ext>
              </a:extLst>
            </p:cNvPr>
            <p:cNvSpPr txBox="1"/>
            <p:nvPr/>
          </p:nvSpPr>
          <p:spPr>
            <a:xfrm>
              <a:off x="8112214" y="4946791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T1 (COMMIT)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16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/>
          <a:p>
            <a:r>
              <a:rPr lang="en-US" dirty="0"/>
              <a:t>Dynamic Data Masking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>
            <a:normAutofit/>
          </a:bodyPr>
          <a:lstStyle/>
          <a:p>
            <a:r>
              <a:rPr lang="en-US" dirty="0"/>
              <a:t>A central data masking policy acts directly on sensitive fields in the database by full masking partial masking of data.</a:t>
            </a:r>
          </a:p>
          <a:p>
            <a:r>
              <a:rPr lang="en-US" dirty="0"/>
              <a:t>Privileged users or roles that do have access to the sensitive data.</a:t>
            </a:r>
          </a:p>
          <a:p>
            <a:r>
              <a:rPr lang="en-US" dirty="0"/>
              <a:t>Simple Transact-SQL commands define and manage masks</a:t>
            </a:r>
          </a:p>
          <a:p>
            <a:r>
              <a:rPr lang="en-US" dirty="0"/>
              <a:t>Dynamic Data Masking does not encrypt the data. Data can be ascertain by Brute-Force attacks!</a:t>
            </a:r>
          </a:p>
        </p:txBody>
      </p:sp>
    </p:spTree>
    <p:extLst>
      <p:ext uri="{BB962C8B-B14F-4D97-AF65-F5344CB8AC3E}">
        <p14:creationId xmlns:p14="http://schemas.microsoft.com/office/powerpoint/2010/main" val="141647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/>
          <a:p>
            <a:r>
              <a:rPr lang="en-US" dirty="0"/>
              <a:t>Row Level Security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>
            <a:normAutofit/>
          </a:bodyPr>
          <a:lstStyle/>
          <a:p>
            <a:r>
              <a:rPr lang="en-US" dirty="0"/>
              <a:t>System Versioned Temporal Tables are compatible with Row Level Security.</a:t>
            </a:r>
          </a:p>
          <a:p>
            <a:r>
              <a:rPr lang="en-US" dirty="0"/>
              <a:t>Row-Level Security enables customers to control access to rows in a database table based on the characteristics of the user executing a query (e.g., group membership or execution context). </a:t>
            </a:r>
          </a:p>
          <a:p>
            <a:r>
              <a:rPr lang="en-US" dirty="0"/>
              <a:t>Every Table which requires RLS need to have a dedicated security predicate.</a:t>
            </a:r>
          </a:p>
        </p:txBody>
      </p:sp>
    </p:spTree>
    <p:extLst>
      <p:ext uri="{BB962C8B-B14F-4D97-AF65-F5344CB8AC3E}">
        <p14:creationId xmlns:p14="http://schemas.microsoft.com/office/powerpoint/2010/main" val="128086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/>
          <a:lstStyle/>
          <a:p>
            <a:r>
              <a:rPr lang="en-US" dirty="0"/>
              <a:t>Calculated Attributes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r>
              <a:rPr lang="en-US" dirty="0"/>
              <a:t>System Versioned Temporal Table can use calculated columns.</a:t>
            </a:r>
          </a:p>
          <a:p>
            <a:r>
              <a:rPr lang="en-US" dirty="0"/>
              <a:t>As long as System Versioned Temporal Table is implemented,</a:t>
            </a:r>
            <a:br>
              <a:rPr lang="en-US" dirty="0"/>
            </a:br>
            <a:r>
              <a:rPr lang="en-US" dirty="0"/>
              <a:t>it is not allowed to add calculated columns to the table.</a:t>
            </a:r>
          </a:p>
          <a:p>
            <a:r>
              <a:rPr lang="en-US" dirty="0"/>
              <a:t>The History Table MUST store the data in a persisted columns!</a:t>
            </a:r>
          </a:p>
          <a:p>
            <a:endParaRPr lang="en-US" dirty="0"/>
          </a:p>
          <a:p>
            <a:r>
              <a:rPr lang="en-US" dirty="0"/>
              <a:t>ALWAYS think about the rule that the meta data in the history table must be the same as in the System Versioned Temporal Table!</a:t>
            </a:r>
          </a:p>
        </p:txBody>
      </p:sp>
    </p:spTree>
    <p:extLst>
      <p:ext uri="{BB962C8B-B14F-4D97-AF65-F5344CB8AC3E}">
        <p14:creationId xmlns:p14="http://schemas.microsoft.com/office/powerpoint/2010/main" val="1462709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PRIMARY KEYS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PRIMARY KEY is required for using System Versioned Temporal Tables</a:t>
            </a:r>
          </a:p>
          <a:p>
            <a:r>
              <a:rPr lang="en-US" dirty="0"/>
              <a:t>A variable PK may lead to information loss when the data will be queried by the syntax for System Versioned Temporal Tables</a:t>
            </a:r>
          </a:p>
          <a:p>
            <a:endParaRPr lang="en-US" dirty="0"/>
          </a:p>
          <a:p>
            <a:r>
              <a:rPr lang="en-US" dirty="0"/>
              <a:t>Make sure you don’t allow changing values for the PK!</a:t>
            </a:r>
          </a:p>
        </p:txBody>
      </p:sp>
    </p:spTree>
    <p:extLst>
      <p:ext uri="{BB962C8B-B14F-4D97-AF65-F5344CB8AC3E}">
        <p14:creationId xmlns:p14="http://schemas.microsoft.com/office/powerpoint/2010/main" val="235231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Permissions </a:t>
            </a:r>
            <a:r>
              <a:rPr lang="en-US"/>
              <a:t>for Temporal </a:t>
            </a:r>
            <a:r>
              <a:rPr lang="en-US" dirty="0"/>
              <a:t>Tables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Activation and deactivation of SYSTEM_VERSIONING requires</a:t>
            </a:r>
            <a:br>
              <a:rPr lang="en-US" dirty="0"/>
            </a:br>
            <a:r>
              <a:rPr lang="en-US" dirty="0"/>
              <a:t>CONTROL-permissions for the actual table as for the History Table.</a:t>
            </a:r>
          </a:p>
          <a:p>
            <a:r>
              <a:rPr lang="en-US" dirty="0"/>
              <a:t>When SYSTEM_VERSIONING is set to ON, no data in History Table can be changed.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Querying data in History </a:t>
            </a:r>
            <a:r>
              <a:rPr lang="en-US" b="1" dirty="0" err="1">
                <a:solidFill>
                  <a:srgbClr val="FF0000"/>
                </a:solidFill>
              </a:rPr>
              <a:t>Tabelle</a:t>
            </a:r>
            <a:r>
              <a:rPr lang="en-US" b="1" dirty="0">
                <a:solidFill>
                  <a:srgbClr val="FF0000"/>
                </a:solidFill>
              </a:rPr>
              <a:t> requires SELECT-permission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7" y="2149215"/>
            <a:ext cx="6488975" cy="3617603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4" y="1678743"/>
            <a:ext cx="5033101" cy="4558548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441327"/>
            <a:ext cx="9037637" cy="1116015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Temporal Table?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“Temporal Table” is a feature since SQL Server 2016.</a:t>
            </a:r>
          </a:p>
          <a:p>
            <a:r>
              <a:rPr lang="en-US" dirty="0"/>
              <a:t>It keeps a full history of data changes and allows point in time analysis.</a:t>
            </a:r>
          </a:p>
          <a:p>
            <a:r>
              <a:rPr lang="en-US" dirty="0"/>
              <a:t>A Temporal Table contains a reference to another table with a mirrored schema.</a:t>
            </a:r>
          </a:p>
          <a:p>
            <a:r>
              <a:rPr lang="en-US" dirty="0"/>
              <a:t>The system uses this table to automatically store the previous version of the row.</a:t>
            </a:r>
          </a:p>
        </p:txBody>
      </p:sp>
    </p:spTree>
    <p:extLst>
      <p:ext uri="{BB962C8B-B14F-4D97-AF65-F5344CB8AC3E}">
        <p14:creationId xmlns:p14="http://schemas.microsoft.com/office/powerpoint/2010/main" val="2811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area of Temporal Tables?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Analysis of data in relation to historical data from the business</a:t>
            </a:r>
          </a:p>
          <a:p>
            <a:pPr lvl="0"/>
            <a:r>
              <a:rPr lang="en-US" dirty="0"/>
              <a:t>Forensic auditing</a:t>
            </a:r>
          </a:p>
          <a:p>
            <a:pPr lvl="0"/>
            <a:r>
              <a:rPr lang="en-US" dirty="0"/>
              <a:t>Reconstruction of data of a dedicated table to any point in time</a:t>
            </a:r>
          </a:p>
          <a:p>
            <a:pPr lvl="0"/>
            <a:r>
              <a:rPr lang="en-US" dirty="0"/>
              <a:t>Calculation of trends over a predefined time period</a:t>
            </a:r>
          </a:p>
        </p:txBody>
      </p:sp>
    </p:spTree>
    <p:extLst>
      <p:ext uri="{BB962C8B-B14F-4D97-AF65-F5344CB8AC3E}">
        <p14:creationId xmlns:p14="http://schemas.microsoft.com/office/powerpoint/2010/main" val="199116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Temporal Tables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Versioning for a table will be implemented as a pair of tables!</a:t>
            </a:r>
          </a:p>
          <a:p>
            <a:r>
              <a:rPr lang="en-US" dirty="0"/>
              <a:t>Two additional attributes with the data type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datetime2</a:t>
            </a:r>
            <a:r>
              <a:rPr lang="en-US" dirty="0"/>
              <a:t> are used for the temporal validation of a record.</a:t>
            </a:r>
          </a:p>
          <a:p>
            <a:r>
              <a:rPr lang="en-US" dirty="0"/>
              <a:t>These attributes can be marked as </a:t>
            </a:r>
            <a:r>
              <a:rPr lang="en-US" b="1" dirty="0"/>
              <a:t>HIDDEN</a:t>
            </a:r>
            <a:r>
              <a:rPr lang="en-US" dirty="0"/>
              <a:t>.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4490"/>
            <a:ext cx="5505733" cy="29275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96495" y="4561990"/>
            <a:ext cx="547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https://msdn.microsoft.com/en-us/library/dn935015.aspx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313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96864"/>
            <a:ext cx="9358466" cy="1260475"/>
          </a:xfrm>
        </p:spPr>
        <p:txBody>
          <a:bodyPr/>
          <a:lstStyle/>
          <a:p>
            <a:r>
              <a:rPr lang="en-US" dirty="0"/>
              <a:t>Requirements/Constraints for Temporal Tables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9361486" cy="4495075"/>
          </a:xfrm>
        </p:spPr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PRIMARY KEY-Constraint is required!</a:t>
            </a:r>
          </a:p>
          <a:p>
            <a:pPr lvl="1"/>
            <a:r>
              <a:rPr lang="en-US" dirty="0"/>
              <a:t>the history table must have the same meta data!</a:t>
            </a:r>
          </a:p>
          <a:p>
            <a:pPr lvl="1"/>
            <a:r>
              <a:rPr lang="en-US" dirty="0"/>
              <a:t>History Table must not have constraints (PK, FK, DEFAULTS, …)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TRUNCATE TABLE is not allowed for Temporal Tables!</a:t>
            </a:r>
          </a:p>
          <a:p>
            <a:pPr lvl="1"/>
            <a:r>
              <a:rPr lang="en-US" dirty="0"/>
              <a:t>Direct manipulation of data in the History Table is not possible!</a:t>
            </a:r>
          </a:p>
          <a:p>
            <a:pPr lvl="1"/>
            <a:r>
              <a:rPr lang="en-US" dirty="0"/>
              <a:t>DELETE and UPDATE CASCADE is not allowed, when the table is the detail in a Foreign Key relation!</a:t>
            </a:r>
          </a:p>
          <a:p>
            <a:pPr lvl="1"/>
            <a:r>
              <a:rPr lang="en-US" dirty="0"/>
              <a:t>INSTEAD_OF Trigger cannot be used!</a:t>
            </a:r>
          </a:p>
          <a:p>
            <a:pPr lvl="1"/>
            <a:r>
              <a:rPr lang="en-US" dirty="0"/>
              <a:t>FILETABLE cannot be used</a:t>
            </a:r>
          </a:p>
        </p:txBody>
      </p:sp>
    </p:spTree>
    <p:extLst>
      <p:ext uri="{BB962C8B-B14F-4D97-AF65-F5344CB8AC3E}">
        <p14:creationId xmlns:p14="http://schemas.microsoft.com/office/powerpoint/2010/main" val="27326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Temporal Table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7"/>
            <a:ext cx="9361486" cy="2780759"/>
          </a:xfrm>
        </p:spPr>
        <p:txBody>
          <a:bodyPr/>
          <a:lstStyle/>
          <a:p>
            <a:r>
              <a:rPr lang="en-US" dirty="0"/>
              <a:t>Temporal Tables can be created by three different ways: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dirty="0"/>
              <a:t>anonymous History Table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dirty="0"/>
              <a:t>definition of a name for the History Table.</a:t>
            </a:r>
          </a:p>
          <a:p>
            <a:pPr marL="914366" lvl="1" indent="-457200">
              <a:buFont typeface="+mj-lt"/>
              <a:buAutoNum type="arabicPeriod"/>
            </a:pPr>
            <a:r>
              <a:rPr lang="en-US" dirty="0"/>
              <a:t>PREVIOUSLY defined and implemented History Table</a:t>
            </a:r>
          </a:p>
          <a:p>
            <a:pPr marL="914366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Option 1 and Option 2 will use Data Compression for the clustered index </a:t>
            </a:r>
            <a:r>
              <a:rPr lang="en-US" b="1" dirty="0">
                <a:solidFill>
                  <a:srgbClr val="FF0000"/>
                </a:solidFill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28884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Temporal Table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9361486" cy="3789240"/>
          </a:xfrm>
        </p:spPr>
        <p:txBody>
          <a:bodyPr>
            <a:spAutoFit/>
          </a:bodyPr>
          <a:lstStyle/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dbo.Department</a:t>
            </a:r>
            <a:endParaRPr lang="de-DE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  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DeptID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NOT NULL	PRIMARY KEY CLUSTERED,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DeptName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varchar(50)	NOT NULL,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ManagerID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INT	NULL,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ParentDeptID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NULL,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SysStartTime	datetime2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GENERATED ALWAYS AS ROW START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NOT NULL,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SysEndTime	datetime2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GENERATED ALWAYS AS ROW END</a:t>
            </a: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NOT NULL,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 FOR SYSTEM_TIME (SysStartTime, SysEndTime)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361950" algn="l"/>
                <a:tab pos="2422525" algn="l"/>
                <a:tab pos="4124325" algn="l"/>
                <a:tab pos="5562600" algn="l"/>
                <a:tab pos="7535863" algn="l"/>
              </a:tabLst>
            </a:pP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(SYSTEM_VERSIONING = ON (HISTORY_TABLE =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history.Department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pic>
        <p:nvPicPr>
          <p:cNvPr id="6" name="Inhaltsplatzhalter 3" descr="Don’t wait just download the free demo of 1V0-604 practice test and ...">
            <a:hlinkClick r:id="rId2"/>
            <a:extLst>
              <a:ext uri="{FF2B5EF4-FFF2-40B4-BE49-F238E27FC236}">
                <a16:creationId xmlns:a16="http://schemas.microsoft.com/office/drawing/2014/main" id="{B1FC16CD-90F6-4BAF-B1E1-C1A6B0146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3" y="5229200"/>
            <a:ext cx="1847680" cy="9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6457"/>
      </p:ext>
    </p:extLst>
  </p:cSld>
  <p:clrMapOvr>
    <a:masterClrMapping/>
  </p:clrMapOvr>
</p:sld>
</file>

<file path=ppt/theme/theme1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1664</Words>
  <Application>Microsoft Office PowerPoint</Application>
  <PresentationFormat>Breitbild</PresentationFormat>
  <Paragraphs>201</Paragraphs>
  <Slides>26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Lucida Console</vt:lpstr>
      <vt:lpstr>Segoe UI</vt:lpstr>
      <vt:lpstr>1_db-berater</vt:lpstr>
      <vt:lpstr>Deep dive into the secrets of Temporal Tables </vt:lpstr>
      <vt:lpstr>Uwe Ricken db Berater GmbH</vt:lpstr>
      <vt:lpstr>Challenge SQL Server real world scenarios</vt:lpstr>
      <vt:lpstr>What is a Temporal Table?</vt:lpstr>
      <vt:lpstr>Operational area of Temporal Tables?</vt:lpstr>
      <vt:lpstr>How do Temporal Tables work?</vt:lpstr>
      <vt:lpstr>Requirements/Constraints for Temporal Tables</vt:lpstr>
      <vt:lpstr>Creating a Temporal Table</vt:lpstr>
      <vt:lpstr>Creating a Temporal Table</vt:lpstr>
      <vt:lpstr>Best Practice for Architecture for Temporal Tables</vt:lpstr>
      <vt:lpstr>Update from a History Table</vt:lpstr>
      <vt:lpstr>Querying Temporal Tables</vt:lpstr>
      <vt:lpstr>Temporal Queries</vt:lpstr>
      <vt:lpstr>Querying Temporal Tables</vt:lpstr>
      <vt:lpstr>What can go wrong, will go wrong</vt:lpstr>
      <vt:lpstr>Agenda</vt:lpstr>
      <vt:lpstr>NULL-able Attributes (Constraints!)</vt:lpstr>
      <vt:lpstr>Metadata Operations</vt:lpstr>
      <vt:lpstr>Nightmare with Triggers</vt:lpstr>
      <vt:lpstr>Long Running Transactions</vt:lpstr>
      <vt:lpstr>Dynamic Data Masking</vt:lpstr>
      <vt:lpstr>Row Level Security</vt:lpstr>
      <vt:lpstr>Calculated Attributes</vt:lpstr>
      <vt:lpstr>variable PRIMARY KEYS</vt:lpstr>
      <vt:lpstr>Permissions for Temporal Tables</vt:lpstr>
      <vt:lpstr>PowerPoint-Präsentation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661</cp:revision>
  <dcterms:created xsi:type="dcterms:W3CDTF">2015-02-07T11:24:35Z</dcterms:created>
  <dcterms:modified xsi:type="dcterms:W3CDTF">2025-10-06T21:33:34Z</dcterms:modified>
</cp:coreProperties>
</file>