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4"/>
  </p:notesMasterIdLst>
  <p:sldIdLst>
    <p:sldId id="256" r:id="rId2"/>
    <p:sldId id="315" r:id="rId3"/>
    <p:sldId id="335" r:id="rId4"/>
    <p:sldId id="259" r:id="rId5"/>
    <p:sldId id="398" r:id="rId6"/>
    <p:sldId id="297" r:id="rId7"/>
    <p:sldId id="401" r:id="rId8"/>
    <p:sldId id="303" r:id="rId9"/>
    <p:sldId id="402" r:id="rId10"/>
    <p:sldId id="403" r:id="rId11"/>
    <p:sldId id="298" r:id="rId12"/>
    <p:sldId id="301" r:id="rId13"/>
    <p:sldId id="390" r:id="rId14"/>
    <p:sldId id="397" r:id="rId15"/>
    <p:sldId id="299" r:id="rId16"/>
    <p:sldId id="399" r:id="rId17"/>
    <p:sldId id="258" r:id="rId18"/>
    <p:sldId id="307" r:id="rId19"/>
    <p:sldId id="304" r:id="rId20"/>
    <p:sldId id="389" r:id="rId21"/>
    <p:sldId id="400" r:id="rId22"/>
    <p:sldId id="392"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userDrawn="1">
          <p15:clr>
            <a:srgbClr val="A4A3A4"/>
          </p15:clr>
        </p15:guide>
        <p15:guide id="2" pos="56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FFDB96-A7AD-4377-A55C-4F357598D20E}" v="142" dt="2025-04-02T15:06:32.90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43" autoAdjust="0"/>
  </p:normalViewPr>
  <p:slideViewPr>
    <p:cSldViewPr snapToGrid="0" showGuides="1">
      <p:cViewPr varScale="1">
        <p:scale>
          <a:sx n="139" d="100"/>
          <a:sy n="139" d="100"/>
        </p:scale>
        <p:origin x="150" y="426"/>
      </p:cViewPr>
      <p:guideLst>
        <p:guide orient="horz" pos="754"/>
        <p:guide pos="56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we Ricken" userId="f02567aecbed924b" providerId="LiveId" clId="{2C3A93DC-C21F-4547-BEB1-90EA06048186}"/>
    <pc:docChg chg="undo custSel addSld delSld modSld sldOrd modMainMaster">
      <pc:chgData name="Uwe Ricken" userId="f02567aecbed924b" providerId="LiveId" clId="{2C3A93DC-C21F-4547-BEB1-90EA06048186}" dt="2022-11-08T06:57:04.570" v="2166" actId="33524"/>
      <pc:docMkLst>
        <pc:docMk/>
      </pc:docMkLst>
      <pc:sldChg chg="modSp mod">
        <pc:chgData name="Uwe Ricken" userId="f02567aecbed924b" providerId="LiveId" clId="{2C3A93DC-C21F-4547-BEB1-90EA06048186}" dt="2022-10-13T06:03:33.509" v="108" actId="20577"/>
        <pc:sldMkLst>
          <pc:docMk/>
          <pc:sldMk cId="681926999" sldId="256"/>
        </pc:sldMkLst>
      </pc:sldChg>
      <pc:sldChg chg="modSp mod">
        <pc:chgData name="Uwe Ricken" userId="f02567aecbed924b" providerId="LiveId" clId="{2C3A93DC-C21F-4547-BEB1-90EA06048186}" dt="2022-10-18T14:41:36.014" v="1400" actId="20577"/>
        <pc:sldMkLst>
          <pc:docMk/>
          <pc:sldMk cId="4242192432" sldId="257"/>
        </pc:sldMkLst>
      </pc:sldChg>
      <pc:sldChg chg="modSp mod ord">
        <pc:chgData name="Uwe Ricken" userId="f02567aecbed924b" providerId="LiveId" clId="{2C3A93DC-C21F-4547-BEB1-90EA06048186}" dt="2022-10-18T12:58:26.778" v="1082" actId="207"/>
        <pc:sldMkLst>
          <pc:docMk/>
          <pc:sldMk cId="1320737788" sldId="258"/>
        </pc:sldMkLst>
      </pc:sldChg>
      <pc:sldChg chg="modSp mod">
        <pc:chgData name="Uwe Ricken" userId="f02567aecbed924b" providerId="LiveId" clId="{2C3A93DC-C21F-4547-BEB1-90EA06048186}" dt="2022-10-18T18:41:02.010" v="2066" actId="20577"/>
        <pc:sldMkLst>
          <pc:docMk/>
          <pc:sldMk cId="2832463463" sldId="259"/>
        </pc:sldMkLst>
      </pc:sldChg>
      <pc:sldChg chg="ord">
        <pc:chgData name="Uwe Ricken" userId="f02567aecbed924b" providerId="LiveId" clId="{2C3A93DC-C21F-4547-BEB1-90EA06048186}" dt="2022-10-13T08:57:40.742" v="1018"/>
        <pc:sldMkLst>
          <pc:docMk/>
          <pc:sldMk cId="3206109905" sldId="297"/>
        </pc:sldMkLst>
      </pc:sldChg>
      <pc:sldChg chg="addSp modSp new mod modClrScheme chgLayout">
        <pc:chgData name="Uwe Ricken" userId="f02567aecbed924b" providerId="LiveId" clId="{2C3A93DC-C21F-4547-BEB1-90EA06048186}" dt="2022-10-18T18:41:47.001" v="2109" actId="20577"/>
        <pc:sldMkLst>
          <pc:docMk/>
          <pc:sldMk cId="3913589940" sldId="298"/>
        </pc:sldMkLst>
      </pc:sldChg>
      <pc:sldChg chg="addSp delSp modSp new mod modTransition modClrScheme chgLayout">
        <pc:chgData name="Uwe Ricken" userId="f02567aecbed924b" providerId="LiveId" clId="{2C3A93DC-C21F-4547-BEB1-90EA06048186}" dt="2022-10-17T15:56:14.487" v="1058" actId="14100"/>
        <pc:sldMkLst>
          <pc:docMk/>
          <pc:sldMk cId="3456023350" sldId="299"/>
        </pc:sldMkLst>
      </pc:sldChg>
      <pc:sldChg chg="addSp delSp modSp add mod modTransition">
        <pc:chgData name="Uwe Ricken" userId="f02567aecbed924b" providerId="LiveId" clId="{2C3A93DC-C21F-4547-BEB1-90EA06048186}" dt="2022-10-13T08:20:48.427" v="1007"/>
        <pc:sldMkLst>
          <pc:docMk/>
          <pc:sldMk cId="751172608" sldId="300"/>
        </pc:sldMkLst>
      </pc:sldChg>
      <pc:sldChg chg="addSp delSp modSp new mod">
        <pc:chgData name="Uwe Ricken" userId="f02567aecbed924b" providerId="LiveId" clId="{2C3A93DC-C21F-4547-BEB1-90EA06048186}" dt="2022-10-13T08:14:49.552" v="938" actId="179"/>
        <pc:sldMkLst>
          <pc:docMk/>
          <pc:sldMk cId="3328641592" sldId="301"/>
        </pc:sldMkLst>
      </pc:sldChg>
      <pc:sldChg chg="addSp modSp add mod modTransition">
        <pc:chgData name="Uwe Ricken" userId="f02567aecbed924b" providerId="LiveId" clId="{2C3A93DC-C21F-4547-BEB1-90EA06048186}" dt="2022-10-18T18:43:49.484" v="2141" actId="1036"/>
        <pc:sldMkLst>
          <pc:docMk/>
          <pc:sldMk cId="17172033" sldId="302"/>
        </pc:sldMkLst>
      </pc:sldChg>
      <pc:sldChg chg="delSp modSp add del mod">
        <pc:chgData name="Uwe Ricken" userId="f02567aecbed924b" providerId="LiveId" clId="{2C3A93DC-C21F-4547-BEB1-90EA06048186}" dt="2022-10-13T08:42:03.987" v="1012" actId="2696"/>
        <pc:sldMkLst>
          <pc:docMk/>
          <pc:sldMk cId="721769853" sldId="303"/>
        </pc:sldMkLst>
      </pc:sldChg>
      <pc:sldChg chg="addSp delSp modSp new mod ord modClrScheme chgLayout">
        <pc:chgData name="Uwe Ricken" userId="f02567aecbed924b" providerId="LiveId" clId="{2C3A93DC-C21F-4547-BEB1-90EA06048186}" dt="2022-10-17T15:55:45.233" v="1054" actId="113"/>
        <pc:sldMkLst>
          <pc:docMk/>
          <pc:sldMk cId="3719562479" sldId="303"/>
        </pc:sldMkLst>
      </pc:sldChg>
      <pc:sldChg chg="modSp new mod">
        <pc:chgData name="Uwe Ricken" userId="f02567aecbed924b" providerId="LiveId" clId="{2C3A93DC-C21F-4547-BEB1-90EA06048186}" dt="2022-11-08T06:57:04.570" v="2166" actId="33524"/>
        <pc:sldMkLst>
          <pc:docMk/>
          <pc:sldMk cId="2660925767" sldId="304"/>
        </pc:sldMkLst>
      </pc:sldChg>
      <pc:sldChg chg="addSp delSp modSp new mod modClrScheme chgLayout">
        <pc:chgData name="Uwe Ricken" userId="f02567aecbed924b" providerId="LiveId" clId="{2C3A93DC-C21F-4547-BEB1-90EA06048186}" dt="2022-10-18T14:35:25.434" v="1150" actId="207"/>
        <pc:sldMkLst>
          <pc:docMk/>
          <pc:sldMk cId="3777518855" sldId="305"/>
        </pc:sldMkLst>
      </pc:sldChg>
      <pc:sldChg chg="addSp modSp add mod">
        <pc:chgData name="Uwe Ricken" userId="f02567aecbed924b" providerId="LiveId" clId="{2C3A93DC-C21F-4547-BEB1-90EA06048186}" dt="2022-10-18T14:37:20.755" v="1303" actId="5793"/>
        <pc:sldMkLst>
          <pc:docMk/>
          <pc:sldMk cId="1431255951" sldId="306"/>
        </pc:sldMkLst>
      </pc:sldChg>
      <pc:sldChg chg="addSp modSp mod">
        <pc:chgData name="Uwe Ricken" userId="f02567aecbed924b" providerId="LiveId" clId="{2C3A93DC-C21F-4547-BEB1-90EA06048186}" dt="2022-11-08T06:55:46.836" v="2164" actId="20577"/>
        <pc:sldMkLst>
          <pc:docMk/>
          <pc:sldMk cId="128516524" sldId="307"/>
        </pc:sldMkLst>
      </pc:sldChg>
      <pc:sldChg chg="modSp add del mod">
        <pc:chgData name="Uwe Ricken" userId="f02567aecbed924b" providerId="LiveId" clId="{2C3A93DC-C21F-4547-BEB1-90EA06048186}" dt="2022-10-18T14:37:57.489" v="1307" actId="2696"/>
        <pc:sldMkLst>
          <pc:docMk/>
          <pc:sldMk cId="3709045755" sldId="307"/>
        </pc:sldMkLst>
      </pc:sldChg>
      <pc:sldChg chg="addSp delSp modSp add mod modClrScheme modAnim chgLayout">
        <pc:chgData name="Uwe Ricken" userId="f02567aecbed924b" providerId="LiveId" clId="{2C3A93DC-C21F-4547-BEB1-90EA06048186}" dt="2022-10-18T19:05:38.455" v="2162" actId="20577"/>
        <pc:sldMkLst>
          <pc:docMk/>
          <pc:sldMk cId="2889671857" sldId="389"/>
        </pc:sldMkLst>
      </pc:sldChg>
      <pc:sldChg chg="addSp delSp modSp new mod modClrScheme chgLayout">
        <pc:chgData name="Uwe Ricken" userId="f02567aecbed924b" providerId="LiveId" clId="{2C3A93DC-C21F-4547-BEB1-90EA06048186}" dt="2022-10-18T19:01:51.746" v="2154" actId="14861"/>
        <pc:sldMkLst>
          <pc:docMk/>
          <pc:sldMk cId="1528888103" sldId="390"/>
        </pc:sldMkLst>
      </pc:sldChg>
      <pc:sldChg chg="addSp delSp modSp add mod">
        <pc:chgData name="Uwe Ricken" userId="f02567aecbed924b" providerId="LiveId" clId="{2C3A93DC-C21F-4547-BEB1-90EA06048186}" dt="2022-10-18T19:04:25.068" v="2160" actId="478"/>
        <pc:sldMkLst>
          <pc:docMk/>
          <pc:sldMk cId="216906354" sldId="392"/>
        </pc:sldMkLst>
      </pc:sldChg>
      <pc:sldMasterChg chg="modSldLayout">
        <pc:chgData name="Uwe Ricken" userId="f02567aecbed924b" providerId="LiveId" clId="{2C3A93DC-C21F-4547-BEB1-90EA06048186}" dt="2022-10-13T06:10:28.863" v="454" actId="735"/>
        <pc:sldMasterMkLst>
          <pc:docMk/>
          <pc:sldMasterMk cId="374785803" sldId="2147483660"/>
        </pc:sldMasterMkLst>
        <pc:sldLayoutChg chg="modSp">
          <pc:chgData name="Uwe Ricken" userId="f02567aecbed924b" providerId="LiveId" clId="{2C3A93DC-C21F-4547-BEB1-90EA06048186}" dt="2022-10-13T06:10:28.863" v="454" actId="735"/>
          <pc:sldLayoutMkLst>
            <pc:docMk/>
            <pc:sldMasterMk cId="374785803" sldId="2147483660"/>
            <pc:sldLayoutMk cId="3015957071" sldId="2147483661"/>
          </pc:sldLayoutMkLst>
        </pc:sldLayoutChg>
        <pc:sldLayoutChg chg="modSp">
          <pc:chgData name="Uwe Ricken" userId="f02567aecbed924b" providerId="LiveId" clId="{2C3A93DC-C21F-4547-BEB1-90EA06048186}" dt="2022-10-13T06:10:28.785" v="453" actId="735"/>
          <pc:sldLayoutMkLst>
            <pc:docMk/>
            <pc:sldMasterMk cId="374785803" sldId="2147483660"/>
            <pc:sldLayoutMk cId="677985343" sldId="2147483663"/>
          </pc:sldLayoutMkLst>
        </pc:sldLayoutChg>
        <pc:sldLayoutChg chg="modSp">
          <pc:chgData name="Uwe Ricken" userId="f02567aecbed924b" providerId="LiveId" clId="{2C3A93DC-C21F-4547-BEB1-90EA06048186}" dt="2022-10-13T06:10:27.655" v="452" actId="735"/>
          <pc:sldLayoutMkLst>
            <pc:docMk/>
            <pc:sldMasterMk cId="374785803" sldId="2147483660"/>
            <pc:sldLayoutMk cId="3117703200" sldId="2147483664"/>
          </pc:sldLayoutMkLst>
        </pc:sldLayoutChg>
      </pc:sldMasterChg>
    </pc:docChg>
  </pc:docChgLst>
  <pc:docChgLst>
    <pc:chgData name="Uwe Ricken" userId="f02567aecbed924b" providerId="LiveId" clId="{A5691DF6-1CBE-4AB1-B658-0781AC2B1E18}"/>
    <pc:docChg chg="custSel addSld modSld">
      <pc:chgData name="Uwe Ricken" userId="f02567aecbed924b" providerId="LiveId" clId="{A5691DF6-1CBE-4AB1-B658-0781AC2B1E18}" dt="2022-12-16T13:13:43.194" v="133" actId="20577"/>
      <pc:docMkLst>
        <pc:docMk/>
      </pc:docMkLst>
      <pc:sldChg chg="modSp mod">
        <pc:chgData name="Uwe Ricken" userId="f02567aecbed924b" providerId="LiveId" clId="{A5691DF6-1CBE-4AB1-B658-0781AC2B1E18}" dt="2022-12-15T18:45:33.578" v="0" actId="790"/>
        <pc:sldMkLst>
          <pc:docMk/>
          <pc:sldMk cId="2660925767" sldId="304"/>
        </pc:sldMkLst>
      </pc:sldChg>
      <pc:sldChg chg="modSp mod">
        <pc:chgData name="Uwe Ricken" userId="f02567aecbed924b" providerId="LiveId" clId="{A5691DF6-1CBE-4AB1-B658-0781AC2B1E18}" dt="2022-12-16T13:13:43.194" v="133" actId="20577"/>
        <pc:sldMkLst>
          <pc:docMk/>
          <pc:sldMk cId="128516524" sldId="307"/>
        </pc:sldMkLst>
      </pc:sldChg>
      <pc:sldChg chg="addSp delSp modSp new mod modClrScheme chgLayout">
        <pc:chgData name="Uwe Ricken" userId="f02567aecbed924b" providerId="LiveId" clId="{A5691DF6-1CBE-4AB1-B658-0781AC2B1E18}" dt="2022-12-15T18:54:07.999" v="84" actId="20577"/>
        <pc:sldMkLst>
          <pc:docMk/>
          <pc:sldMk cId="3446086170" sldId="393"/>
        </pc:sldMkLst>
      </pc:sldChg>
      <pc:sldChg chg="addSp delSp modSp new mod modClrScheme chgLayout">
        <pc:chgData name="Uwe Ricken" userId="f02567aecbed924b" providerId="LiveId" clId="{A5691DF6-1CBE-4AB1-B658-0781AC2B1E18}" dt="2022-12-15T18:53:30.867" v="57" actId="700"/>
        <pc:sldMkLst>
          <pc:docMk/>
          <pc:sldMk cId="1436386524" sldId="394"/>
        </pc:sldMkLst>
      </pc:sldChg>
      <pc:sldChg chg="modSp new mod">
        <pc:chgData name="Uwe Ricken" userId="f02567aecbed924b" providerId="LiveId" clId="{A5691DF6-1CBE-4AB1-B658-0781AC2B1E18}" dt="2022-12-15T18:55:24.979" v="87" actId="20577"/>
        <pc:sldMkLst>
          <pc:docMk/>
          <pc:sldMk cId="2841135309" sldId="395"/>
        </pc:sldMkLst>
      </pc:sldChg>
      <pc:sldChg chg="modSp new mod">
        <pc:chgData name="Uwe Ricken" userId="f02567aecbed924b" providerId="LiveId" clId="{A5691DF6-1CBE-4AB1-B658-0781AC2B1E18}" dt="2022-12-15T19:00:35.552" v="131" actId="20577"/>
        <pc:sldMkLst>
          <pc:docMk/>
          <pc:sldMk cId="2609398616" sldId="396"/>
        </pc:sldMkLst>
      </pc:sldChg>
    </pc:docChg>
  </pc:docChgLst>
  <pc:docChgLst>
    <pc:chgData name="Uwe Ricken" userId="f02567aecbed924b" providerId="LiveId" clId="{CAFF1B54-505E-4FB7-85D4-A890B5F5FA52}"/>
    <pc:docChg chg="undo custSel delSld modSld">
      <pc:chgData name="Uwe Ricken" userId="f02567aecbed924b" providerId="LiveId" clId="{CAFF1B54-505E-4FB7-85D4-A890B5F5FA52}" dt="2024-09-16T09:21:41.367" v="3" actId="2696"/>
      <pc:docMkLst>
        <pc:docMk/>
      </pc:docMkLst>
      <pc:sldChg chg="addSp delSp mod">
        <pc:chgData name="Uwe Ricken" userId="f02567aecbed924b" providerId="LiveId" clId="{CAFF1B54-505E-4FB7-85D4-A890B5F5FA52}" dt="2024-09-09T08:07:54.723" v="1" actId="478"/>
        <pc:sldMkLst>
          <pc:docMk/>
          <pc:sldMk cId="128516524" sldId="307"/>
        </pc:sldMkLst>
      </pc:sldChg>
      <pc:sldChg chg="del">
        <pc:chgData name="Uwe Ricken" userId="f02567aecbed924b" providerId="LiveId" clId="{CAFF1B54-505E-4FB7-85D4-A890B5F5FA52}" dt="2024-09-16T09:21:38.517" v="2" actId="2696"/>
        <pc:sldMkLst>
          <pc:docMk/>
          <pc:sldMk cId="2446779925" sldId="336"/>
        </pc:sldMkLst>
      </pc:sldChg>
      <pc:sldChg chg="del">
        <pc:chgData name="Uwe Ricken" userId="f02567aecbed924b" providerId="LiveId" clId="{CAFF1B54-505E-4FB7-85D4-A890B5F5FA52}" dt="2024-09-16T09:21:41.367" v="3" actId="2696"/>
        <pc:sldMkLst>
          <pc:docMk/>
          <pc:sldMk cId="3738767928" sldId="337"/>
        </pc:sldMkLst>
      </pc:sldChg>
    </pc:docChg>
  </pc:docChgLst>
  <pc:docChgLst>
    <pc:chgData name="Uwe Ricken" userId="f02567aecbed924b" providerId="LiveId" clId="{050BCDA9-9FB7-4A5C-8CF6-19A7788903C8}"/>
    <pc:docChg chg="custSel modSld">
      <pc:chgData name="Uwe Ricken" userId="f02567aecbed924b" providerId="LiveId" clId="{050BCDA9-9FB7-4A5C-8CF6-19A7788903C8}" dt="2023-09-13T06:31:36.719" v="4" actId="20577"/>
      <pc:docMkLst>
        <pc:docMk/>
      </pc:docMkLst>
      <pc:sldChg chg="modSp mod">
        <pc:chgData name="Uwe Ricken" userId="f02567aecbed924b" providerId="LiveId" clId="{050BCDA9-9FB7-4A5C-8CF6-19A7788903C8}" dt="2023-09-13T06:31:36.719" v="4" actId="20577"/>
        <pc:sldMkLst>
          <pc:docMk/>
          <pc:sldMk cId="4242192432" sldId="257"/>
        </pc:sldMkLst>
      </pc:sldChg>
    </pc:docChg>
  </pc:docChgLst>
  <pc:docChgLst>
    <pc:chgData name="Uwe Ricken" userId="f02567aecbed924b" providerId="LiveId" clId="{05FCA28E-5D6D-42A3-B27F-A7C7CAAA66C2}"/>
    <pc:docChg chg="addSld modSld modMainMaster">
      <pc:chgData name="Uwe Ricken" userId="f02567aecbed924b" providerId="LiveId" clId="{05FCA28E-5D6D-42A3-B27F-A7C7CAAA66C2}" dt="2024-06-08T06:13:09.627" v="1"/>
      <pc:docMkLst>
        <pc:docMk/>
      </pc:docMkLst>
      <pc:sldChg chg="add">
        <pc:chgData name="Uwe Ricken" userId="f02567aecbed924b" providerId="LiveId" clId="{05FCA28E-5D6D-42A3-B27F-A7C7CAAA66C2}" dt="2024-06-08T06:13:09.627" v="1"/>
        <pc:sldMkLst>
          <pc:docMk/>
          <pc:sldMk cId="2446779925" sldId="336"/>
        </pc:sldMkLst>
      </pc:sldChg>
      <pc:sldChg chg="add">
        <pc:chgData name="Uwe Ricken" userId="f02567aecbed924b" providerId="LiveId" clId="{05FCA28E-5D6D-42A3-B27F-A7C7CAAA66C2}" dt="2024-06-08T06:13:09.627" v="1"/>
        <pc:sldMkLst>
          <pc:docMk/>
          <pc:sldMk cId="3738767928" sldId="337"/>
        </pc:sldMkLst>
      </pc:sldChg>
      <pc:sldMasterChg chg="modSp mod">
        <pc:chgData name="Uwe Ricken" userId="f02567aecbed924b" providerId="LiveId" clId="{05FCA28E-5D6D-42A3-B27F-A7C7CAAA66C2}" dt="2024-06-08T06:12:49.296" v="0" actId="20577"/>
        <pc:sldMasterMkLst>
          <pc:docMk/>
          <pc:sldMasterMk cId="374785803" sldId="2147483660"/>
        </pc:sldMasterMkLst>
      </pc:sldMasterChg>
    </pc:docChg>
  </pc:docChgLst>
  <pc:docChgLst>
    <pc:chgData name="Uwe Ricken" userId="f02567aecbed924b" providerId="LiveId" clId="{6019CD41-4A94-4DB1-B362-51A5BD08B8E4}"/>
    <pc:docChg chg="custSel modSld">
      <pc:chgData name="Uwe Ricken" userId="f02567aecbed924b" providerId="LiveId" clId="{6019CD41-4A94-4DB1-B362-51A5BD08B8E4}" dt="2025-01-13T12:57:43.421" v="8" actId="20577"/>
      <pc:docMkLst>
        <pc:docMk/>
      </pc:docMkLst>
      <pc:sldChg chg="delSp modSp mod">
        <pc:chgData name="Uwe Ricken" userId="f02567aecbed924b" providerId="LiveId" clId="{6019CD41-4A94-4DB1-B362-51A5BD08B8E4}" dt="2025-01-13T12:55:02.544" v="3"/>
        <pc:sldMkLst>
          <pc:docMk/>
          <pc:sldMk cId="681926999" sldId="256"/>
        </pc:sldMkLst>
        <pc:spChg chg="mod">
          <ac:chgData name="Uwe Ricken" userId="f02567aecbed924b" providerId="LiveId" clId="{6019CD41-4A94-4DB1-B362-51A5BD08B8E4}" dt="2025-01-13T12:55:02.544" v="3"/>
          <ac:spMkLst>
            <pc:docMk/>
            <pc:sldMk cId="681926999" sldId="256"/>
            <ac:spMk id="2" creationId="{D7C991AF-B78A-6C13-B78A-9F5AAE1A9111}"/>
          </ac:spMkLst>
        </pc:spChg>
        <pc:spChg chg="mod">
          <ac:chgData name="Uwe Ricken" userId="f02567aecbed924b" providerId="LiveId" clId="{6019CD41-4A94-4DB1-B362-51A5BD08B8E4}" dt="2025-01-13T12:54:18.778" v="2" actId="20577"/>
          <ac:spMkLst>
            <pc:docMk/>
            <pc:sldMk cId="681926999" sldId="256"/>
            <ac:spMk id="3" creationId="{F1273421-C2A5-2D22-A548-8CA3F1F2FC7F}"/>
          </ac:spMkLst>
        </pc:spChg>
      </pc:sldChg>
      <pc:sldChg chg="modSp mod">
        <pc:chgData name="Uwe Ricken" userId="f02567aecbed924b" providerId="LiveId" clId="{6019CD41-4A94-4DB1-B362-51A5BD08B8E4}" dt="2025-01-13T12:55:02.615" v="4" actId="27636"/>
        <pc:sldMkLst>
          <pc:docMk/>
          <pc:sldMk cId="1320737788" sldId="258"/>
        </pc:sldMkLst>
        <pc:spChg chg="mod">
          <ac:chgData name="Uwe Ricken" userId="f02567aecbed924b" providerId="LiveId" clId="{6019CD41-4A94-4DB1-B362-51A5BD08B8E4}" dt="2025-01-13T12:55:02.544" v="3"/>
          <ac:spMkLst>
            <pc:docMk/>
            <pc:sldMk cId="1320737788" sldId="258"/>
            <ac:spMk id="2" creationId="{804E929A-51A0-CB49-9011-CF9D24F78EF4}"/>
          </ac:spMkLst>
        </pc:spChg>
        <pc:spChg chg="mod">
          <ac:chgData name="Uwe Ricken" userId="f02567aecbed924b" providerId="LiveId" clId="{6019CD41-4A94-4DB1-B362-51A5BD08B8E4}" dt="2025-01-13T12:55:02.615" v="4" actId="27636"/>
          <ac:spMkLst>
            <pc:docMk/>
            <pc:sldMk cId="1320737788" sldId="258"/>
            <ac:spMk id="3" creationId="{71434187-9933-F183-39FB-212857AB39F6}"/>
          </ac:spMkLst>
        </pc:spChg>
      </pc:sldChg>
      <pc:sldChg chg="modSp">
        <pc:chgData name="Uwe Ricken" userId="f02567aecbed924b" providerId="LiveId" clId="{6019CD41-4A94-4DB1-B362-51A5BD08B8E4}" dt="2025-01-13T12:55:02.544" v="3"/>
        <pc:sldMkLst>
          <pc:docMk/>
          <pc:sldMk cId="2832463463" sldId="259"/>
        </pc:sldMkLst>
        <pc:spChg chg="mod">
          <ac:chgData name="Uwe Ricken" userId="f02567aecbed924b" providerId="LiveId" clId="{6019CD41-4A94-4DB1-B362-51A5BD08B8E4}" dt="2025-01-13T12:55:02.544" v="3"/>
          <ac:spMkLst>
            <pc:docMk/>
            <pc:sldMk cId="2832463463" sldId="259"/>
            <ac:spMk id="2" creationId="{95DCD783-A2A0-BE6B-8C73-DD43D2E5F90E}"/>
          </ac:spMkLst>
        </pc:spChg>
        <pc:spChg chg="mod">
          <ac:chgData name="Uwe Ricken" userId="f02567aecbed924b" providerId="LiveId" clId="{6019CD41-4A94-4DB1-B362-51A5BD08B8E4}" dt="2025-01-13T12:55:02.544" v="3"/>
          <ac:spMkLst>
            <pc:docMk/>
            <pc:sldMk cId="2832463463" sldId="259"/>
            <ac:spMk id="3" creationId="{4E4457EE-EFB1-9EF8-8CD8-207A0880AD18}"/>
          </ac:spMkLst>
        </pc:spChg>
      </pc:sldChg>
      <pc:sldChg chg="modSp">
        <pc:chgData name="Uwe Ricken" userId="f02567aecbed924b" providerId="LiveId" clId="{6019CD41-4A94-4DB1-B362-51A5BD08B8E4}" dt="2025-01-13T12:55:02.544" v="3"/>
        <pc:sldMkLst>
          <pc:docMk/>
          <pc:sldMk cId="3206109905" sldId="297"/>
        </pc:sldMkLst>
        <pc:spChg chg="mod">
          <ac:chgData name="Uwe Ricken" userId="f02567aecbed924b" providerId="LiveId" clId="{6019CD41-4A94-4DB1-B362-51A5BD08B8E4}" dt="2025-01-13T12:55:02.544" v="3"/>
          <ac:spMkLst>
            <pc:docMk/>
            <pc:sldMk cId="3206109905" sldId="297"/>
            <ac:spMk id="4" creationId="{00000000-0000-0000-0000-000000000000}"/>
          </ac:spMkLst>
        </pc:spChg>
      </pc:sldChg>
      <pc:sldChg chg="modSp">
        <pc:chgData name="Uwe Ricken" userId="f02567aecbed924b" providerId="LiveId" clId="{6019CD41-4A94-4DB1-B362-51A5BD08B8E4}" dt="2025-01-13T12:55:02.544" v="3"/>
        <pc:sldMkLst>
          <pc:docMk/>
          <pc:sldMk cId="3913589940" sldId="298"/>
        </pc:sldMkLst>
        <pc:spChg chg="mod">
          <ac:chgData name="Uwe Ricken" userId="f02567aecbed924b" providerId="LiveId" clId="{6019CD41-4A94-4DB1-B362-51A5BD08B8E4}" dt="2025-01-13T12:55:02.544" v="3"/>
          <ac:spMkLst>
            <pc:docMk/>
            <pc:sldMk cId="3913589940" sldId="298"/>
            <ac:spMk id="2" creationId="{7E7F3D9A-20F7-0B70-04D3-CE3039373DAD}"/>
          </ac:spMkLst>
        </pc:spChg>
        <pc:spChg chg="mod">
          <ac:chgData name="Uwe Ricken" userId="f02567aecbed924b" providerId="LiveId" clId="{6019CD41-4A94-4DB1-B362-51A5BD08B8E4}" dt="2025-01-13T12:55:02.544" v="3"/>
          <ac:spMkLst>
            <pc:docMk/>
            <pc:sldMk cId="3913589940" sldId="298"/>
            <ac:spMk id="3" creationId="{59C53D12-A614-47DD-F2A6-8408927D5AF5}"/>
          </ac:spMkLst>
        </pc:spChg>
      </pc:sldChg>
      <pc:sldChg chg="modSp">
        <pc:chgData name="Uwe Ricken" userId="f02567aecbed924b" providerId="LiveId" clId="{6019CD41-4A94-4DB1-B362-51A5BD08B8E4}" dt="2025-01-13T12:55:02.544" v="3"/>
        <pc:sldMkLst>
          <pc:docMk/>
          <pc:sldMk cId="3456023350" sldId="299"/>
        </pc:sldMkLst>
        <pc:spChg chg="mod">
          <ac:chgData name="Uwe Ricken" userId="f02567aecbed924b" providerId="LiveId" clId="{6019CD41-4A94-4DB1-B362-51A5BD08B8E4}" dt="2025-01-13T12:55:02.544" v="3"/>
          <ac:spMkLst>
            <pc:docMk/>
            <pc:sldMk cId="3456023350" sldId="299"/>
            <ac:spMk id="2" creationId="{AEAB6EF3-DAD2-91B0-637D-FEF1F26ACA41}"/>
          </ac:spMkLst>
        </pc:spChg>
      </pc:sldChg>
      <pc:sldChg chg="modSp">
        <pc:chgData name="Uwe Ricken" userId="f02567aecbed924b" providerId="LiveId" clId="{6019CD41-4A94-4DB1-B362-51A5BD08B8E4}" dt="2025-01-13T12:55:02.544" v="3"/>
        <pc:sldMkLst>
          <pc:docMk/>
          <pc:sldMk cId="3328641592" sldId="301"/>
        </pc:sldMkLst>
        <pc:spChg chg="mod">
          <ac:chgData name="Uwe Ricken" userId="f02567aecbed924b" providerId="LiveId" clId="{6019CD41-4A94-4DB1-B362-51A5BD08B8E4}" dt="2025-01-13T12:55:02.544" v="3"/>
          <ac:spMkLst>
            <pc:docMk/>
            <pc:sldMk cId="3328641592" sldId="301"/>
            <ac:spMk id="2" creationId="{77F7C439-D517-E33D-4181-88C407BC147F}"/>
          </ac:spMkLst>
        </pc:spChg>
      </pc:sldChg>
      <pc:sldChg chg="modSp mod">
        <pc:chgData name="Uwe Ricken" userId="f02567aecbed924b" providerId="LiveId" clId="{6019CD41-4A94-4DB1-B362-51A5BD08B8E4}" dt="2025-01-13T12:57:43.421" v="8" actId="20577"/>
        <pc:sldMkLst>
          <pc:docMk/>
          <pc:sldMk cId="3719562479" sldId="303"/>
        </pc:sldMkLst>
        <pc:spChg chg="mod">
          <ac:chgData name="Uwe Ricken" userId="f02567aecbed924b" providerId="LiveId" clId="{6019CD41-4A94-4DB1-B362-51A5BD08B8E4}" dt="2025-01-13T12:55:02.544" v="3"/>
          <ac:spMkLst>
            <pc:docMk/>
            <pc:sldMk cId="3719562479" sldId="303"/>
            <ac:spMk id="3" creationId="{A3860EFF-7CE6-EB26-5F8D-D18C3E0669B1}"/>
          </ac:spMkLst>
        </pc:spChg>
        <pc:spChg chg="mod">
          <ac:chgData name="Uwe Ricken" userId="f02567aecbed924b" providerId="LiveId" clId="{6019CD41-4A94-4DB1-B362-51A5BD08B8E4}" dt="2025-01-13T12:57:43.421" v="8" actId="20577"/>
          <ac:spMkLst>
            <pc:docMk/>
            <pc:sldMk cId="3719562479" sldId="303"/>
            <ac:spMk id="4" creationId="{342B17C2-AF71-5DB1-6582-ECCC20772DA1}"/>
          </ac:spMkLst>
        </pc:spChg>
      </pc:sldChg>
      <pc:sldChg chg="modSp">
        <pc:chgData name="Uwe Ricken" userId="f02567aecbed924b" providerId="LiveId" clId="{6019CD41-4A94-4DB1-B362-51A5BD08B8E4}" dt="2025-01-13T12:55:02.544" v="3"/>
        <pc:sldMkLst>
          <pc:docMk/>
          <pc:sldMk cId="2660925767" sldId="304"/>
        </pc:sldMkLst>
        <pc:spChg chg="mod">
          <ac:chgData name="Uwe Ricken" userId="f02567aecbed924b" providerId="LiveId" clId="{6019CD41-4A94-4DB1-B362-51A5BD08B8E4}" dt="2025-01-13T12:55:02.544" v="3"/>
          <ac:spMkLst>
            <pc:docMk/>
            <pc:sldMk cId="2660925767" sldId="304"/>
            <ac:spMk id="2" creationId="{E8A9FEF5-2473-0086-6129-67F3E9923D57}"/>
          </ac:spMkLst>
        </pc:spChg>
        <pc:spChg chg="mod">
          <ac:chgData name="Uwe Ricken" userId="f02567aecbed924b" providerId="LiveId" clId="{6019CD41-4A94-4DB1-B362-51A5BD08B8E4}" dt="2025-01-13T12:55:02.544" v="3"/>
          <ac:spMkLst>
            <pc:docMk/>
            <pc:sldMk cId="2660925767" sldId="304"/>
            <ac:spMk id="3" creationId="{0F07E178-1A02-DD0B-5005-A11A0C766898}"/>
          </ac:spMkLst>
        </pc:spChg>
      </pc:sldChg>
      <pc:sldChg chg="modSp">
        <pc:chgData name="Uwe Ricken" userId="f02567aecbed924b" providerId="LiveId" clId="{6019CD41-4A94-4DB1-B362-51A5BD08B8E4}" dt="2025-01-13T12:55:02.544" v="3"/>
        <pc:sldMkLst>
          <pc:docMk/>
          <pc:sldMk cId="128516524" sldId="307"/>
        </pc:sldMkLst>
        <pc:spChg chg="mod">
          <ac:chgData name="Uwe Ricken" userId="f02567aecbed924b" providerId="LiveId" clId="{6019CD41-4A94-4DB1-B362-51A5BD08B8E4}" dt="2025-01-13T12:55:02.544" v="3"/>
          <ac:spMkLst>
            <pc:docMk/>
            <pc:sldMk cId="128516524" sldId="307"/>
            <ac:spMk id="2" creationId="{E9BFF93A-7A97-7462-6CCE-8CADC3E4153B}"/>
          </ac:spMkLst>
        </pc:spChg>
      </pc:sldChg>
      <pc:sldChg chg="modSp">
        <pc:chgData name="Uwe Ricken" userId="f02567aecbed924b" providerId="LiveId" clId="{6019CD41-4A94-4DB1-B362-51A5BD08B8E4}" dt="2025-01-13T12:55:02.544" v="3"/>
        <pc:sldMkLst>
          <pc:docMk/>
          <pc:sldMk cId="1252969730" sldId="315"/>
        </pc:sldMkLst>
        <pc:spChg chg="mod">
          <ac:chgData name="Uwe Ricken" userId="f02567aecbed924b" providerId="LiveId" clId="{6019CD41-4A94-4DB1-B362-51A5BD08B8E4}" dt="2025-01-13T12:55:02.544" v="3"/>
          <ac:spMkLst>
            <pc:docMk/>
            <pc:sldMk cId="1252969730" sldId="315"/>
            <ac:spMk id="2" creationId="{2AA66F59-B715-4CE2-83DF-6D035DD595FA}"/>
          </ac:spMkLst>
        </pc:spChg>
        <pc:spChg chg="mod">
          <ac:chgData name="Uwe Ricken" userId="f02567aecbed924b" providerId="LiveId" clId="{6019CD41-4A94-4DB1-B362-51A5BD08B8E4}" dt="2025-01-13T12:55:02.544" v="3"/>
          <ac:spMkLst>
            <pc:docMk/>
            <pc:sldMk cId="1252969730" sldId="315"/>
            <ac:spMk id="3" creationId="{32727BD7-7924-41DC-BF8D-0990B5F36E59}"/>
          </ac:spMkLst>
        </pc:spChg>
      </pc:sldChg>
      <pc:sldChg chg="modSp">
        <pc:chgData name="Uwe Ricken" userId="f02567aecbed924b" providerId="LiveId" clId="{6019CD41-4A94-4DB1-B362-51A5BD08B8E4}" dt="2025-01-13T12:55:02.544" v="3"/>
        <pc:sldMkLst>
          <pc:docMk/>
          <pc:sldMk cId="1681187469" sldId="335"/>
        </pc:sldMkLst>
        <pc:spChg chg="mod">
          <ac:chgData name="Uwe Ricken" userId="f02567aecbed924b" providerId="LiveId" clId="{6019CD41-4A94-4DB1-B362-51A5BD08B8E4}" dt="2025-01-13T12:55:02.544" v="3"/>
          <ac:spMkLst>
            <pc:docMk/>
            <pc:sldMk cId="1681187469" sldId="335"/>
            <ac:spMk id="2" creationId="{00000000-0000-0000-0000-000000000000}"/>
          </ac:spMkLst>
        </pc:spChg>
        <pc:spChg chg="mod">
          <ac:chgData name="Uwe Ricken" userId="f02567aecbed924b" providerId="LiveId" clId="{6019CD41-4A94-4DB1-B362-51A5BD08B8E4}" dt="2025-01-13T12:55:02.544" v="3"/>
          <ac:spMkLst>
            <pc:docMk/>
            <pc:sldMk cId="1681187469" sldId="335"/>
            <ac:spMk id="4" creationId="{00000000-0000-0000-0000-000000000000}"/>
          </ac:spMkLst>
        </pc:spChg>
        <pc:spChg chg="mod">
          <ac:chgData name="Uwe Ricken" userId="f02567aecbed924b" providerId="LiveId" clId="{6019CD41-4A94-4DB1-B362-51A5BD08B8E4}" dt="2025-01-13T12:55:02.544" v="3"/>
          <ac:spMkLst>
            <pc:docMk/>
            <pc:sldMk cId="1681187469" sldId="335"/>
            <ac:spMk id="6" creationId="{00000000-0000-0000-0000-000000000000}"/>
          </ac:spMkLst>
        </pc:spChg>
      </pc:sldChg>
      <pc:sldChg chg="modSp mod">
        <pc:chgData name="Uwe Ricken" userId="f02567aecbed924b" providerId="LiveId" clId="{6019CD41-4A94-4DB1-B362-51A5BD08B8E4}" dt="2025-01-13T12:55:02.631" v="6" actId="27636"/>
        <pc:sldMkLst>
          <pc:docMk/>
          <pc:sldMk cId="2889671857" sldId="389"/>
        </pc:sldMkLst>
        <pc:spChg chg="mod">
          <ac:chgData name="Uwe Ricken" userId="f02567aecbed924b" providerId="LiveId" clId="{6019CD41-4A94-4DB1-B362-51A5BD08B8E4}" dt="2025-01-13T12:55:02.544" v="3"/>
          <ac:spMkLst>
            <pc:docMk/>
            <pc:sldMk cId="2889671857" sldId="389"/>
            <ac:spMk id="5" creationId="{8F10368F-0406-46EE-A5FF-A109A1B8E842}"/>
          </ac:spMkLst>
        </pc:spChg>
        <pc:spChg chg="mod">
          <ac:chgData name="Uwe Ricken" userId="f02567aecbed924b" providerId="LiveId" clId="{6019CD41-4A94-4DB1-B362-51A5BD08B8E4}" dt="2025-01-13T12:55:02.631" v="6" actId="27636"/>
          <ac:spMkLst>
            <pc:docMk/>
            <pc:sldMk cId="2889671857" sldId="389"/>
            <ac:spMk id="6" creationId="{E9E20EE7-EB77-44B2-822C-327E45BE7CBC}"/>
          </ac:spMkLst>
        </pc:spChg>
        <pc:spChg chg="mod">
          <ac:chgData name="Uwe Ricken" userId="f02567aecbed924b" providerId="LiveId" clId="{6019CD41-4A94-4DB1-B362-51A5BD08B8E4}" dt="2025-01-13T12:55:02.625" v="5" actId="27636"/>
          <ac:spMkLst>
            <pc:docMk/>
            <pc:sldMk cId="2889671857" sldId="389"/>
            <ac:spMk id="7" creationId="{9835933A-679B-B2E5-BEA5-18E70676A465}"/>
          </ac:spMkLst>
        </pc:spChg>
      </pc:sldChg>
      <pc:sldChg chg="modSp">
        <pc:chgData name="Uwe Ricken" userId="f02567aecbed924b" providerId="LiveId" clId="{6019CD41-4A94-4DB1-B362-51A5BD08B8E4}" dt="2025-01-13T12:55:02.544" v="3"/>
        <pc:sldMkLst>
          <pc:docMk/>
          <pc:sldMk cId="2600803766" sldId="397"/>
        </pc:sldMkLst>
        <pc:spChg chg="mod">
          <ac:chgData name="Uwe Ricken" userId="f02567aecbed924b" providerId="LiveId" clId="{6019CD41-4A94-4DB1-B362-51A5BD08B8E4}" dt="2025-01-13T12:55:02.544" v="3"/>
          <ac:spMkLst>
            <pc:docMk/>
            <pc:sldMk cId="2600803766" sldId="397"/>
            <ac:spMk id="2" creationId="{A36A8B15-9299-0DE2-DA9E-DE9BAF2FFB8F}"/>
          </ac:spMkLst>
        </pc:spChg>
      </pc:sldChg>
      <pc:sldChg chg="modSp">
        <pc:chgData name="Uwe Ricken" userId="f02567aecbed924b" providerId="LiveId" clId="{6019CD41-4A94-4DB1-B362-51A5BD08B8E4}" dt="2025-01-13T12:55:02.544" v="3"/>
        <pc:sldMkLst>
          <pc:docMk/>
          <pc:sldMk cId="1327583563" sldId="398"/>
        </pc:sldMkLst>
        <pc:spChg chg="mod">
          <ac:chgData name="Uwe Ricken" userId="f02567aecbed924b" providerId="LiveId" clId="{6019CD41-4A94-4DB1-B362-51A5BD08B8E4}" dt="2025-01-13T12:55:02.544" v="3"/>
          <ac:spMkLst>
            <pc:docMk/>
            <pc:sldMk cId="1327583563" sldId="398"/>
            <ac:spMk id="2" creationId="{2CA67322-2FA6-FABF-74B7-B2FAB56B0F67}"/>
          </ac:spMkLst>
        </pc:spChg>
        <pc:spChg chg="mod">
          <ac:chgData name="Uwe Ricken" userId="f02567aecbed924b" providerId="LiveId" clId="{6019CD41-4A94-4DB1-B362-51A5BD08B8E4}" dt="2025-01-13T12:55:02.544" v="3"/>
          <ac:spMkLst>
            <pc:docMk/>
            <pc:sldMk cId="1327583563" sldId="398"/>
            <ac:spMk id="3" creationId="{FDF014E8-4146-CBEF-E30C-F45F2E0DBFD9}"/>
          </ac:spMkLst>
        </pc:spChg>
      </pc:sldChg>
      <pc:sldChg chg="modSp">
        <pc:chgData name="Uwe Ricken" userId="f02567aecbed924b" providerId="LiveId" clId="{6019CD41-4A94-4DB1-B362-51A5BD08B8E4}" dt="2025-01-13T12:55:02.544" v="3"/>
        <pc:sldMkLst>
          <pc:docMk/>
          <pc:sldMk cId="3248567804" sldId="399"/>
        </pc:sldMkLst>
        <pc:spChg chg="mod">
          <ac:chgData name="Uwe Ricken" userId="f02567aecbed924b" providerId="LiveId" clId="{6019CD41-4A94-4DB1-B362-51A5BD08B8E4}" dt="2025-01-13T12:55:02.544" v="3"/>
          <ac:spMkLst>
            <pc:docMk/>
            <pc:sldMk cId="3248567804" sldId="399"/>
            <ac:spMk id="2" creationId="{BE05AC2F-D87F-B293-2EE3-2CD18BA46E1F}"/>
          </ac:spMkLst>
        </pc:spChg>
        <pc:spChg chg="mod">
          <ac:chgData name="Uwe Ricken" userId="f02567aecbed924b" providerId="LiveId" clId="{6019CD41-4A94-4DB1-B362-51A5BD08B8E4}" dt="2025-01-13T12:55:02.544" v="3"/>
          <ac:spMkLst>
            <pc:docMk/>
            <pc:sldMk cId="3248567804" sldId="399"/>
            <ac:spMk id="3" creationId="{6C63DD75-CDF2-980F-076C-6079AF89F4A7}"/>
          </ac:spMkLst>
        </pc:spChg>
      </pc:sldChg>
    </pc:docChg>
  </pc:docChgLst>
  <pc:docChgLst>
    <pc:chgData name="Uwe Ricken" userId="f02567aecbed924b" providerId="LiveId" clId="{C2FFDB96-A7AD-4377-A55C-4F357598D20E}"/>
    <pc:docChg chg="undo custSel addSld delSld modSld sldOrd delMainMaster">
      <pc:chgData name="Uwe Ricken" userId="f02567aecbed924b" providerId="LiveId" clId="{C2FFDB96-A7AD-4377-A55C-4F357598D20E}" dt="2025-04-02T15:12:11.427" v="735"/>
      <pc:docMkLst>
        <pc:docMk/>
      </pc:docMkLst>
      <pc:sldChg chg="addSp modSp mod">
        <pc:chgData name="Uwe Ricken" userId="f02567aecbed924b" providerId="LiveId" clId="{C2FFDB96-A7AD-4377-A55C-4F357598D20E}" dt="2025-04-01T11:08:27.045" v="22" actId="14100"/>
        <pc:sldMkLst>
          <pc:docMk/>
          <pc:sldMk cId="681926999" sldId="256"/>
        </pc:sldMkLst>
        <pc:picChg chg="add mod">
          <ac:chgData name="Uwe Ricken" userId="f02567aecbed924b" providerId="LiveId" clId="{C2FFDB96-A7AD-4377-A55C-4F357598D20E}" dt="2025-04-01T11:08:27.045" v="22" actId="14100"/>
          <ac:picMkLst>
            <pc:docMk/>
            <pc:sldMk cId="681926999" sldId="256"/>
            <ac:picMk id="5" creationId="{C862024C-602F-47B7-42C1-CBC761240A02}"/>
          </ac:picMkLst>
        </pc:picChg>
      </pc:sldChg>
      <pc:sldChg chg="modSp mod">
        <pc:chgData name="Uwe Ricken" userId="f02567aecbed924b" providerId="LiveId" clId="{C2FFDB96-A7AD-4377-A55C-4F357598D20E}" dt="2025-04-02T15:10:39.062" v="727" actId="20577"/>
        <pc:sldMkLst>
          <pc:docMk/>
          <pc:sldMk cId="1320737788" sldId="258"/>
        </pc:sldMkLst>
        <pc:spChg chg="mod">
          <ac:chgData name="Uwe Ricken" userId="f02567aecbed924b" providerId="LiveId" clId="{C2FFDB96-A7AD-4377-A55C-4F357598D20E}" dt="2025-04-02T15:10:39.062" v="727" actId="20577"/>
          <ac:spMkLst>
            <pc:docMk/>
            <pc:sldMk cId="1320737788" sldId="258"/>
            <ac:spMk id="3" creationId="{71434187-9933-F183-39FB-212857AB39F6}"/>
          </ac:spMkLst>
        </pc:spChg>
      </pc:sldChg>
      <pc:sldChg chg="modSp mod">
        <pc:chgData name="Uwe Ricken" userId="f02567aecbed924b" providerId="LiveId" clId="{C2FFDB96-A7AD-4377-A55C-4F357598D20E}" dt="2025-04-01T11:10:54.559" v="25" actId="20577"/>
        <pc:sldMkLst>
          <pc:docMk/>
          <pc:sldMk cId="2832463463" sldId="259"/>
        </pc:sldMkLst>
        <pc:spChg chg="mod">
          <ac:chgData name="Uwe Ricken" userId="f02567aecbed924b" providerId="LiveId" clId="{C2FFDB96-A7AD-4377-A55C-4F357598D20E}" dt="2025-04-01T11:10:54.559" v="25" actId="20577"/>
          <ac:spMkLst>
            <pc:docMk/>
            <pc:sldMk cId="2832463463" sldId="259"/>
            <ac:spMk id="3" creationId="{4E4457EE-EFB1-9EF8-8CD8-207A0880AD18}"/>
          </ac:spMkLst>
        </pc:spChg>
      </pc:sldChg>
      <pc:sldChg chg="modSp mod">
        <pc:chgData name="Uwe Ricken" userId="f02567aecbed924b" providerId="LiveId" clId="{C2FFDB96-A7AD-4377-A55C-4F357598D20E}" dt="2025-04-01T12:29:08.741" v="65" actId="113"/>
        <pc:sldMkLst>
          <pc:docMk/>
          <pc:sldMk cId="3913589940" sldId="298"/>
        </pc:sldMkLst>
        <pc:spChg chg="mod">
          <ac:chgData name="Uwe Ricken" userId="f02567aecbed924b" providerId="LiveId" clId="{C2FFDB96-A7AD-4377-A55C-4F357598D20E}" dt="2025-04-01T12:29:08.741" v="65" actId="113"/>
          <ac:spMkLst>
            <pc:docMk/>
            <pc:sldMk cId="3913589940" sldId="298"/>
            <ac:spMk id="3" creationId="{59C53D12-A614-47DD-F2A6-8408927D5AF5}"/>
          </ac:spMkLst>
        </pc:spChg>
      </pc:sldChg>
      <pc:sldChg chg="modSp mod">
        <pc:chgData name="Uwe Ricken" userId="f02567aecbed924b" providerId="LiveId" clId="{C2FFDB96-A7AD-4377-A55C-4F357598D20E}" dt="2025-04-02T15:12:01.124" v="733" actId="20577"/>
        <pc:sldMkLst>
          <pc:docMk/>
          <pc:sldMk cId="2889671857" sldId="389"/>
        </pc:sldMkLst>
        <pc:spChg chg="mod">
          <ac:chgData name="Uwe Ricken" userId="f02567aecbed924b" providerId="LiveId" clId="{C2FFDB96-A7AD-4377-A55C-4F357598D20E}" dt="2025-04-02T15:12:01.124" v="733" actId="20577"/>
          <ac:spMkLst>
            <pc:docMk/>
            <pc:sldMk cId="2889671857" sldId="389"/>
            <ac:spMk id="5" creationId="{8F10368F-0406-46EE-A5FF-A109A1B8E842}"/>
          </ac:spMkLst>
        </pc:spChg>
      </pc:sldChg>
      <pc:sldChg chg="del ord">
        <pc:chgData name="Uwe Ricken" userId="f02567aecbed924b" providerId="LiveId" clId="{C2FFDB96-A7AD-4377-A55C-4F357598D20E}" dt="2025-04-02T15:11:50.999" v="730" actId="2696"/>
        <pc:sldMkLst>
          <pc:docMk/>
          <pc:sldMk cId="365916532" sldId="391"/>
        </pc:sldMkLst>
      </pc:sldChg>
      <pc:sldChg chg="modSp mod">
        <pc:chgData name="Uwe Ricken" userId="f02567aecbed924b" providerId="LiveId" clId="{C2FFDB96-A7AD-4377-A55C-4F357598D20E}" dt="2025-04-01T11:11:28.569" v="45" actId="20577"/>
        <pc:sldMkLst>
          <pc:docMk/>
          <pc:sldMk cId="1327583563" sldId="398"/>
        </pc:sldMkLst>
        <pc:spChg chg="mod">
          <ac:chgData name="Uwe Ricken" userId="f02567aecbed924b" providerId="LiveId" clId="{C2FFDB96-A7AD-4377-A55C-4F357598D20E}" dt="2025-04-01T11:11:28.569" v="45" actId="20577"/>
          <ac:spMkLst>
            <pc:docMk/>
            <pc:sldMk cId="1327583563" sldId="398"/>
            <ac:spMk id="3" creationId="{FDF014E8-4146-CBEF-E30C-F45F2E0DBFD9}"/>
          </ac:spMkLst>
        </pc:spChg>
      </pc:sldChg>
      <pc:sldChg chg="modSp mod">
        <pc:chgData name="Uwe Ricken" userId="f02567aecbed924b" providerId="LiveId" clId="{C2FFDB96-A7AD-4377-A55C-4F357598D20E}" dt="2025-04-02T15:10:09.371" v="723" actId="20577"/>
        <pc:sldMkLst>
          <pc:docMk/>
          <pc:sldMk cId="3248567804" sldId="399"/>
        </pc:sldMkLst>
        <pc:spChg chg="mod">
          <ac:chgData name="Uwe Ricken" userId="f02567aecbed924b" providerId="LiveId" clId="{C2FFDB96-A7AD-4377-A55C-4F357598D20E}" dt="2025-04-02T15:10:06.822" v="722" actId="20577"/>
          <ac:spMkLst>
            <pc:docMk/>
            <pc:sldMk cId="3248567804" sldId="399"/>
            <ac:spMk id="2" creationId="{BE05AC2F-D87F-B293-2EE3-2CD18BA46E1F}"/>
          </ac:spMkLst>
        </pc:spChg>
        <pc:spChg chg="mod">
          <ac:chgData name="Uwe Ricken" userId="f02567aecbed924b" providerId="LiveId" clId="{C2FFDB96-A7AD-4377-A55C-4F357598D20E}" dt="2025-04-02T15:10:09.371" v="723" actId="20577"/>
          <ac:spMkLst>
            <pc:docMk/>
            <pc:sldMk cId="3248567804" sldId="399"/>
            <ac:spMk id="3" creationId="{6C63DD75-CDF2-980F-076C-6079AF89F4A7}"/>
          </ac:spMkLst>
        </pc:spChg>
      </pc:sldChg>
      <pc:sldChg chg="ord">
        <pc:chgData name="Uwe Ricken" userId="f02567aecbed924b" providerId="LiveId" clId="{C2FFDB96-A7AD-4377-A55C-4F357598D20E}" dt="2025-04-02T15:12:11.427" v="735"/>
        <pc:sldMkLst>
          <pc:docMk/>
          <pc:sldMk cId="1596235483" sldId="400"/>
        </pc:sldMkLst>
      </pc:sldChg>
      <pc:sldChg chg="addSp delSp modSp add mod modClrScheme chgLayout">
        <pc:chgData name="Uwe Ricken" userId="f02567aecbed924b" providerId="LiveId" clId="{C2FFDB96-A7AD-4377-A55C-4F357598D20E}" dt="2025-04-02T13:15:44.336" v="90" actId="700"/>
        <pc:sldMkLst>
          <pc:docMk/>
          <pc:sldMk cId="3584285670" sldId="401"/>
        </pc:sldMkLst>
        <pc:spChg chg="mod ord">
          <ac:chgData name="Uwe Ricken" userId="f02567aecbed924b" providerId="LiveId" clId="{C2FFDB96-A7AD-4377-A55C-4F357598D20E}" dt="2025-04-02T13:15:44.336" v="90" actId="700"/>
          <ac:spMkLst>
            <pc:docMk/>
            <pc:sldMk cId="3584285670" sldId="401"/>
            <ac:spMk id="2" creationId="{2CA67322-2FA6-FABF-74B7-B2FAB56B0F67}"/>
          </ac:spMkLst>
        </pc:spChg>
        <pc:spChg chg="add del mod">
          <ac:chgData name="Uwe Ricken" userId="f02567aecbed924b" providerId="LiveId" clId="{C2FFDB96-A7AD-4377-A55C-4F357598D20E}" dt="2025-04-02T13:15:44.336" v="90" actId="700"/>
          <ac:spMkLst>
            <pc:docMk/>
            <pc:sldMk cId="3584285670" sldId="401"/>
            <ac:spMk id="3" creationId="{FDF014E8-4146-CBEF-E30C-F45F2E0DBFD9}"/>
          </ac:spMkLst>
        </pc:spChg>
      </pc:sldChg>
      <pc:sldChg chg="addSp delSp modSp new mod modClrScheme modAnim chgLayout">
        <pc:chgData name="Uwe Ricken" userId="f02567aecbed924b" providerId="LiveId" clId="{C2FFDB96-A7AD-4377-A55C-4F357598D20E}" dt="2025-04-02T14:36:43.410" v="595" actId="20577"/>
        <pc:sldMkLst>
          <pc:docMk/>
          <pc:sldMk cId="914451899" sldId="402"/>
        </pc:sldMkLst>
        <pc:spChg chg="mod ord">
          <ac:chgData name="Uwe Ricken" userId="f02567aecbed924b" providerId="LiveId" clId="{C2FFDB96-A7AD-4377-A55C-4F357598D20E}" dt="2025-04-02T14:33:47.773" v="541" actId="20577"/>
          <ac:spMkLst>
            <pc:docMk/>
            <pc:sldMk cId="914451899" sldId="402"/>
            <ac:spMk id="2" creationId="{1A62B3A3-C136-9D98-9090-0E9304CEF4B5}"/>
          </ac:spMkLst>
        </pc:spChg>
        <pc:spChg chg="del">
          <ac:chgData name="Uwe Ricken" userId="f02567aecbed924b" providerId="LiveId" clId="{C2FFDB96-A7AD-4377-A55C-4F357598D20E}" dt="2025-04-02T13:15:53.758" v="91" actId="700"/>
          <ac:spMkLst>
            <pc:docMk/>
            <pc:sldMk cId="914451899" sldId="402"/>
            <ac:spMk id="3" creationId="{DAA3A5DA-BE24-B8AD-E76A-BC0F87C69D84}"/>
          </ac:spMkLst>
        </pc:spChg>
        <pc:spChg chg="add del mod">
          <ac:chgData name="Uwe Ricken" userId="f02567aecbed924b" providerId="LiveId" clId="{C2FFDB96-A7AD-4377-A55C-4F357598D20E}" dt="2025-04-02T13:46:37.733" v="158" actId="478"/>
          <ac:spMkLst>
            <pc:docMk/>
            <pc:sldMk cId="914451899" sldId="402"/>
            <ac:spMk id="4" creationId="{74ADC00B-228E-4187-87A8-58086B37C195}"/>
          </ac:spMkLst>
        </pc:spChg>
        <pc:spChg chg="add mod">
          <ac:chgData name="Uwe Ricken" userId="f02567aecbed924b" providerId="LiveId" clId="{C2FFDB96-A7AD-4377-A55C-4F357598D20E}" dt="2025-04-02T14:00:17.166" v="361" actId="14100"/>
          <ac:spMkLst>
            <pc:docMk/>
            <pc:sldMk cId="914451899" sldId="402"/>
            <ac:spMk id="6" creationId="{B3314B64-CA17-3B68-6F64-856EAAB4429A}"/>
          </ac:spMkLst>
        </pc:spChg>
        <pc:spChg chg="add mod">
          <ac:chgData name="Uwe Ricken" userId="f02567aecbed924b" providerId="LiveId" clId="{C2FFDB96-A7AD-4377-A55C-4F357598D20E}" dt="2025-04-02T14:36:43.410" v="595" actId="20577"/>
          <ac:spMkLst>
            <pc:docMk/>
            <pc:sldMk cId="914451899" sldId="402"/>
            <ac:spMk id="7" creationId="{D891B1FA-A0ED-1E76-884D-104920F4F47F}"/>
          </ac:spMkLst>
        </pc:spChg>
        <pc:spChg chg="add mod">
          <ac:chgData name="Uwe Ricken" userId="f02567aecbed924b" providerId="LiveId" clId="{C2FFDB96-A7AD-4377-A55C-4F357598D20E}" dt="2025-04-02T14:25:39.677" v="413" actId="20577"/>
          <ac:spMkLst>
            <pc:docMk/>
            <pc:sldMk cId="914451899" sldId="402"/>
            <ac:spMk id="9" creationId="{6F3DF0F9-15D4-B9AD-9DA8-1322D1B5F9E1}"/>
          </ac:spMkLst>
        </pc:spChg>
        <pc:spChg chg="add mod">
          <ac:chgData name="Uwe Ricken" userId="f02567aecbed924b" providerId="LiveId" clId="{C2FFDB96-A7AD-4377-A55C-4F357598D20E}" dt="2025-04-02T14:34:25.639" v="544" actId="14861"/>
          <ac:spMkLst>
            <pc:docMk/>
            <pc:sldMk cId="914451899" sldId="402"/>
            <ac:spMk id="11" creationId="{E78863DC-746A-83EC-448D-69F18D9360E5}"/>
          </ac:spMkLst>
        </pc:spChg>
        <pc:graphicFrameChg chg="add mod modGraphic">
          <ac:chgData name="Uwe Ricken" userId="f02567aecbed924b" providerId="LiveId" clId="{C2FFDB96-A7AD-4377-A55C-4F357598D20E}" dt="2025-04-02T13:58:54.456" v="360" actId="14100"/>
          <ac:graphicFrameMkLst>
            <pc:docMk/>
            <pc:sldMk cId="914451899" sldId="402"/>
            <ac:graphicFrameMk id="5" creationId="{5DE5DF02-8896-2E38-A410-4D5F27129764}"/>
          </ac:graphicFrameMkLst>
        </pc:graphicFrameChg>
        <pc:graphicFrameChg chg="add mod modGraphic">
          <ac:chgData name="Uwe Ricken" userId="f02567aecbed924b" providerId="LiveId" clId="{C2FFDB96-A7AD-4377-A55C-4F357598D20E}" dt="2025-04-02T14:26:20.770" v="453" actId="20577"/>
          <ac:graphicFrameMkLst>
            <pc:docMk/>
            <pc:sldMk cId="914451899" sldId="402"/>
            <ac:graphicFrameMk id="8" creationId="{1E25DCC5-5EDE-BC94-817E-0D25B479CAB9}"/>
          </ac:graphicFrameMkLst>
        </pc:graphicFrameChg>
        <pc:graphicFrameChg chg="add mod modGraphic">
          <ac:chgData name="Uwe Ricken" userId="f02567aecbed924b" providerId="LiveId" clId="{C2FFDB96-A7AD-4377-A55C-4F357598D20E}" dt="2025-04-02T14:33:18.916" v="526" actId="1076"/>
          <ac:graphicFrameMkLst>
            <pc:docMk/>
            <pc:sldMk cId="914451899" sldId="402"/>
            <ac:graphicFrameMk id="10" creationId="{E97941D8-E96E-BA2A-BE69-6A4AEA552678}"/>
          </ac:graphicFrameMkLst>
        </pc:graphicFrameChg>
      </pc:sldChg>
      <pc:sldChg chg="addSp delSp modSp add mod delAnim modAnim">
        <pc:chgData name="Uwe Ricken" userId="f02567aecbed924b" providerId="LiveId" clId="{C2FFDB96-A7AD-4377-A55C-4F357598D20E}" dt="2025-04-02T15:06:32.901" v="710"/>
        <pc:sldMkLst>
          <pc:docMk/>
          <pc:sldMk cId="3261700946" sldId="403"/>
        </pc:sldMkLst>
        <pc:spChg chg="mod">
          <ac:chgData name="Uwe Ricken" userId="f02567aecbed924b" providerId="LiveId" clId="{C2FFDB96-A7AD-4377-A55C-4F357598D20E}" dt="2025-04-02T14:56:42.298" v="598" actId="20577"/>
          <ac:spMkLst>
            <pc:docMk/>
            <pc:sldMk cId="3261700946" sldId="403"/>
            <ac:spMk id="2" creationId="{E59D6B74-818F-F3B7-048C-865B18BEA79A}"/>
          </ac:spMkLst>
        </pc:spChg>
        <pc:spChg chg="mod">
          <ac:chgData name="Uwe Ricken" userId="f02567aecbed924b" providerId="LiveId" clId="{C2FFDB96-A7AD-4377-A55C-4F357598D20E}" dt="2025-04-02T14:56:38.996" v="597" actId="20577"/>
          <ac:spMkLst>
            <pc:docMk/>
            <pc:sldMk cId="3261700946" sldId="403"/>
            <ac:spMk id="7" creationId="{640014ED-6EC5-1951-4D4C-3BFEA457E841}"/>
          </ac:spMkLst>
        </pc:spChg>
        <pc:spChg chg="mod">
          <ac:chgData name="Uwe Ricken" userId="f02567aecbed924b" providerId="LiveId" clId="{C2FFDB96-A7AD-4377-A55C-4F357598D20E}" dt="2025-04-02T14:57:09.128" v="621" actId="20577"/>
          <ac:spMkLst>
            <pc:docMk/>
            <pc:sldMk cId="3261700946" sldId="403"/>
            <ac:spMk id="9" creationId="{B2B2DB06-1DE5-4BEB-6896-CF75119EA6AF}"/>
          </ac:spMkLst>
        </pc:spChg>
        <pc:spChg chg="del">
          <ac:chgData name="Uwe Ricken" userId="f02567aecbed924b" providerId="LiveId" clId="{C2FFDB96-A7AD-4377-A55C-4F357598D20E}" dt="2025-04-02T14:56:46.152" v="599" actId="478"/>
          <ac:spMkLst>
            <pc:docMk/>
            <pc:sldMk cId="3261700946" sldId="403"/>
            <ac:spMk id="11" creationId="{A37CA392-98A9-D14B-486E-2103529ED2B3}"/>
          </ac:spMkLst>
        </pc:spChg>
        <pc:graphicFrameChg chg="add mod modGraphic">
          <ac:chgData name="Uwe Ricken" userId="f02567aecbed924b" providerId="LiveId" clId="{C2FFDB96-A7AD-4377-A55C-4F357598D20E}" dt="2025-04-02T15:04:48.541" v="703" actId="20577"/>
          <ac:graphicFrameMkLst>
            <pc:docMk/>
            <pc:sldMk cId="3261700946" sldId="403"/>
            <ac:graphicFrameMk id="3" creationId="{67818FBF-4B63-7EA2-098D-6D37BA25624F}"/>
          </ac:graphicFrameMkLst>
        </pc:graphicFrameChg>
        <pc:graphicFrameChg chg="add mod modGraphic">
          <ac:chgData name="Uwe Ricken" userId="f02567aecbed924b" providerId="LiveId" clId="{C2FFDB96-A7AD-4377-A55C-4F357598D20E}" dt="2025-04-02T15:01:05.492" v="687" actId="5793"/>
          <ac:graphicFrameMkLst>
            <pc:docMk/>
            <pc:sldMk cId="3261700946" sldId="403"/>
            <ac:graphicFrameMk id="4" creationId="{EDB5AC58-F4AA-DE36-5D16-E6992CBD1411}"/>
          </ac:graphicFrameMkLst>
        </pc:graphicFrameChg>
        <pc:graphicFrameChg chg="del">
          <ac:chgData name="Uwe Ricken" userId="f02567aecbed924b" providerId="LiveId" clId="{C2FFDB96-A7AD-4377-A55C-4F357598D20E}" dt="2025-04-02T14:58:28.919" v="622" actId="478"/>
          <ac:graphicFrameMkLst>
            <pc:docMk/>
            <pc:sldMk cId="3261700946" sldId="403"/>
            <ac:graphicFrameMk id="8" creationId="{1DFED355-2262-241D-5063-8A778181B27F}"/>
          </ac:graphicFrameMkLst>
        </pc:graphicFrameChg>
        <pc:graphicFrameChg chg="del mod">
          <ac:chgData name="Uwe Ricken" userId="f02567aecbed924b" providerId="LiveId" clId="{C2FFDB96-A7AD-4377-A55C-4F357598D20E}" dt="2025-04-02T14:56:52.901" v="601" actId="478"/>
          <ac:graphicFrameMkLst>
            <pc:docMk/>
            <pc:sldMk cId="3261700946" sldId="403"/>
            <ac:graphicFrameMk id="10" creationId="{A2C8FA51-3A8D-5CA4-4D49-FDCAEF14817B}"/>
          </ac:graphicFrameMkLst>
        </pc:graphicFrameChg>
        <pc:cxnChg chg="add mod">
          <ac:chgData name="Uwe Ricken" userId="f02567aecbed924b" providerId="LiveId" clId="{C2FFDB96-A7AD-4377-A55C-4F357598D20E}" dt="2025-04-02T15:06:13.042" v="709" actId="14100"/>
          <ac:cxnSpMkLst>
            <pc:docMk/>
            <pc:sldMk cId="3261700946" sldId="403"/>
            <ac:cxnSpMk id="13" creationId="{36EBDDA2-223C-18AF-DDFA-64CABBE0338C}"/>
          </ac:cxnSpMkLst>
        </pc:cxnChg>
      </pc:sldChg>
      <pc:sldChg chg="add del ord">
        <pc:chgData name="Uwe Ricken" userId="f02567aecbed924b" providerId="LiveId" clId="{C2FFDB96-A7AD-4377-A55C-4F357598D20E}" dt="2025-04-02T15:08:37.806" v="714" actId="2696"/>
        <pc:sldMkLst>
          <pc:docMk/>
          <pc:sldMk cId="1925163572" sldId="404"/>
        </pc:sldMkLst>
      </pc:sldChg>
      <pc:sldMasterChg chg="del">
        <pc:chgData name="Uwe Ricken" userId="f02567aecbed924b" providerId="LiveId" clId="{C2FFDB96-A7AD-4377-A55C-4F357598D20E}" dt="2025-04-02T13:15:11.690" v="88" actId="2696"/>
        <pc:sldMasterMkLst>
          <pc:docMk/>
          <pc:sldMasterMk cId="374785803" sldId="2147483660"/>
        </pc:sldMasterMkLst>
      </pc:sldMasterChg>
    </pc:docChg>
  </pc:docChgLst>
  <pc:docChgLst>
    <pc:chgData name="Uwe Ricken" userId="f02567aecbed924b" providerId="LiveId" clId="{C35A73DB-F18C-4DAD-958C-F8751E938B28}"/>
    <pc:docChg chg="custSel addSld modSld">
      <pc:chgData name="Uwe Ricken" userId="f02567aecbed924b" providerId="LiveId" clId="{C35A73DB-F18C-4DAD-958C-F8751E938B28}" dt="2022-09-24T09:02:54.526" v="823" actId="1076"/>
      <pc:docMkLst>
        <pc:docMk/>
      </pc:docMkLst>
      <pc:sldChg chg="addSp modSp mod">
        <pc:chgData name="Uwe Ricken" userId="f02567aecbed924b" providerId="LiveId" clId="{C35A73DB-F18C-4DAD-958C-F8751E938B28}" dt="2022-09-24T08:41:54.501" v="42" actId="1076"/>
        <pc:sldMkLst>
          <pc:docMk/>
          <pc:sldMk cId="681926999" sldId="256"/>
        </pc:sldMkLst>
      </pc:sldChg>
      <pc:sldChg chg="modSp new mod">
        <pc:chgData name="Uwe Ricken" userId="f02567aecbed924b" providerId="LiveId" clId="{C35A73DB-F18C-4DAD-958C-F8751E938B28}" dt="2022-09-24T08:42:18.374" v="81" actId="20577"/>
        <pc:sldMkLst>
          <pc:docMk/>
          <pc:sldMk cId="4242192432" sldId="257"/>
        </pc:sldMkLst>
      </pc:sldChg>
      <pc:sldChg chg="modSp new mod">
        <pc:chgData name="Uwe Ricken" userId="f02567aecbed924b" providerId="LiveId" clId="{C35A73DB-F18C-4DAD-958C-F8751E938B28}" dt="2022-09-24T08:59:41.625" v="815" actId="207"/>
        <pc:sldMkLst>
          <pc:docMk/>
          <pc:sldMk cId="1320737788" sldId="258"/>
        </pc:sldMkLst>
      </pc:sldChg>
      <pc:sldChg chg="modSp new mod">
        <pc:chgData name="Uwe Ricken" userId="f02567aecbed924b" providerId="LiveId" clId="{C35A73DB-F18C-4DAD-958C-F8751E938B28}" dt="2022-09-24T08:53:26.812" v="459" actId="20577"/>
        <pc:sldMkLst>
          <pc:docMk/>
          <pc:sldMk cId="2832463463" sldId="259"/>
        </pc:sldMkLst>
      </pc:sldChg>
      <pc:sldChg chg="delSp modSp add mod">
        <pc:chgData name="Uwe Ricken" userId="f02567aecbed924b" providerId="LiveId" clId="{C35A73DB-F18C-4DAD-958C-F8751E938B28}" dt="2022-09-24T09:02:54.526" v="823" actId="1076"/>
        <pc:sldMkLst>
          <pc:docMk/>
          <pc:sldMk cId="3206109905" sldId="297"/>
        </pc:sldMkLst>
      </pc:sldChg>
    </pc:docChg>
  </pc:docChgLst>
  <pc:docChgLst>
    <pc:chgData name="Uwe Ricken" userId="f02567aecbed924b" providerId="LiveId" clId="{FBAE1D72-A075-4C41-98F9-87B1F786C975}"/>
    <pc:docChg chg="undo custSel addSld delSld modSld sldOrd">
      <pc:chgData name="Uwe Ricken" userId="f02567aecbed924b" providerId="LiveId" clId="{FBAE1D72-A075-4C41-98F9-87B1F786C975}" dt="2024-12-15T10:19:14.645" v="1045" actId="2696"/>
      <pc:docMkLst>
        <pc:docMk/>
      </pc:docMkLst>
      <pc:sldChg chg="modSp mod">
        <pc:chgData name="Uwe Ricken" userId="f02567aecbed924b" providerId="LiveId" clId="{FBAE1D72-A075-4C41-98F9-87B1F786C975}" dt="2024-12-02T18:21:03.004" v="1031" actId="20577"/>
        <pc:sldMkLst>
          <pc:docMk/>
          <pc:sldMk cId="681926999" sldId="256"/>
        </pc:sldMkLst>
      </pc:sldChg>
      <pc:sldChg chg="modSp mod">
        <pc:chgData name="Uwe Ricken" userId="f02567aecbed924b" providerId="LiveId" clId="{FBAE1D72-A075-4C41-98F9-87B1F786C975}" dt="2024-12-07T09:28:40.132" v="1038" actId="6549"/>
        <pc:sldMkLst>
          <pc:docMk/>
          <pc:sldMk cId="2832463463" sldId="259"/>
        </pc:sldMkLst>
      </pc:sldChg>
      <pc:sldChg chg="del">
        <pc:chgData name="Uwe Ricken" userId="f02567aecbed924b" providerId="LiveId" clId="{FBAE1D72-A075-4C41-98F9-87B1F786C975}" dt="2024-12-15T10:19:14.645" v="1045" actId="2696"/>
        <pc:sldMkLst>
          <pc:docMk/>
          <pc:sldMk cId="341744978" sldId="283"/>
        </pc:sldMkLst>
      </pc:sldChg>
      <pc:sldChg chg="del">
        <pc:chgData name="Uwe Ricken" userId="f02567aecbed924b" providerId="LiveId" clId="{FBAE1D72-A075-4C41-98F9-87B1F786C975}" dt="2024-12-02T06:30:08.640" v="0" actId="2696"/>
        <pc:sldMkLst>
          <pc:docMk/>
          <pc:sldMk cId="653740681" sldId="288"/>
        </pc:sldMkLst>
      </pc:sldChg>
      <pc:sldChg chg="addSp delSp modSp mod modAnim">
        <pc:chgData name="Uwe Ricken" userId="f02567aecbed924b" providerId="LiveId" clId="{FBAE1D72-A075-4C41-98F9-87B1F786C975}" dt="2024-12-02T13:45:26.766" v="1030"/>
        <pc:sldMkLst>
          <pc:docMk/>
          <pc:sldMk cId="3206109905" sldId="297"/>
        </pc:sldMkLst>
      </pc:sldChg>
      <pc:sldChg chg="modSp mod">
        <pc:chgData name="Uwe Ricken" userId="f02567aecbed924b" providerId="LiveId" clId="{FBAE1D72-A075-4C41-98F9-87B1F786C975}" dt="2024-12-02T06:32:41.569" v="12" actId="790"/>
        <pc:sldMkLst>
          <pc:docMk/>
          <pc:sldMk cId="3913589940" sldId="298"/>
        </pc:sldMkLst>
      </pc:sldChg>
      <pc:sldChg chg="addSp delSp modSp mod modAnim">
        <pc:chgData name="Uwe Ricken" userId="f02567aecbed924b" providerId="LiveId" clId="{FBAE1D72-A075-4C41-98F9-87B1F786C975}" dt="2024-12-02T13:06:16.664" v="469" actId="5793"/>
        <pc:sldMkLst>
          <pc:docMk/>
          <pc:sldMk cId="3456023350" sldId="299"/>
        </pc:sldMkLst>
      </pc:sldChg>
      <pc:sldChg chg="addSp delSp modSp del mod">
        <pc:chgData name="Uwe Ricken" userId="f02567aecbed924b" providerId="LiveId" clId="{FBAE1D72-A075-4C41-98F9-87B1F786C975}" dt="2024-12-02T13:06:25.037" v="470" actId="2696"/>
        <pc:sldMkLst>
          <pc:docMk/>
          <pc:sldMk cId="751172608" sldId="300"/>
        </pc:sldMkLst>
      </pc:sldChg>
      <pc:sldChg chg="del">
        <pc:chgData name="Uwe Ricken" userId="f02567aecbed924b" providerId="LiveId" clId="{FBAE1D72-A075-4C41-98F9-87B1F786C975}" dt="2024-12-02T13:06:30.492" v="471" actId="2696"/>
        <pc:sldMkLst>
          <pc:docMk/>
          <pc:sldMk cId="17172033" sldId="302"/>
        </pc:sldMkLst>
      </pc:sldChg>
      <pc:sldChg chg="modSp mod ord">
        <pc:chgData name="Uwe Ricken" userId="f02567aecbed924b" providerId="LiveId" clId="{FBAE1D72-A075-4C41-98F9-87B1F786C975}" dt="2024-12-02T18:31:10.665" v="1035"/>
        <pc:sldMkLst>
          <pc:docMk/>
          <pc:sldMk cId="3719562479" sldId="303"/>
        </pc:sldMkLst>
      </pc:sldChg>
      <pc:sldChg chg="modSp mod">
        <pc:chgData name="Uwe Ricken" userId="f02567aecbed924b" providerId="LiveId" clId="{FBAE1D72-A075-4C41-98F9-87B1F786C975}" dt="2024-12-07T09:29:40.596" v="1041" actId="20577"/>
        <pc:sldMkLst>
          <pc:docMk/>
          <pc:sldMk cId="2660925767" sldId="304"/>
        </pc:sldMkLst>
      </pc:sldChg>
      <pc:sldChg chg="modSp mod">
        <pc:chgData name="Uwe Ricken" userId="f02567aecbed924b" providerId="LiveId" clId="{FBAE1D72-A075-4C41-98F9-87B1F786C975}" dt="2024-12-02T06:30:55.562" v="6" actId="113"/>
        <pc:sldMkLst>
          <pc:docMk/>
          <pc:sldMk cId="1252969730" sldId="315"/>
        </pc:sldMkLst>
      </pc:sldChg>
      <pc:sldChg chg="modSp mod">
        <pc:chgData name="Uwe Ricken" userId="f02567aecbed924b" providerId="LiveId" clId="{FBAE1D72-A075-4C41-98F9-87B1F786C975}" dt="2024-12-07T09:30:22.043" v="1043" actId="20577"/>
        <pc:sldMkLst>
          <pc:docMk/>
          <pc:sldMk cId="2889671857" sldId="389"/>
        </pc:sldMkLst>
      </pc:sldChg>
      <pc:sldChg chg="addSp delSp modSp mod modAnim">
        <pc:chgData name="Uwe Ricken" userId="f02567aecbed924b" providerId="LiveId" clId="{FBAE1D72-A075-4C41-98F9-87B1F786C975}" dt="2024-12-02T13:01:32.326" v="313" actId="14100"/>
        <pc:sldMkLst>
          <pc:docMk/>
          <pc:sldMk cId="2600803766" sldId="397"/>
        </pc:sldMkLst>
      </pc:sldChg>
      <pc:sldChg chg="new del">
        <pc:chgData name="Uwe Ricken" userId="f02567aecbed924b" providerId="LiveId" clId="{FBAE1D72-A075-4C41-98F9-87B1F786C975}" dt="2024-12-02T12:15:59.292" v="164" actId="2696"/>
        <pc:sldMkLst>
          <pc:docMk/>
          <pc:sldMk cId="3395366590" sldId="397"/>
        </pc:sldMkLst>
      </pc:sldChg>
      <pc:sldChg chg="delSp modSp mod chgLayout">
        <pc:chgData name="Uwe Ricken" userId="f02567aecbed924b" providerId="LiveId" clId="{FBAE1D72-A075-4C41-98F9-87B1F786C975}" dt="2024-12-14T08:03:19.943" v="1044" actId="33524"/>
        <pc:sldMkLst>
          <pc:docMk/>
          <pc:sldMk cId="1327583563" sldId="398"/>
        </pc:sldMkLst>
      </pc:sldChg>
      <pc:sldChg chg="add del">
        <pc:chgData name="Uwe Ricken" userId="f02567aecbed924b" providerId="LiveId" clId="{FBAE1D72-A075-4C41-98F9-87B1F786C975}" dt="2024-12-02T13:00:30.502" v="306" actId="2696"/>
        <pc:sldMkLst>
          <pc:docMk/>
          <pc:sldMk cId="3039128191" sldId="398"/>
        </pc:sldMkLst>
      </pc:sldChg>
      <pc:sldChg chg="new del">
        <pc:chgData name="Uwe Ricken" userId="f02567aecbed924b" providerId="LiveId" clId="{FBAE1D72-A075-4C41-98F9-87B1F786C975}" dt="2024-12-02T18:30:49.447" v="1033" actId="2696"/>
        <pc:sldMkLst>
          <pc:docMk/>
          <pc:sldMk cId="3451317784" sldId="399"/>
        </pc:sldMkLst>
      </pc:sldChg>
    </pc:docChg>
  </pc:docChgLst>
  <pc:docChgLst>
    <pc:chgData name="Uwe Ricken" userId="f02567aecbed924b" providerId="LiveId" clId="{56F979C6-53D7-4833-B659-68577F222EC3}"/>
    <pc:docChg chg="delSld modSld modMainMaster">
      <pc:chgData name="Uwe Ricken" userId="f02567aecbed924b" providerId="LiveId" clId="{56F979C6-53D7-4833-B659-68577F222EC3}" dt="2023-05-14T09:45:57.714" v="18" actId="2696"/>
      <pc:docMkLst>
        <pc:docMk/>
      </pc:docMkLst>
      <pc:sldChg chg="modSp mod">
        <pc:chgData name="Uwe Ricken" userId="f02567aecbed924b" providerId="LiveId" clId="{56F979C6-53D7-4833-B659-68577F222EC3}" dt="2023-05-10T07:20:16.628" v="9" actId="20577"/>
        <pc:sldMkLst>
          <pc:docMk/>
          <pc:sldMk cId="4242192432" sldId="257"/>
        </pc:sldMkLst>
      </pc:sldChg>
      <pc:sldChg chg="modSp mod">
        <pc:chgData name="Uwe Ricken" userId="f02567aecbed924b" providerId="LiveId" clId="{56F979C6-53D7-4833-B659-68577F222EC3}" dt="2023-05-10T07:20:52.018" v="10" actId="113"/>
        <pc:sldMkLst>
          <pc:docMk/>
          <pc:sldMk cId="1320737788" sldId="258"/>
        </pc:sldMkLst>
      </pc:sldChg>
      <pc:sldChg chg="modSp mod">
        <pc:chgData name="Uwe Ricken" userId="f02567aecbed924b" providerId="LiveId" clId="{56F979C6-53D7-4833-B659-68577F222EC3}" dt="2023-05-13T07:42:53.694" v="16" actId="20577"/>
        <pc:sldMkLst>
          <pc:docMk/>
          <pc:sldMk cId="2660925767" sldId="304"/>
        </pc:sldMkLst>
      </pc:sldChg>
      <pc:sldChg chg="mod modShow">
        <pc:chgData name="Uwe Ricken" userId="f02567aecbed924b" providerId="LiveId" clId="{56F979C6-53D7-4833-B659-68577F222EC3}" dt="2023-05-13T07:38:15.266" v="13" actId="729"/>
        <pc:sldMkLst>
          <pc:docMk/>
          <pc:sldMk cId="3446086170" sldId="393"/>
        </pc:sldMkLst>
      </pc:sldChg>
      <pc:sldChg chg="mod modShow">
        <pc:chgData name="Uwe Ricken" userId="f02567aecbed924b" providerId="LiveId" clId="{56F979C6-53D7-4833-B659-68577F222EC3}" dt="2023-05-13T07:38:21.476" v="14" actId="729"/>
        <pc:sldMkLst>
          <pc:docMk/>
          <pc:sldMk cId="1436386524" sldId="394"/>
        </pc:sldMkLst>
      </pc:sldChg>
      <pc:sldChg chg="mod modShow">
        <pc:chgData name="Uwe Ricken" userId="f02567aecbed924b" providerId="LiveId" clId="{56F979C6-53D7-4833-B659-68577F222EC3}" dt="2023-05-13T07:38:08.145" v="12" actId="729"/>
        <pc:sldMkLst>
          <pc:docMk/>
          <pc:sldMk cId="2841135309" sldId="395"/>
        </pc:sldMkLst>
      </pc:sldChg>
      <pc:sldChg chg="mod modShow">
        <pc:chgData name="Uwe Ricken" userId="f02567aecbed924b" providerId="LiveId" clId="{56F979C6-53D7-4833-B659-68577F222EC3}" dt="2023-05-13T07:38:04.020" v="11" actId="729"/>
        <pc:sldMkLst>
          <pc:docMk/>
          <pc:sldMk cId="2609398616" sldId="396"/>
        </pc:sldMkLst>
      </pc:sldChg>
      <pc:sldChg chg="del">
        <pc:chgData name="Uwe Ricken" userId="f02567aecbed924b" providerId="LiveId" clId="{56F979C6-53D7-4833-B659-68577F222EC3}" dt="2023-05-14T09:45:57.714" v="18" actId="2696"/>
        <pc:sldMkLst>
          <pc:docMk/>
          <pc:sldMk cId="701194591" sldId="397"/>
        </pc:sldMkLst>
      </pc:sldChg>
      <pc:sldMasterChg chg="modSp mod">
        <pc:chgData name="Uwe Ricken" userId="f02567aecbed924b" providerId="LiveId" clId="{56F979C6-53D7-4833-B659-68577F222EC3}" dt="2023-05-13T07:45:27.277" v="17" actId="20577"/>
        <pc:sldMasterMkLst>
          <pc:docMk/>
          <pc:sldMasterMk cId="374785803" sldId="2147483660"/>
        </pc:sldMasterMkLst>
      </pc:sldMasterChg>
    </pc:docChg>
  </pc:docChgLst>
  <pc:docChgLst>
    <pc:chgData name="Uwe Ricken" userId="f02567aecbed924b" providerId="LiveId" clId="{37DB92E3-6358-48A9-BF6C-87AD6652B6C2}"/>
    <pc:docChg chg="custSel addSld delSld modSld sldOrd">
      <pc:chgData name="Uwe Ricken" userId="f02567aecbed924b" providerId="LiveId" clId="{37DB92E3-6358-48A9-BF6C-87AD6652B6C2}" dt="2024-12-05T13:12:21.100" v="308" actId="1076"/>
      <pc:docMkLst>
        <pc:docMk/>
      </pc:docMkLst>
      <pc:sldChg chg="modSp del mod modShow">
        <pc:chgData name="Uwe Ricken" userId="f02567aecbed924b" providerId="LiveId" clId="{37DB92E3-6358-48A9-BF6C-87AD6652B6C2}" dt="2024-12-04T11:28:43.854" v="72" actId="2696"/>
        <pc:sldMkLst>
          <pc:docMk/>
          <pc:sldMk cId="4242192432" sldId="257"/>
        </pc:sldMkLst>
      </pc:sldChg>
      <pc:sldChg chg="modSp mod ord">
        <pc:chgData name="Uwe Ricken" userId="f02567aecbed924b" providerId="LiveId" clId="{37DB92E3-6358-48A9-BF6C-87AD6652B6C2}" dt="2024-12-04T11:26:17.753" v="29" actId="20577"/>
        <pc:sldMkLst>
          <pc:docMk/>
          <pc:sldMk cId="1320737788" sldId="258"/>
        </pc:sldMkLst>
      </pc:sldChg>
      <pc:sldChg chg="ord">
        <pc:chgData name="Uwe Ricken" userId="f02567aecbed924b" providerId="LiveId" clId="{37DB92E3-6358-48A9-BF6C-87AD6652B6C2}" dt="2024-12-04T08:20:35.410" v="8"/>
        <pc:sldMkLst>
          <pc:docMk/>
          <pc:sldMk cId="3913589940" sldId="298"/>
        </pc:sldMkLst>
      </pc:sldChg>
      <pc:sldChg chg="ord">
        <pc:chgData name="Uwe Ricken" userId="f02567aecbed924b" providerId="LiveId" clId="{37DB92E3-6358-48A9-BF6C-87AD6652B6C2}" dt="2024-12-04T11:26:48.508" v="33"/>
        <pc:sldMkLst>
          <pc:docMk/>
          <pc:sldMk cId="3456023350" sldId="299"/>
        </pc:sldMkLst>
      </pc:sldChg>
      <pc:sldChg chg="ord">
        <pc:chgData name="Uwe Ricken" userId="f02567aecbed924b" providerId="LiveId" clId="{37DB92E3-6358-48A9-BF6C-87AD6652B6C2}" dt="2024-12-04T08:20:44.366" v="10"/>
        <pc:sldMkLst>
          <pc:docMk/>
          <pc:sldMk cId="3328641592" sldId="301"/>
        </pc:sldMkLst>
      </pc:sldChg>
      <pc:sldChg chg="modSp mod ord">
        <pc:chgData name="Uwe Ricken" userId="f02567aecbed924b" providerId="LiveId" clId="{37DB92E3-6358-48A9-BF6C-87AD6652B6C2}" dt="2024-12-04T08:18:51.286" v="4"/>
        <pc:sldMkLst>
          <pc:docMk/>
          <pc:sldMk cId="3719562479" sldId="303"/>
        </pc:sldMkLst>
      </pc:sldChg>
      <pc:sldChg chg="modSp mod">
        <pc:chgData name="Uwe Ricken" userId="f02567aecbed924b" providerId="LiveId" clId="{37DB92E3-6358-48A9-BF6C-87AD6652B6C2}" dt="2024-12-05T13:09:23.064" v="300" actId="20577"/>
        <pc:sldMkLst>
          <pc:docMk/>
          <pc:sldMk cId="2660925767" sldId="304"/>
        </pc:sldMkLst>
      </pc:sldChg>
      <pc:sldChg chg="del">
        <pc:chgData name="Uwe Ricken" userId="f02567aecbed924b" providerId="LiveId" clId="{37DB92E3-6358-48A9-BF6C-87AD6652B6C2}" dt="2024-12-04T11:28:26.244" v="70" actId="2696"/>
        <pc:sldMkLst>
          <pc:docMk/>
          <pc:sldMk cId="3777518855" sldId="305"/>
        </pc:sldMkLst>
      </pc:sldChg>
      <pc:sldChg chg="del">
        <pc:chgData name="Uwe Ricken" userId="f02567aecbed924b" providerId="LiveId" clId="{37DB92E3-6358-48A9-BF6C-87AD6652B6C2}" dt="2024-12-04T11:28:29.453" v="71" actId="2696"/>
        <pc:sldMkLst>
          <pc:docMk/>
          <pc:sldMk cId="1431255951" sldId="306"/>
        </pc:sldMkLst>
      </pc:sldChg>
      <pc:sldChg chg="addSp modSp mod modAnim">
        <pc:chgData name="Uwe Ricken" userId="f02567aecbed924b" providerId="LiveId" clId="{37DB92E3-6358-48A9-BF6C-87AD6652B6C2}" dt="2024-12-04T12:43:37.158" v="151" actId="14100"/>
        <pc:sldMkLst>
          <pc:docMk/>
          <pc:sldMk cId="128516524" sldId="307"/>
        </pc:sldMkLst>
      </pc:sldChg>
      <pc:sldChg chg="ord">
        <pc:chgData name="Uwe Ricken" userId="f02567aecbed924b" providerId="LiveId" clId="{37DB92E3-6358-48A9-BF6C-87AD6652B6C2}" dt="2024-12-04T08:20:46.712" v="12"/>
        <pc:sldMkLst>
          <pc:docMk/>
          <pc:sldMk cId="1528888103" sldId="390"/>
        </pc:sldMkLst>
      </pc:sldChg>
      <pc:sldChg chg="ord">
        <pc:chgData name="Uwe Ricken" userId="f02567aecbed924b" providerId="LiveId" clId="{37DB92E3-6358-48A9-BF6C-87AD6652B6C2}" dt="2024-12-04T12:43:56.715" v="153"/>
        <pc:sldMkLst>
          <pc:docMk/>
          <pc:sldMk cId="365916532" sldId="391"/>
        </pc:sldMkLst>
      </pc:sldChg>
      <pc:sldChg chg="addSp modSp mod ord">
        <pc:chgData name="Uwe Ricken" userId="f02567aecbed924b" providerId="LiveId" clId="{37DB92E3-6358-48A9-BF6C-87AD6652B6C2}" dt="2024-12-05T13:12:21.100" v="308" actId="1076"/>
        <pc:sldMkLst>
          <pc:docMk/>
          <pc:sldMk cId="216906354" sldId="392"/>
        </pc:sldMkLst>
      </pc:sldChg>
      <pc:sldChg chg="del">
        <pc:chgData name="Uwe Ricken" userId="f02567aecbed924b" providerId="LiveId" clId="{37DB92E3-6358-48A9-BF6C-87AD6652B6C2}" dt="2024-12-05T13:11:21.495" v="302" actId="2696"/>
        <pc:sldMkLst>
          <pc:docMk/>
          <pc:sldMk cId="3446086170" sldId="393"/>
        </pc:sldMkLst>
      </pc:sldChg>
      <pc:sldChg chg="del">
        <pc:chgData name="Uwe Ricken" userId="f02567aecbed924b" providerId="LiveId" clId="{37DB92E3-6358-48A9-BF6C-87AD6652B6C2}" dt="2024-12-05T13:11:16.247" v="301" actId="2696"/>
        <pc:sldMkLst>
          <pc:docMk/>
          <pc:sldMk cId="1436386524" sldId="394"/>
        </pc:sldMkLst>
      </pc:sldChg>
      <pc:sldChg chg="del">
        <pc:chgData name="Uwe Ricken" userId="f02567aecbed924b" providerId="LiveId" clId="{37DB92E3-6358-48A9-BF6C-87AD6652B6C2}" dt="2024-12-05T13:11:27.322" v="303" actId="2696"/>
        <pc:sldMkLst>
          <pc:docMk/>
          <pc:sldMk cId="2841135309" sldId="395"/>
        </pc:sldMkLst>
      </pc:sldChg>
      <pc:sldChg chg="del">
        <pc:chgData name="Uwe Ricken" userId="f02567aecbed924b" providerId="LiveId" clId="{37DB92E3-6358-48A9-BF6C-87AD6652B6C2}" dt="2024-12-05T13:11:32.835" v="304" actId="2696"/>
        <pc:sldMkLst>
          <pc:docMk/>
          <pc:sldMk cId="2609398616" sldId="396"/>
        </pc:sldMkLst>
      </pc:sldChg>
      <pc:sldChg chg="ord">
        <pc:chgData name="Uwe Ricken" userId="f02567aecbed924b" providerId="LiveId" clId="{37DB92E3-6358-48A9-BF6C-87AD6652B6C2}" dt="2024-12-04T11:26:42.794" v="31"/>
        <pc:sldMkLst>
          <pc:docMk/>
          <pc:sldMk cId="2600803766" sldId="397"/>
        </pc:sldMkLst>
      </pc:sldChg>
      <pc:sldChg chg="modSp mod">
        <pc:chgData name="Uwe Ricken" userId="f02567aecbed924b" providerId="LiveId" clId="{37DB92E3-6358-48A9-BF6C-87AD6652B6C2}" dt="2024-12-04T11:27:12.165" v="57" actId="20577"/>
        <pc:sldMkLst>
          <pc:docMk/>
          <pc:sldMk cId="1327583563" sldId="398"/>
        </pc:sldMkLst>
      </pc:sldChg>
      <pc:sldChg chg="modSp mod ord">
        <pc:chgData name="Uwe Ricken" userId="f02567aecbed924b" providerId="LiveId" clId="{37DB92E3-6358-48A9-BF6C-87AD6652B6C2}" dt="2024-12-04T11:27:25.118" v="67" actId="20577"/>
        <pc:sldMkLst>
          <pc:docMk/>
          <pc:sldMk cId="3248567804" sldId="399"/>
        </pc:sldMkLst>
      </pc:sldChg>
      <pc:sldChg chg="add ord">
        <pc:chgData name="Uwe Ricken" userId="f02567aecbed924b" providerId="LiveId" clId="{37DB92E3-6358-48A9-BF6C-87AD6652B6C2}" dt="2024-12-04T12:45:10.626" v="163"/>
        <pc:sldMkLst>
          <pc:docMk/>
          <pc:sldMk cId="1596235483" sldId="4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5198A-0F83-4F97-B1F0-7200671BC52D}" type="datetimeFigureOut">
              <a:rPr lang="de-DE" smtClean="0"/>
              <a:t>01.04.2025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BE582-4164-43F0-9F20-DE1049A9D377}" type="slidenum">
              <a:rPr lang="de-DE" smtClean="0"/>
              <a:t>‹Nr.›</a:t>
            </a:fld>
            <a:endParaRPr lang="de-DE"/>
          </a:p>
        </p:txBody>
      </p:sp>
    </p:spTree>
    <p:extLst>
      <p:ext uri="{BB962C8B-B14F-4D97-AF65-F5344CB8AC3E}">
        <p14:creationId xmlns:p14="http://schemas.microsoft.com/office/powerpoint/2010/main" val="191410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fr-FR" dirty="0"/>
              <a:t>000 - Basics about relations indexes partitions allocation </a:t>
            </a:r>
            <a:r>
              <a:rPr lang="fr-FR" dirty="0" err="1"/>
              <a:t>units</a:t>
            </a:r>
            <a:r>
              <a:rPr lang="fr-FR" dirty="0"/>
              <a:t> pages </a:t>
            </a:r>
            <a:r>
              <a:rPr lang="fr-FR" dirty="0" err="1"/>
              <a:t>etc.sql</a:t>
            </a:r>
            <a:endParaRPr lang="fr-FR" dirty="0"/>
          </a:p>
        </p:txBody>
      </p:sp>
      <p:sp>
        <p:nvSpPr>
          <p:cNvPr id="4" name="Foliennummernplatzhalter 3"/>
          <p:cNvSpPr>
            <a:spLocks noGrp="1"/>
          </p:cNvSpPr>
          <p:nvPr>
            <p:ph type="sldNum" sz="quarter" idx="10"/>
          </p:nvPr>
        </p:nvSpPr>
        <p:spPr/>
        <p:txBody>
          <a:bodyPr/>
          <a:lstStyle/>
          <a:p>
            <a:fld id="{B8E5344A-B714-4F18-AE6B-1553157C321A}" type="slidenum">
              <a:rPr lang="en-US" smtClean="0"/>
              <a:t>6</a:t>
            </a:fld>
            <a:endParaRPr lang="en-US"/>
          </a:p>
        </p:txBody>
      </p:sp>
    </p:spTree>
    <p:extLst>
      <p:ext uri="{BB962C8B-B14F-4D97-AF65-F5344CB8AC3E}">
        <p14:creationId xmlns:p14="http://schemas.microsoft.com/office/powerpoint/2010/main" val="32758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44245" y="1665289"/>
            <a:ext cx="11510683" cy="1763712"/>
          </a:xfrm>
        </p:spPr>
        <p:txBody>
          <a:bodyPr anchor="b">
            <a:normAutofit/>
          </a:bodyPr>
          <a:lstStyle>
            <a:lvl1pPr algn="ctr">
              <a:defRPr sz="4000" b="0">
                <a:solidFill>
                  <a:schemeClr val="accent1"/>
                </a:solidFill>
                <a:latin typeface="+mj-lt"/>
              </a:defRPr>
            </a:lvl1pPr>
          </a:lstStyle>
          <a:p>
            <a:r>
              <a:rPr lang="de-DE" noProof="0"/>
              <a:t>Mastertitelformat bearbeiten</a:t>
            </a:r>
            <a:endParaRPr lang="en-US" noProof="0" dirty="0"/>
          </a:p>
        </p:txBody>
      </p:sp>
      <p:sp>
        <p:nvSpPr>
          <p:cNvPr id="3" name="Untertitel 2"/>
          <p:cNvSpPr>
            <a:spLocks noGrp="1"/>
          </p:cNvSpPr>
          <p:nvPr>
            <p:ph type="subTitle" idx="1"/>
          </p:nvPr>
        </p:nvSpPr>
        <p:spPr>
          <a:xfrm>
            <a:off x="344245" y="3602044"/>
            <a:ext cx="11510683" cy="2011953"/>
          </a:xfrm>
        </p:spPr>
        <p:txBody>
          <a:bodyPr/>
          <a:lstStyle>
            <a:lvl1pPr marL="0" indent="0" algn="ctr">
              <a:buNone/>
              <a:defRPr sz="2400"/>
            </a:lvl1pPr>
            <a:lvl2pPr marL="457143" indent="0" algn="ctr">
              <a:buNone/>
              <a:defRPr sz="2000"/>
            </a:lvl2pPr>
            <a:lvl3pPr marL="914286" indent="0" algn="ctr">
              <a:buNone/>
              <a:defRPr sz="1867"/>
            </a:lvl3pPr>
            <a:lvl4pPr marL="1371430" indent="0" algn="ctr">
              <a:buNone/>
              <a:defRPr sz="1600"/>
            </a:lvl4pPr>
            <a:lvl5pPr marL="1828573" indent="0" algn="ctr">
              <a:buNone/>
              <a:defRPr sz="1600"/>
            </a:lvl5pPr>
            <a:lvl6pPr marL="2285718" indent="0" algn="ctr">
              <a:buNone/>
              <a:defRPr sz="1600"/>
            </a:lvl6pPr>
            <a:lvl7pPr marL="2742858" indent="0" algn="ctr">
              <a:buNone/>
              <a:defRPr sz="1600"/>
            </a:lvl7pPr>
            <a:lvl8pPr marL="3200000" indent="0" algn="ctr">
              <a:buNone/>
              <a:defRPr sz="1600"/>
            </a:lvl8pPr>
            <a:lvl9pPr marL="3657143" indent="0" algn="ctr">
              <a:buNone/>
              <a:defRPr sz="1600"/>
            </a:lvl9pPr>
          </a:lstStyle>
          <a:p>
            <a:r>
              <a:rPr lang="de-DE" noProof="0"/>
              <a:t>Master-Untertitelformat bearbeiten</a:t>
            </a:r>
            <a:endParaRPr lang="en-US" noProof="0" dirty="0"/>
          </a:p>
        </p:txBody>
      </p:sp>
    </p:spTree>
    <p:extLst>
      <p:ext uri="{BB962C8B-B14F-4D97-AF65-F5344CB8AC3E}">
        <p14:creationId xmlns:p14="http://schemas.microsoft.com/office/powerpoint/2010/main" val="932969373"/>
      </p:ext>
    </p:extLst>
  </p:cSld>
  <p:clrMapOvr>
    <a:masterClrMapping/>
  </p:clrMapOvr>
  <p:extLst>
    <p:ext uri="{DCECCB84-F9BA-43D5-87BE-67443E8EF086}">
      <p15:sldGuideLst xmlns:p15="http://schemas.microsoft.com/office/powerpoint/2012/main">
        <p15:guide id="1" orient="horz" pos="232">
          <p15:clr>
            <a:srgbClr val="FBAE40"/>
          </p15:clr>
        </p15:guide>
        <p15:guide id="2" pos="2880">
          <p15:clr>
            <a:srgbClr val="FBAE40"/>
          </p15:clr>
        </p15:guide>
        <p15:guide id="5" orient="horz" pos="2160" userDrawn="1">
          <p15:clr>
            <a:srgbClr val="FBAE40"/>
          </p15:clr>
        </p15:guide>
        <p15:guide id="6"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6" cy="1116015"/>
          </a:xfrm>
        </p:spPr>
        <p:txBody>
          <a:bodyPr>
            <a:normAutofit/>
          </a:bodyPr>
          <a:lstStyle>
            <a:lvl1pPr>
              <a:defRPr sz="3200">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idx="1"/>
          </p:nvPr>
        </p:nvSpPr>
        <p:spPr>
          <a:xfrm>
            <a:off x="334965" y="1665288"/>
            <a:ext cx="11522075"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482012638"/>
      </p:ext>
    </p:extLst>
  </p:cSld>
  <p:clrMapOvr>
    <a:masterClrMapping/>
  </p:clrMapOvr>
  <p:extLst>
    <p:ext uri="{DCECCB84-F9BA-43D5-87BE-67443E8EF086}">
      <p15:sldGuideLst xmlns:p15="http://schemas.microsoft.com/office/powerpoint/2012/main">
        <p15:guide id="1" pos="2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5" cy="1116015"/>
          </a:xfrm>
        </p:spPr>
        <p:txBody>
          <a:bodyPr/>
          <a:lstStyle>
            <a:lvl1pPr>
              <a:defRPr>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sz="half" idx="1"/>
          </p:nvPr>
        </p:nvSpPr>
        <p:spPr>
          <a:xfrm>
            <a:off x="334966" y="1665288"/>
            <a:ext cx="5581743"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4" name="Inhaltsplatzhalter 3"/>
          <p:cNvSpPr>
            <a:spLocks noGrp="1"/>
          </p:cNvSpPr>
          <p:nvPr>
            <p:ph sz="half" idx="2"/>
          </p:nvPr>
        </p:nvSpPr>
        <p:spPr>
          <a:xfrm>
            <a:off x="6271709" y="1665291"/>
            <a:ext cx="5585331" cy="4571999"/>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40323756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userDrawn="1">
          <p15:clr>
            <a:srgbClr val="FBAE40"/>
          </p15:clr>
        </p15:guide>
        <p15:guide id="6"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34966" y="441326"/>
            <a:ext cx="8640761" cy="1116013"/>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167925925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userDrawn="1">
          <p15:clr>
            <a:srgbClr val="FBAE40"/>
          </p15:clr>
        </p15:guide>
        <p15:guide id="6"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b Berater - Coding Examples">
    <p:spTree>
      <p:nvGrpSpPr>
        <p:cNvPr id="1" name=""/>
        <p:cNvGrpSpPr/>
        <p:nvPr/>
      </p:nvGrpSpPr>
      <p:grpSpPr>
        <a:xfrm>
          <a:off x="0" y="0"/>
          <a:ext cx="0" cy="0"/>
          <a:chOff x="0" y="0"/>
          <a:chExt cx="0" cy="0"/>
        </a:xfrm>
      </p:grpSpPr>
      <p:sp>
        <p:nvSpPr>
          <p:cNvPr id="3" name="Inhaltsplatzhalter 2"/>
          <p:cNvSpPr>
            <a:spLocks noGrp="1"/>
          </p:cNvSpPr>
          <p:nvPr>
            <p:ph idx="1"/>
          </p:nvPr>
        </p:nvSpPr>
        <p:spPr>
          <a:xfrm>
            <a:off x="5368066" y="1678742"/>
            <a:ext cx="6488975" cy="4558548"/>
          </a:xfrm>
        </p:spPr>
        <p:txBody>
          <a:bodyPr>
            <a:normAutofit/>
          </a:bodyPr>
          <a:lstStyle>
            <a:lvl1pPr marL="0" indent="0">
              <a:buNone/>
              <a:defRPr sz="1600">
                <a:latin typeface="Lucida Console" panose="020B0609040504020204" pitchFamily="49" charset="0"/>
              </a:defRPr>
            </a:lvl1pPr>
            <a:lvl2pPr marL="457155" indent="0">
              <a:buNone/>
              <a:defRPr sz="1600">
                <a:latin typeface="Lucida Console" panose="020B0609040504020204" pitchFamily="49" charset="0"/>
              </a:defRPr>
            </a:lvl2pPr>
            <a:lvl3pPr marL="914308" indent="0">
              <a:buNone/>
              <a:defRPr sz="1600">
                <a:latin typeface="Lucida Console" panose="020B0609040504020204" pitchFamily="49" charset="0"/>
              </a:defRPr>
            </a:lvl3pPr>
            <a:lvl4pPr marL="1371462" indent="0">
              <a:buNone/>
              <a:defRPr sz="1600">
                <a:latin typeface="Lucida Console" panose="020B0609040504020204" pitchFamily="49" charset="0"/>
              </a:defRPr>
            </a:lvl4pPr>
            <a:lvl5pPr marL="1828618" indent="0">
              <a:buNone/>
              <a:defRPr sz="1600">
                <a:latin typeface="Lucida Console" panose="020B0609040504020204" pitchFamily="49" charset="0"/>
              </a:defRPr>
            </a:lvl5pPr>
            <a:lvl6pPr>
              <a:defRPr sz="2000"/>
            </a:lvl6pPr>
            <a:lvl7pPr>
              <a:defRPr sz="2000"/>
            </a:lvl7pPr>
            <a:lvl8pPr>
              <a:defRPr sz="2000"/>
            </a:lvl8pPr>
            <a:lvl9pPr>
              <a:defRPr sz="2000"/>
            </a:lvl9pPr>
          </a:lstStyle>
          <a:p>
            <a:pPr lvl="0"/>
            <a:r>
              <a:rPr lang="de-DE" noProof="0"/>
              <a:t>Mastertextformat bearbeiten</a:t>
            </a:r>
          </a:p>
        </p:txBody>
      </p:sp>
      <p:sp>
        <p:nvSpPr>
          <p:cNvPr id="4" name="Textplatzhalter 3"/>
          <p:cNvSpPr>
            <a:spLocks noGrp="1"/>
          </p:cNvSpPr>
          <p:nvPr>
            <p:ph type="body" sz="half" idx="2"/>
          </p:nvPr>
        </p:nvSpPr>
        <p:spPr>
          <a:xfrm>
            <a:off x="334964" y="1678742"/>
            <a:ext cx="5033101" cy="4558548"/>
          </a:xfrm>
        </p:spPr>
        <p:txBody>
          <a:bodyPr/>
          <a:lstStyle>
            <a:lvl1pPr marL="228589" indent="-228589">
              <a:buFont typeface="Arial" panose="020B0604020202020204" pitchFamily="34" charset="0"/>
              <a:buChar char="•"/>
              <a:defRPr sz="1600"/>
            </a:lvl1pPr>
            <a:lvl2pPr marL="457143" indent="0">
              <a:buNone/>
              <a:defRPr sz="1467"/>
            </a:lvl2pPr>
            <a:lvl3pPr marL="914286" indent="0">
              <a:buNone/>
              <a:defRPr sz="1200"/>
            </a:lvl3pPr>
            <a:lvl4pPr marL="1371430" indent="0">
              <a:buNone/>
              <a:defRPr sz="1067"/>
            </a:lvl4pPr>
            <a:lvl5pPr marL="1828573" indent="0">
              <a:buNone/>
              <a:defRPr sz="1067"/>
            </a:lvl5pPr>
            <a:lvl6pPr marL="2285718" indent="0">
              <a:buNone/>
              <a:defRPr sz="1067"/>
            </a:lvl6pPr>
            <a:lvl7pPr marL="2742858" indent="0">
              <a:buNone/>
              <a:defRPr sz="1067"/>
            </a:lvl7pPr>
            <a:lvl8pPr marL="3200000" indent="0">
              <a:buNone/>
              <a:defRPr sz="1067"/>
            </a:lvl8pPr>
            <a:lvl9pPr marL="3657143" indent="0">
              <a:buNone/>
              <a:defRPr sz="1067"/>
            </a:lvl9pPr>
          </a:lstStyle>
          <a:p>
            <a:pPr lvl="0"/>
            <a:r>
              <a:rPr lang="de-DE" noProof="0"/>
              <a:t>Mastertextformat bearbeiten</a:t>
            </a:r>
          </a:p>
        </p:txBody>
      </p:sp>
      <p:sp>
        <p:nvSpPr>
          <p:cNvPr id="5" name="Titel 1">
            <a:extLst>
              <a:ext uri="{FF2B5EF4-FFF2-40B4-BE49-F238E27FC236}">
                <a16:creationId xmlns:a16="http://schemas.microsoft.com/office/drawing/2014/main" id="{A12C8F18-4741-03DA-3F19-FC0858FBFA9A}"/>
              </a:ext>
            </a:extLst>
          </p:cNvPr>
          <p:cNvSpPr>
            <a:spLocks noGrp="1"/>
          </p:cNvSpPr>
          <p:nvPr>
            <p:ph type="title"/>
          </p:nvPr>
        </p:nvSpPr>
        <p:spPr>
          <a:xfrm>
            <a:off x="334963" y="441326"/>
            <a:ext cx="9037637" cy="1116015"/>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229556696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335361" y="449032"/>
            <a:ext cx="9037240" cy="1108307"/>
          </a:xfrm>
          <a:prstGeom prst="rect">
            <a:avLst/>
          </a:prstGeom>
        </p:spPr>
        <p:txBody>
          <a:bodyPr anchor="ctr"/>
          <a:lstStyle/>
          <a:p>
            <a:r>
              <a:rPr lang="de-DE"/>
              <a:t>Mastertitelformat bearbeiten</a:t>
            </a:r>
            <a:endParaRPr lang="de-DE" dirty="0"/>
          </a:p>
        </p:txBody>
      </p:sp>
      <p:sp>
        <p:nvSpPr>
          <p:cNvPr id="3" name="Inhaltsplatzhalter 2"/>
          <p:cNvSpPr>
            <a:spLocks noGrp="1"/>
          </p:cNvSpPr>
          <p:nvPr>
            <p:ph sz="half" idx="1"/>
          </p:nvPr>
        </p:nvSpPr>
        <p:spPr>
          <a:xfrm>
            <a:off x="335360"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2012"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49775068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61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www.db-berater.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54107" y="450852"/>
            <a:ext cx="9018492" cy="1102353"/>
          </a:xfrm>
          <a:prstGeom prst="rect">
            <a:avLst/>
          </a:prstGeom>
        </p:spPr>
        <p:txBody>
          <a:bodyPr vert="horz" lIns="68579" tIns="34289" rIns="68579" bIns="34289"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354107" y="1665290"/>
            <a:ext cx="11490063" cy="4571999"/>
          </a:xfrm>
          <a:prstGeom prst="rect">
            <a:avLst/>
          </a:prstGeom>
        </p:spPr>
        <p:txBody>
          <a:bodyPr vert="horz" lIns="68579" tIns="34289" rIns="68579" bIns="34289"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p:txBody>
      </p:sp>
      <p:sp>
        <p:nvSpPr>
          <p:cNvPr id="4" name="Textfeld 3"/>
          <p:cNvSpPr txBox="1"/>
          <p:nvPr/>
        </p:nvSpPr>
        <p:spPr>
          <a:xfrm>
            <a:off x="9372600" y="450848"/>
            <a:ext cx="2471568" cy="1231106"/>
          </a:xfrm>
          <a:prstGeom prst="rect">
            <a:avLst/>
          </a:prstGeom>
          <a:noFill/>
        </p:spPr>
        <p:txBody>
          <a:bodyPr wrap="square" rtlCol="0">
            <a:spAutoFit/>
          </a:bodyPr>
          <a:lstStyle/>
          <a:p>
            <a:pPr algn="r"/>
            <a:r>
              <a:rPr lang="en-US" sz="2400" b="1" noProof="0" dirty="0">
                <a:solidFill>
                  <a:schemeClr val="accent1"/>
                </a:solidFill>
                <a:latin typeface="Calibri" panose="020F0502020204030204" pitchFamily="34" charset="0"/>
              </a:rPr>
              <a:t>db </a:t>
            </a:r>
            <a:r>
              <a:rPr lang="en-US" sz="2400" b="1" noProof="0" dirty="0">
                <a:latin typeface="Calibri" panose="020F0502020204030204" pitchFamily="34" charset="0"/>
              </a:rPr>
              <a:t>Berater GmbH</a:t>
            </a:r>
          </a:p>
          <a:p>
            <a:pPr algn="r"/>
            <a:r>
              <a:rPr lang="en-US" sz="1000" b="1" noProof="0" dirty="0" err="1"/>
              <a:t>Planung</a:t>
            </a:r>
            <a:r>
              <a:rPr lang="en-US" sz="1000" b="1" noProof="0" dirty="0"/>
              <a:t> – Installation</a:t>
            </a:r>
            <a:r>
              <a:rPr lang="en-US" sz="1000" b="1" baseline="0" noProof="0" dirty="0"/>
              <a:t> – </a:t>
            </a:r>
            <a:r>
              <a:rPr lang="en-US" sz="1000" b="1" baseline="0" noProof="0" dirty="0" err="1"/>
              <a:t>Optimierung</a:t>
            </a:r>
            <a:br>
              <a:rPr lang="en-US" sz="1000" b="1" baseline="0" noProof="0" dirty="0"/>
            </a:br>
            <a:br>
              <a:rPr lang="en-US" sz="1000" b="1" baseline="0" noProof="0" dirty="0"/>
            </a:br>
            <a:endParaRPr lang="en-US" sz="1000" b="1" noProof="0" dirty="0"/>
          </a:p>
          <a:p>
            <a:pPr algn="r"/>
            <a:r>
              <a:rPr lang="en-US" sz="1000" b="1" noProof="0" dirty="0">
                <a:hlinkClick r:id="rId9"/>
              </a:rPr>
              <a:t>http://www.db-berater.de</a:t>
            </a:r>
            <a:endParaRPr lang="en-US" sz="1000" b="1" noProof="0" dirty="0"/>
          </a:p>
          <a:p>
            <a:pPr algn="r"/>
            <a:r>
              <a:rPr lang="en-US" sz="1000" b="1" noProof="0" dirty="0"/>
              <a:t>info@db-berater.de</a:t>
            </a:r>
          </a:p>
        </p:txBody>
      </p:sp>
      <p:sp>
        <p:nvSpPr>
          <p:cNvPr id="5" name="Rechteck 4">
            <a:extLst>
              <a:ext uri="{FF2B5EF4-FFF2-40B4-BE49-F238E27FC236}">
                <a16:creationId xmlns:a16="http://schemas.microsoft.com/office/drawing/2014/main" id="{CE3090C9-CD56-60CA-9231-B8662A341995}"/>
              </a:ext>
            </a:extLst>
          </p:cNvPr>
          <p:cNvSpPr/>
          <p:nvPr/>
        </p:nvSpPr>
        <p:spPr>
          <a:xfrm>
            <a:off x="0" y="6309320"/>
            <a:ext cx="12192000" cy="54868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feld 7"/>
          <p:cNvSpPr txBox="1"/>
          <p:nvPr/>
        </p:nvSpPr>
        <p:spPr>
          <a:xfrm>
            <a:off x="9648395" y="6429773"/>
            <a:ext cx="2296227" cy="276999"/>
          </a:xfrm>
          <a:prstGeom prst="rect">
            <a:avLst/>
          </a:prstGeom>
          <a:noFill/>
        </p:spPr>
        <p:txBody>
          <a:bodyPr wrap="square" rtlCol="0">
            <a:spAutoFit/>
          </a:bodyPr>
          <a:lstStyle/>
          <a:p>
            <a:pPr algn="r"/>
            <a:r>
              <a:rPr lang="en-US" sz="1200" b="1" noProof="0" dirty="0">
                <a:solidFill>
                  <a:schemeClr val="bg1"/>
                </a:solidFill>
              </a:rPr>
              <a:t>© db</a:t>
            </a:r>
            <a:r>
              <a:rPr lang="en-US" sz="1200" b="1" baseline="0" noProof="0" dirty="0">
                <a:solidFill>
                  <a:schemeClr val="bg1"/>
                </a:solidFill>
              </a:rPr>
              <a:t> Berater GmbH (</a:t>
            </a:r>
            <a:fld id="{918F7804-3F46-47BC-B8F6-F601438D5C89}" type="datetimeyyyy">
              <a:rPr lang="en-US" sz="1200" b="1" baseline="0" noProof="0" smtClean="0">
                <a:solidFill>
                  <a:schemeClr val="bg1"/>
                </a:solidFill>
              </a:rPr>
              <a:t>2025</a:t>
            </a:fld>
            <a:r>
              <a:rPr lang="en-US" sz="1200" b="1" baseline="0" noProof="0" dirty="0">
                <a:solidFill>
                  <a:schemeClr val="bg1"/>
                </a:solidFill>
              </a:rPr>
              <a:t>)</a:t>
            </a:r>
            <a:endParaRPr lang="en-US" sz="1200" b="1" noProof="0" dirty="0">
              <a:solidFill>
                <a:schemeClr val="bg1"/>
              </a:solidFill>
            </a:endParaRPr>
          </a:p>
        </p:txBody>
      </p:sp>
      <p:sp>
        <p:nvSpPr>
          <p:cNvPr id="7" name="Textfeld 6"/>
          <p:cNvSpPr txBox="1"/>
          <p:nvPr/>
        </p:nvSpPr>
        <p:spPr>
          <a:xfrm>
            <a:off x="290584" y="6429773"/>
            <a:ext cx="4845309" cy="276999"/>
          </a:xfrm>
          <a:prstGeom prst="rect">
            <a:avLst/>
          </a:prstGeom>
          <a:noFill/>
        </p:spPr>
        <p:txBody>
          <a:bodyPr wrap="square" rtlCol="0">
            <a:spAutoFit/>
          </a:bodyPr>
          <a:lstStyle/>
          <a:p>
            <a:r>
              <a:rPr lang="en-US" sz="1200" b="1" noProof="0" dirty="0">
                <a:solidFill>
                  <a:schemeClr val="bg2"/>
                </a:solidFill>
              </a:rPr>
              <a:t>Author</a:t>
            </a:r>
            <a:r>
              <a:rPr lang="en-US" sz="1200" b="1" noProof="0" dirty="0">
                <a:solidFill>
                  <a:schemeClr val="bg1"/>
                </a:solidFill>
              </a:rPr>
              <a:t>: Uwe Ricken (Data Platform MVP / MCM)</a:t>
            </a:r>
          </a:p>
        </p:txBody>
      </p:sp>
    </p:spTree>
    <p:extLst>
      <p:ext uri="{BB962C8B-B14F-4D97-AF65-F5344CB8AC3E}">
        <p14:creationId xmlns:p14="http://schemas.microsoft.com/office/powerpoint/2010/main" val="210055761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txStyles>
    <p:titleStyle>
      <a:lvl1pPr algn="l" defTabSz="914309" rtl="0" eaLnBrk="1" latinLnBrk="0" hangingPunct="1">
        <a:lnSpc>
          <a:spcPct val="90000"/>
        </a:lnSpc>
        <a:spcBef>
          <a:spcPct val="0"/>
        </a:spcBef>
        <a:buNone/>
        <a:defRPr sz="3200" b="1" kern="1200">
          <a:solidFill>
            <a:srgbClr val="5B9BD5"/>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de-DE"/>
      </a:defPPr>
      <a:lvl1pPr marL="0" algn="l" defTabSz="914309" rtl="0" eaLnBrk="1" latinLnBrk="0" hangingPunct="1">
        <a:defRPr sz="1867" kern="1200">
          <a:solidFill>
            <a:schemeClr val="tx1"/>
          </a:solidFill>
          <a:latin typeface="+mn-lt"/>
          <a:ea typeface="+mn-ea"/>
          <a:cs typeface="+mn-cs"/>
        </a:defRPr>
      </a:lvl1pPr>
      <a:lvl2pPr marL="457155" algn="l" defTabSz="914309" rtl="0" eaLnBrk="1" latinLnBrk="0" hangingPunct="1">
        <a:defRPr sz="1867" kern="1200">
          <a:solidFill>
            <a:schemeClr val="tx1"/>
          </a:solidFill>
          <a:latin typeface="+mn-lt"/>
          <a:ea typeface="+mn-ea"/>
          <a:cs typeface="+mn-cs"/>
        </a:defRPr>
      </a:lvl2pPr>
      <a:lvl3pPr marL="914309" algn="l" defTabSz="914309" rtl="0" eaLnBrk="1" latinLnBrk="0" hangingPunct="1">
        <a:defRPr sz="1867" kern="1200">
          <a:solidFill>
            <a:schemeClr val="tx1"/>
          </a:solidFill>
          <a:latin typeface="+mn-lt"/>
          <a:ea typeface="+mn-ea"/>
          <a:cs typeface="+mn-cs"/>
        </a:defRPr>
      </a:lvl3pPr>
      <a:lvl4pPr marL="1371464" algn="l" defTabSz="914309" rtl="0" eaLnBrk="1" latinLnBrk="0" hangingPunct="1">
        <a:defRPr sz="1867" kern="1200">
          <a:solidFill>
            <a:schemeClr val="tx1"/>
          </a:solidFill>
          <a:latin typeface="+mn-lt"/>
          <a:ea typeface="+mn-ea"/>
          <a:cs typeface="+mn-cs"/>
        </a:defRPr>
      </a:lvl4pPr>
      <a:lvl5pPr marL="1828618" algn="l" defTabSz="914309" rtl="0" eaLnBrk="1" latinLnBrk="0" hangingPunct="1">
        <a:defRPr sz="1867" kern="1200">
          <a:solidFill>
            <a:schemeClr val="tx1"/>
          </a:solidFill>
          <a:latin typeface="+mn-lt"/>
          <a:ea typeface="+mn-ea"/>
          <a:cs typeface="+mn-cs"/>
        </a:defRPr>
      </a:lvl5pPr>
      <a:lvl6pPr marL="2285774" algn="l" defTabSz="914309" rtl="0" eaLnBrk="1" latinLnBrk="0" hangingPunct="1">
        <a:defRPr sz="1867" kern="1200">
          <a:solidFill>
            <a:schemeClr val="tx1"/>
          </a:solidFill>
          <a:latin typeface="+mn-lt"/>
          <a:ea typeface="+mn-ea"/>
          <a:cs typeface="+mn-cs"/>
        </a:defRPr>
      </a:lvl6pPr>
      <a:lvl7pPr marL="2742926" algn="l" defTabSz="914309" rtl="0" eaLnBrk="1" latinLnBrk="0" hangingPunct="1">
        <a:defRPr sz="1867" kern="1200">
          <a:solidFill>
            <a:schemeClr val="tx1"/>
          </a:solidFill>
          <a:latin typeface="+mn-lt"/>
          <a:ea typeface="+mn-ea"/>
          <a:cs typeface="+mn-cs"/>
        </a:defRPr>
      </a:lvl7pPr>
      <a:lvl8pPr marL="3200080" algn="l" defTabSz="914309" rtl="0" eaLnBrk="1" latinLnBrk="0" hangingPunct="1">
        <a:defRPr sz="1867" kern="1200">
          <a:solidFill>
            <a:schemeClr val="tx1"/>
          </a:solidFill>
          <a:latin typeface="+mn-lt"/>
          <a:ea typeface="+mn-ea"/>
          <a:cs typeface="+mn-cs"/>
        </a:defRPr>
      </a:lvl8pPr>
      <a:lvl9pPr marL="3657235" algn="l" defTabSz="914309"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db-berater/handling-lob-dat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b-berater.de/downloads/ERP_Demo_2012.bak" TargetMode="External"/><Relationship Id="rId2" Type="http://schemas.openxmlformats.org/officeDocument/2006/relationships/hyperlink" Target="https://t1p.de/LOBManagement" TargetMode="External"/><Relationship Id="rId1" Type="http://schemas.openxmlformats.org/officeDocument/2006/relationships/slideLayout" Target="../slideLayouts/slideLayout2.xml"/><Relationship Id="rId5" Type="http://schemas.openxmlformats.org/officeDocument/2006/relationships/hyperlink" Target="https://go.microsoft.com/fwlink/?linkid=2220149&amp;clcid=0x407&amp;culture=de-de&amp;country=de" TargetMode="External"/><Relationship Id="rId4" Type="http://schemas.openxmlformats.org/officeDocument/2006/relationships/hyperlink" Target="https://github.com/ErikEJ/SqlQueryStre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t1p.de/LOBManagement" TargetMode="External"/><Relationship Id="rId2" Type="http://schemas.openxmlformats.org/officeDocument/2006/relationships/image" Target="../media/image10.gif"/><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uwe.ricken@db-berater.de" TargetMode="External"/><Relationship Id="rId7" Type="http://schemas.openxmlformats.org/officeDocument/2006/relationships/image" Target="../media/image3.jpg"/><Relationship Id="rId2" Type="http://schemas.openxmlformats.org/officeDocument/2006/relationships/hyperlink" Target="http://www.db-berater.de/" TargetMode="Externa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bsky.app/profile/sqlbambi.bsky.social" TargetMode="External"/><Relationship Id="rId4" Type="http://schemas.openxmlformats.org/officeDocument/2006/relationships/hyperlink" Target="http://www.sqlmaster.de/" TargetMode="External"/><Relationship Id="rId9"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C991AF-B78A-6C13-B78A-9F5AAE1A9111}"/>
              </a:ext>
            </a:extLst>
          </p:cNvPr>
          <p:cNvSpPr>
            <a:spLocks noGrp="1"/>
          </p:cNvSpPr>
          <p:nvPr>
            <p:ph type="ctrTitle"/>
          </p:nvPr>
        </p:nvSpPr>
        <p:spPr/>
        <p:txBody>
          <a:bodyPr/>
          <a:lstStyle/>
          <a:p>
            <a:r>
              <a:rPr lang="de-DE" dirty="0"/>
              <a:t>LOB Data Management</a:t>
            </a:r>
          </a:p>
        </p:txBody>
      </p:sp>
      <p:sp>
        <p:nvSpPr>
          <p:cNvPr id="3" name="Untertitel 2">
            <a:extLst>
              <a:ext uri="{FF2B5EF4-FFF2-40B4-BE49-F238E27FC236}">
                <a16:creationId xmlns:a16="http://schemas.microsoft.com/office/drawing/2014/main" id="{F1273421-C2A5-2D22-A548-8CA3F1F2FC7F}"/>
              </a:ext>
            </a:extLst>
          </p:cNvPr>
          <p:cNvSpPr>
            <a:spLocks noGrp="1"/>
          </p:cNvSpPr>
          <p:nvPr>
            <p:ph type="subTitle" idx="1"/>
          </p:nvPr>
        </p:nvSpPr>
        <p:spPr>
          <a:xfrm>
            <a:off x="344245" y="4870174"/>
            <a:ext cx="11510683" cy="743821"/>
          </a:xfrm>
        </p:spPr>
        <p:txBody>
          <a:bodyPr/>
          <a:lstStyle/>
          <a:p>
            <a:r>
              <a:rPr lang="de-DE" b="1" i="0" u="none" strike="noStrike" dirty="0">
                <a:solidFill>
                  <a:srgbClr val="165364"/>
                </a:solidFill>
                <a:effectLst/>
                <a:latin typeface="verdana" panose="020B0604030504040204" pitchFamily="34" charset="0"/>
                <a:hlinkClick r:id="rId2"/>
              </a:rPr>
              <a:t>https://github.com/db-berater/handling-lob-data</a:t>
            </a:r>
            <a:endParaRPr lang="de-DE" b="1" i="0" u="none" strike="noStrike" dirty="0">
              <a:solidFill>
                <a:srgbClr val="165364"/>
              </a:solidFill>
              <a:effectLst/>
              <a:latin typeface="verdana" panose="020B0604030504040204" pitchFamily="34" charset="0"/>
            </a:endParaRPr>
          </a:p>
          <a:p>
            <a:endParaRPr lang="de-DE" dirty="0"/>
          </a:p>
        </p:txBody>
      </p:sp>
      <p:pic>
        <p:nvPicPr>
          <p:cNvPr id="5" name="Grafik 4">
            <a:extLst>
              <a:ext uri="{FF2B5EF4-FFF2-40B4-BE49-F238E27FC236}">
                <a16:creationId xmlns:a16="http://schemas.microsoft.com/office/drawing/2014/main" id="{C862024C-602F-47B7-42C1-CBC761240A02}"/>
              </a:ext>
            </a:extLst>
          </p:cNvPr>
          <p:cNvPicPr>
            <a:picLocks noChangeAspect="1"/>
          </p:cNvPicPr>
          <p:nvPr/>
        </p:nvPicPr>
        <p:blipFill>
          <a:blip r:embed="rId3"/>
          <a:stretch>
            <a:fillRect/>
          </a:stretch>
        </p:blipFill>
        <p:spPr>
          <a:xfrm>
            <a:off x="12941" y="3554"/>
            <a:ext cx="1602917" cy="1558143"/>
          </a:xfrm>
          <a:prstGeom prst="rect">
            <a:avLst/>
          </a:prstGeom>
        </p:spPr>
      </p:pic>
    </p:spTree>
    <p:extLst>
      <p:ext uri="{BB962C8B-B14F-4D97-AF65-F5344CB8AC3E}">
        <p14:creationId xmlns:p14="http://schemas.microsoft.com/office/powerpoint/2010/main" val="68192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8A31-E26A-1446-3F79-88DB83B80C1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9D6B74-818F-F3B7-048C-865B18BEA79A}"/>
              </a:ext>
            </a:extLst>
          </p:cNvPr>
          <p:cNvSpPr>
            <a:spLocks noGrp="1"/>
          </p:cNvSpPr>
          <p:nvPr>
            <p:ph type="title"/>
          </p:nvPr>
        </p:nvSpPr>
        <p:spPr/>
        <p:txBody>
          <a:bodyPr/>
          <a:lstStyle/>
          <a:p>
            <a:r>
              <a:rPr lang="en-US" dirty="0"/>
              <a:t>Row Overflow Data – Scenario 02</a:t>
            </a:r>
          </a:p>
        </p:txBody>
      </p:sp>
      <p:graphicFrame>
        <p:nvGraphicFramePr>
          <p:cNvPr id="5" name="Tabelle 4">
            <a:extLst>
              <a:ext uri="{FF2B5EF4-FFF2-40B4-BE49-F238E27FC236}">
                <a16:creationId xmlns:a16="http://schemas.microsoft.com/office/drawing/2014/main" id="{B9E44B96-0C6D-0297-AB09-642BBE664F4F}"/>
              </a:ext>
            </a:extLst>
          </p:cNvPr>
          <p:cNvGraphicFramePr>
            <a:graphicFrameLocks noGrp="1"/>
          </p:cNvGraphicFramePr>
          <p:nvPr>
            <p:extLst>
              <p:ext uri="{D42A27DB-BD31-4B8C-83A1-F6EECF244321}">
                <p14:modId xmlns:p14="http://schemas.microsoft.com/office/powerpoint/2010/main" val="510362115"/>
              </p:ext>
            </p:extLst>
          </p:nvPr>
        </p:nvGraphicFramePr>
        <p:xfrm>
          <a:off x="479521"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r>
                        <a:rPr lang="en-US" sz="800" dirty="0"/>
                        <a:t>1</a:t>
                      </a:r>
                    </a:p>
                  </a:txBody>
                  <a:tcPr/>
                </a:tc>
                <a:tc>
                  <a:txBody>
                    <a:bodyPr/>
                    <a:lstStyle/>
                    <a:p>
                      <a:pPr algn="l"/>
                      <a:r>
                        <a:rPr lang="en-US" sz="800" dirty="0"/>
                        <a:t>Customer#01</a:t>
                      </a:r>
                    </a:p>
                  </a:txBody>
                  <a:tcPr/>
                </a:tc>
                <a:tc>
                  <a:txBody>
                    <a:bodyPr/>
                    <a:lstStyle/>
                    <a:p>
                      <a:pPr algn="r"/>
                      <a:r>
                        <a:rPr lang="en-US" sz="800" dirty="0"/>
                        <a:t>5.302,38</a:t>
                      </a:r>
                    </a:p>
                  </a:txBody>
                  <a:tcPr/>
                </a:tc>
                <a:tc>
                  <a:txBody>
                    <a:bodyPr/>
                    <a:lstStyle/>
                    <a:p>
                      <a:r>
                        <a:rPr lang="en-US" sz="800" dirty="0"/>
                        <a:t>NULL</a:t>
                      </a:r>
                    </a:p>
                  </a:txBody>
                  <a:tcPr/>
                </a:tc>
                <a:extLst>
                  <a:ext uri="{0D108BD9-81ED-4DB2-BD59-A6C34878D82A}">
                    <a16:rowId xmlns:a16="http://schemas.microsoft.com/office/drawing/2014/main" val="4129811324"/>
                  </a:ext>
                </a:extLst>
              </a:tr>
              <a:tr h="188057">
                <a:tc>
                  <a:txBody>
                    <a:bodyPr/>
                    <a:lstStyle/>
                    <a:p>
                      <a:pPr algn="ctr"/>
                      <a:r>
                        <a:rPr lang="en-US" sz="800" dirty="0"/>
                        <a:t>2</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Customer#02</a:t>
                      </a:r>
                    </a:p>
                  </a:txBody>
                  <a:tcPr/>
                </a:tc>
                <a:tc>
                  <a:txBody>
                    <a:bodyPr/>
                    <a:lstStyle/>
                    <a:p>
                      <a:pPr algn="r"/>
                      <a:r>
                        <a:rPr lang="en-US" sz="800" dirty="0"/>
                        <a:t>6.059,20</a:t>
                      </a:r>
                    </a:p>
                  </a:txBody>
                  <a:tcPr/>
                </a:tc>
                <a:tc>
                  <a:txBody>
                    <a:bodyPr/>
                    <a:lstStyle/>
                    <a:p>
                      <a:r>
                        <a:rPr lang="en-US" sz="800" dirty="0"/>
                        <a:t>NULL</a:t>
                      </a:r>
                    </a:p>
                  </a:txBody>
                  <a:tcPr/>
                </a:tc>
                <a:extLst>
                  <a:ext uri="{0D108BD9-81ED-4DB2-BD59-A6C34878D82A}">
                    <a16:rowId xmlns:a16="http://schemas.microsoft.com/office/drawing/2014/main" val="3598500042"/>
                  </a:ext>
                </a:extLst>
              </a:tr>
              <a:tr h="188057">
                <a:tc>
                  <a:txBody>
                    <a:bodyPr/>
                    <a:lstStyle/>
                    <a:p>
                      <a:pPr algn="ctr"/>
                      <a:r>
                        <a:rPr lang="en-US" sz="800" dirty="0"/>
                        <a:t>3</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Customer#03</a:t>
                      </a:r>
                    </a:p>
                  </a:txBody>
                  <a:tcPr/>
                </a:tc>
                <a:tc>
                  <a:txBody>
                    <a:bodyPr/>
                    <a:lstStyle/>
                    <a:p>
                      <a:pPr algn="r"/>
                      <a:r>
                        <a:rPr lang="en-US" sz="800" dirty="0"/>
                        <a:t>7.510,04</a:t>
                      </a:r>
                    </a:p>
                  </a:txBody>
                  <a:tcPr/>
                </a:tc>
                <a:tc>
                  <a:txBody>
                    <a:bodyPr/>
                    <a:lstStyle/>
                    <a:p>
                      <a:r>
                        <a:rPr lang="en-US" sz="800" dirty="0"/>
                        <a:t>NULL</a:t>
                      </a:r>
                    </a:p>
                  </a:txBody>
                  <a:tcPr/>
                </a:tc>
                <a:extLst>
                  <a:ext uri="{0D108BD9-81ED-4DB2-BD59-A6C34878D82A}">
                    <a16:rowId xmlns:a16="http://schemas.microsoft.com/office/drawing/2014/main" val="583751885"/>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170182048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697232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684911339"/>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73063994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8136599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321484931"/>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47587250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7733310"/>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3780383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151466055"/>
                  </a:ext>
                </a:extLst>
              </a:tr>
              <a:tr h="188057">
                <a:tc>
                  <a:txBody>
                    <a:bodyPr/>
                    <a:lstStyle/>
                    <a:p>
                      <a:pPr algn="ctr"/>
                      <a:r>
                        <a:rPr lang="en-US" sz="800" dirty="0"/>
                        <a:t>78</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Customer#78</a:t>
                      </a:r>
                    </a:p>
                  </a:txBody>
                  <a:tcPr/>
                </a:tc>
                <a:tc>
                  <a:txBody>
                    <a:bodyPr/>
                    <a:lstStyle/>
                    <a:p>
                      <a:pPr algn="r"/>
                      <a:r>
                        <a:rPr lang="en-US" sz="800" dirty="0"/>
                        <a:t>1.487,01</a:t>
                      </a:r>
                    </a:p>
                  </a:txBody>
                  <a:tcPr/>
                </a:tc>
                <a:tc>
                  <a:txBody>
                    <a:bodyPr/>
                    <a:lstStyle/>
                    <a:p>
                      <a:r>
                        <a:rPr lang="en-US" sz="800" dirty="0"/>
                        <a:t>NULL</a:t>
                      </a:r>
                    </a:p>
                  </a:txBody>
                  <a:tcPr/>
                </a:tc>
                <a:extLst>
                  <a:ext uri="{0D108BD9-81ED-4DB2-BD59-A6C34878D82A}">
                    <a16:rowId xmlns:a16="http://schemas.microsoft.com/office/drawing/2014/main" val="1220362815"/>
                  </a:ext>
                </a:extLst>
              </a:tr>
            </a:tbl>
          </a:graphicData>
        </a:graphic>
      </p:graphicFrame>
      <p:sp>
        <p:nvSpPr>
          <p:cNvPr id="6" name="Rechteck: eine Ecke abgeschnitten 5">
            <a:extLst>
              <a:ext uri="{FF2B5EF4-FFF2-40B4-BE49-F238E27FC236}">
                <a16:creationId xmlns:a16="http://schemas.microsoft.com/office/drawing/2014/main" id="{CA58C77B-1154-DAA1-00BE-39B141F71CC9}"/>
              </a:ext>
            </a:extLst>
          </p:cNvPr>
          <p:cNvSpPr/>
          <p:nvPr/>
        </p:nvSpPr>
        <p:spPr>
          <a:xfrm>
            <a:off x="334966" y="1557339"/>
            <a:ext cx="3645363" cy="4460220"/>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US" dirty="0">
                <a:solidFill>
                  <a:schemeClr val="tx1"/>
                </a:solidFill>
              </a:rPr>
              <a:t>Data Page #1024</a:t>
            </a:r>
          </a:p>
        </p:txBody>
      </p:sp>
      <p:sp>
        <p:nvSpPr>
          <p:cNvPr id="7" name="Textfeld 6">
            <a:extLst>
              <a:ext uri="{FF2B5EF4-FFF2-40B4-BE49-F238E27FC236}">
                <a16:creationId xmlns:a16="http://schemas.microsoft.com/office/drawing/2014/main" id="{640014ED-6EC5-1951-4D4C-3BFEA457E841}"/>
              </a:ext>
            </a:extLst>
          </p:cNvPr>
          <p:cNvSpPr txBox="1"/>
          <p:nvPr/>
        </p:nvSpPr>
        <p:spPr>
          <a:xfrm>
            <a:off x="4359087" y="1542804"/>
            <a:ext cx="3473826" cy="1015663"/>
          </a:xfrm>
          <a:prstGeom prst="rect">
            <a:avLst/>
          </a:prstGeom>
          <a:noFill/>
        </p:spPr>
        <p:txBody>
          <a:bodyPr wrap="square" rtlCol="0">
            <a:spAutoFit/>
          </a:bodyPr>
          <a:lstStyle/>
          <a:p>
            <a:r>
              <a:rPr lang="en-US" sz="1400" dirty="0">
                <a:solidFill>
                  <a:schemeClr val="accent6"/>
                </a:solidFill>
                <a:highlight>
                  <a:srgbClr val="FFFFFF"/>
                </a:highlight>
                <a:latin typeface="Cascadia Mono" panose="020B0609020000020004" pitchFamily="49" charset="0"/>
              </a:rPr>
              <a:t>/* The text size is 9K */</a:t>
            </a:r>
          </a:p>
          <a:p>
            <a:r>
              <a:rPr lang="en-US" sz="1400" dirty="0">
                <a:solidFill>
                  <a:srgbClr val="FF00FF"/>
                </a:solidFill>
                <a:highlight>
                  <a:srgbClr val="FFFFFF"/>
                </a:highlight>
                <a:latin typeface="Cascadia Mono" panose="020B0609020000020004" pitchFamily="49" charset="0"/>
              </a:rPr>
              <a:t>UPDATE </a:t>
            </a:r>
            <a:r>
              <a:rPr lang="en-US" sz="1400" dirty="0" err="1">
                <a:solidFill>
                  <a:srgbClr val="000000"/>
                </a:solidFill>
                <a:highlight>
                  <a:srgbClr val="FFFFFF"/>
                </a:highlight>
                <a:latin typeface="Cascadia Mono" panose="020B0609020000020004" pitchFamily="49" charset="0"/>
              </a:rPr>
              <a:t>demo.customers</a:t>
            </a:r>
            <a:endParaRPr lang="en-US" sz="1400" dirty="0">
              <a:solidFill>
                <a:srgbClr val="00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SET    </a:t>
            </a:r>
            <a:r>
              <a:rPr lang="en-US" sz="1400" dirty="0" err="1">
                <a:solidFill>
                  <a:srgbClr val="000000"/>
                </a:solidFill>
                <a:highlight>
                  <a:srgbClr val="FFFFFF"/>
                </a:highlight>
                <a:latin typeface="Cascadia Mono" panose="020B0609020000020004" pitchFamily="49" charset="0"/>
              </a:rPr>
              <a:t>c_comment</a:t>
            </a:r>
            <a:r>
              <a:rPr lang="en-US" sz="1400" dirty="0">
                <a:solidFill>
                  <a:srgbClr val="000000"/>
                </a:solidFill>
                <a:highlight>
                  <a:srgbClr val="FFFFFF"/>
                </a:highlight>
                <a:latin typeface="Cascadia Mono" panose="020B0609020000020004" pitchFamily="49" charset="0"/>
              </a:rPr>
              <a:t> </a:t>
            </a:r>
            <a:r>
              <a:rPr lang="en-US" sz="1400" dirty="0">
                <a:solidFill>
                  <a:srgbClr val="808080"/>
                </a:solidFill>
                <a:highlight>
                  <a:srgbClr val="FFFFFF"/>
                </a:highlight>
                <a:latin typeface="Cascadia Mono" panose="020B0609020000020004" pitchFamily="49" charset="0"/>
              </a:rPr>
              <a:t>=</a:t>
            </a:r>
            <a:r>
              <a:rPr lang="en-US" sz="1400" dirty="0">
                <a:solidFill>
                  <a:srgbClr val="000000"/>
                </a:solidFill>
                <a:highlight>
                  <a:srgbClr val="FFFFFF"/>
                </a:highlight>
                <a:latin typeface="Cascadia Mono" panose="020B0609020000020004" pitchFamily="49" charset="0"/>
              </a:rPr>
              <a:t> </a:t>
            </a:r>
            <a:r>
              <a:rPr lang="en-US" sz="1800" dirty="0">
                <a:solidFill>
                  <a:srgbClr val="FF0000"/>
                </a:solidFill>
                <a:highlight>
                  <a:srgbClr val="FFFFFF"/>
                </a:highlight>
                <a:latin typeface="Cascadia Mono" panose="020B0609020000020004" pitchFamily="49" charset="0"/>
              </a:rPr>
              <a:t>'</a:t>
            </a:r>
            <a:r>
              <a:rPr lang="en-US" sz="1400" dirty="0">
                <a:solidFill>
                  <a:srgbClr val="FF0000"/>
                </a:solidFill>
                <a:highlight>
                  <a:srgbClr val="FFFFFF"/>
                </a:highlight>
                <a:latin typeface="Cascadia Mono" panose="020B0609020000020004" pitchFamily="49" charset="0"/>
              </a:rPr>
              <a:t>Long Text</a:t>
            </a:r>
            <a:r>
              <a:rPr lang="en-US" sz="1800" dirty="0">
                <a:solidFill>
                  <a:srgbClr val="FF0000"/>
                </a:solidFill>
                <a:highlight>
                  <a:srgbClr val="FFFFFF"/>
                </a:highlight>
                <a:latin typeface="Cascadia Mono" panose="020B0609020000020004" pitchFamily="49" charset="0"/>
              </a:rPr>
              <a:t>'</a:t>
            </a:r>
            <a:endParaRPr lang="en-US" sz="1400" dirty="0">
              <a:solidFill>
                <a:srgbClr val="FF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WHERE  </a:t>
            </a:r>
            <a:r>
              <a:rPr lang="en-US" sz="1400" dirty="0" err="1">
                <a:solidFill>
                  <a:srgbClr val="000000"/>
                </a:solidFill>
                <a:highlight>
                  <a:srgbClr val="FFFFFF"/>
                </a:highlight>
                <a:latin typeface="Cascadia Mono" panose="020B0609020000020004" pitchFamily="49" charset="0"/>
              </a:rPr>
              <a:t>c_custkey</a:t>
            </a:r>
            <a:r>
              <a:rPr lang="en-US" sz="1400" dirty="0">
                <a:solidFill>
                  <a:srgbClr val="000000"/>
                </a:solidFill>
                <a:highlight>
                  <a:srgbClr val="FFFFFF"/>
                </a:highlight>
                <a:latin typeface="Cascadia Mono" panose="020B0609020000020004" pitchFamily="49" charset="0"/>
              </a:rPr>
              <a:t> </a:t>
            </a:r>
            <a:r>
              <a:rPr lang="en-US" sz="1400" dirty="0">
                <a:solidFill>
                  <a:srgbClr val="808080"/>
                </a:solidFill>
                <a:highlight>
                  <a:srgbClr val="FFFFFF"/>
                </a:highlight>
                <a:latin typeface="Cascadia Mono" panose="020B0609020000020004" pitchFamily="49" charset="0"/>
              </a:rPr>
              <a:t>=</a:t>
            </a:r>
            <a:r>
              <a:rPr lang="en-US" sz="1400" dirty="0">
                <a:solidFill>
                  <a:srgbClr val="000000"/>
                </a:solidFill>
                <a:highlight>
                  <a:srgbClr val="FFFFFF"/>
                </a:highlight>
                <a:latin typeface="Cascadia Mono" panose="020B0609020000020004" pitchFamily="49" charset="0"/>
              </a:rPr>
              <a:t> 1</a:t>
            </a:r>
            <a:r>
              <a:rPr lang="en-US" sz="1400" dirty="0">
                <a:solidFill>
                  <a:srgbClr val="808080"/>
                </a:solidFill>
                <a:highlight>
                  <a:srgbClr val="FFFFFF"/>
                </a:highlight>
                <a:latin typeface="Cascadia Mono" panose="020B0609020000020004" pitchFamily="49" charset="0"/>
              </a:rPr>
              <a:t>;</a:t>
            </a:r>
            <a:endParaRPr lang="en-US" sz="1400" dirty="0"/>
          </a:p>
        </p:txBody>
      </p:sp>
      <p:sp>
        <p:nvSpPr>
          <p:cNvPr id="9" name="Rechteck: eine Ecke abgeschnitten 8">
            <a:extLst>
              <a:ext uri="{FF2B5EF4-FFF2-40B4-BE49-F238E27FC236}">
                <a16:creationId xmlns:a16="http://schemas.microsoft.com/office/drawing/2014/main" id="{B2B2DB06-1DE5-4BEB-6896-CF75119EA6AF}"/>
              </a:ext>
            </a:extLst>
          </p:cNvPr>
          <p:cNvSpPr/>
          <p:nvPr/>
        </p:nvSpPr>
        <p:spPr>
          <a:xfrm>
            <a:off x="8211671" y="1557339"/>
            <a:ext cx="3645363" cy="4460220"/>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US" dirty="0">
                <a:solidFill>
                  <a:schemeClr val="tx1"/>
                </a:solidFill>
              </a:rPr>
              <a:t>Mixed Data Page #3024</a:t>
            </a:r>
          </a:p>
        </p:txBody>
      </p:sp>
      <p:graphicFrame>
        <p:nvGraphicFramePr>
          <p:cNvPr id="3" name="Tabelle 2">
            <a:extLst>
              <a:ext uri="{FF2B5EF4-FFF2-40B4-BE49-F238E27FC236}">
                <a16:creationId xmlns:a16="http://schemas.microsoft.com/office/drawing/2014/main" id="{67818FBF-4B63-7EA2-098D-6D37BA25624F}"/>
              </a:ext>
            </a:extLst>
          </p:cNvPr>
          <p:cNvGraphicFramePr>
            <a:graphicFrameLocks noGrp="1"/>
          </p:cNvGraphicFramePr>
          <p:nvPr>
            <p:extLst>
              <p:ext uri="{D42A27DB-BD31-4B8C-83A1-F6EECF244321}">
                <p14:modId xmlns:p14="http://schemas.microsoft.com/office/powerpoint/2010/main" val="2661714017"/>
              </p:ext>
            </p:extLst>
          </p:nvPr>
        </p:nvGraphicFramePr>
        <p:xfrm>
          <a:off x="487925"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r>
                        <a:rPr lang="en-US" sz="800" dirty="0"/>
                        <a:t>1</a:t>
                      </a:r>
                    </a:p>
                  </a:txBody>
                  <a:tcPr/>
                </a:tc>
                <a:tc>
                  <a:txBody>
                    <a:bodyPr/>
                    <a:lstStyle/>
                    <a:p>
                      <a:pPr algn="l"/>
                      <a:r>
                        <a:rPr lang="en-US" sz="800" dirty="0"/>
                        <a:t>Customer#01</a:t>
                      </a:r>
                    </a:p>
                  </a:txBody>
                  <a:tcPr/>
                </a:tc>
                <a:tc>
                  <a:txBody>
                    <a:bodyPr/>
                    <a:lstStyle/>
                    <a:p>
                      <a:pPr algn="r"/>
                      <a:r>
                        <a:rPr lang="en-US" sz="800" dirty="0"/>
                        <a:t>5.302,38</a:t>
                      </a:r>
                    </a:p>
                  </a:txBody>
                  <a:tcPr/>
                </a:tc>
                <a:tc>
                  <a:txBody>
                    <a:bodyPr/>
                    <a:lstStyle/>
                    <a:p>
                      <a:r>
                        <a:rPr lang="en-US" sz="800" b="1" dirty="0">
                          <a:solidFill>
                            <a:srgbClr val="FF0000"/>
                          </a:solidFill>
                        </a:rPr>
                        <a:t>Ref</a:t>
                      </a:r>
                      <a:r>
                        <a:rPr lang="en-US" sz="800" dirty="0"/>
                        <a:t>: #3024</a:t>
                      </a:r>
                    </a:p>
                  </a:txBody>
                  <a:tcPr/>
                </a:tc>
                <a:extLst>
                  <a:ext uri="{0D108BD9-81ED-4DB2-BD59-A6C34878D82A}">
                    <a16:rowId xmlns:a16="http://schemas.microsoft.com/office/drawing/2014/main" val="4129811324"/>
                  </a:ext>
                </a:extLst>
              </a:tr>
              <a:tr h="188057">
                <a:tc>
                  <a:txBody>
                    <a:bodyPr/>
                    <a:lstStyle/>
                    <a:p>
                      <a:pPr algn="ctr"/>
                      <a:r>
                        <a:rPr lang="en-US" sz="800" dirty="0"/>
                        <a:t>2</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Customer#02</a:t>
                      </a:r>
                    </a:p>
                  </a:txBody>
                  <a:tcPr/>
                </a:tc>
                <a:tc>
                  <a:txBody>
                    <a:bodyPr/>
                    <a:lstStyle/>
                    <a:p>
                      <a:pPr algn="r"/>
                      <a:r>
                        <a:rPr lang="en-US" sz="800" dirty="0"/>
                        <a:t>6.059,20</a:t>
                      </a:r>
                    </a:p>
                  </a:txBody>
                  <a:tcPr/>
                </a:tc>
                <a:tc>
                  <a:txBody>
                    <a:bodyPr/>
                    <a:lstStyle/>
                    <a:p>
                      <a:r>
                        <a:rPr lang="en-US" sz="800" dirty="0"/>
                        <a:t>NULL</a:t>
                      </a:r>
                    </a:p>
                  </a:txBody>
                  <a:tcPr/>
                </a:tc>
                <a:extLst>
                  <a:ext uri="{0D108BD9-81ED-4DB2-BD59-A6C34878D82A}">
                    <a16:rowId xmlns:a16="http://schemas.microsoft.com/office/drawing/2014/main" val="3598500042"/>
                  </a:ext>
                </a:extLst>
              </a:tr>
              <a:tr h="188057">
                <a:tc>
                  <a:txBody>
                    <a:bodyPr/>
                    <a:lstStyle/>
                    <a:p>
                      <a:pPr algn="ctr"/>
                      <a:r>
                        <a:rPr lang="en-US" sz="800" dirty="0"/>
                        <a:t>3</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Customer#03</a:t>
                      </a:r>
                    </a:p>
                  </a:txBody>
                  <a:tcPr/>
                </a:tc>
                <a:tc>
                  <a:txBody>
                    <a:bodyPr/>
                    <a:lstStyle/>
                    <a:p>
                      <a:pPr algn="r"/>
                      <a:r>
                        <a:rPr lang="en-US" sz="800" dirty="0"/>
                        <a:t>7.510,04</a:t>
                      </a:r>
                    </a:p>
                  </a:txBody>
                  <a:tcPr/>
                </a:tc>
                <a:tc>
                  <a:txBody>
                    <a:bodyPr/>
                    <a:lstStyle/>
                    <a:p>
                      <a:r>
                        <a:rPr lang="en-US" sz="800" dirty="0"/>
                        <a:t>NULL</a:t>
                      </a:r>
                    </a:p>
                  </a:txBody>
                  <a:tcPr/>
                </a:tc>
                <a:extLst>
                  <a:ext uri="{0D108BD9-81ED-4DB2-BD59-A6C34878D82A}">
                    <a16:rowId xmlns:a16="http://schemas.microsoft.com/office/drawing/2014/main" val="583751885"/>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170182048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697232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684911339"/>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73063994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8136599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321484931"/>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47587250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7733310"/>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3780383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151466055"/>
                  </a:ext>
                </a:extLst>
              </a:tr>
              <a:tr h="188057">
                <a:tc>
                  <a:txBody>
                    <a:bodyPr/>
                    <a:lstStyle/>
                    <a:p>
                      <a:pPr algn="ctr"/>
                      <a:r>
                        <a:rPr lang="en-US" sz="800" dirty="0"/>
                        <a:t>78</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Customer#78</a:t>
                      </a:r>
                    </a:p>
                  </a:txBody>
                  <a:tcPr/>
                </a:tc>
                <a:tc>
                  <a:txBody>
                    <a:bodyPr/>
                    <a:lstStyle/>
                    <a:p>
                      <a:pPr algn="r"/>
                      <a:r>
                        <a:rPr lang="en-US" sz="800" dirty="0"/>
                        <a:t>1.487,01</a:t>
                      </a:r>
                    </a:p>
                  </a:txBody>
                  <a:tcPr/>
                </a:tc>
                <a:tc>
                  <a:txBody>
                    <a:bodyPr/>
                    <a:lstStyle/>
                    <a:p>
                      <a:r>
                        <a:rPr lang="en-US" sz="800" dirty="0"/>
                        <a:t>NULL</a:t>
                      </a:r>
                    </a:p>
                  </a:txBody>
                  <a:tcPr/>
                </a:tc>
                <a:extLst>
                  <a:ext uri="{0D108BD9-81ED-4DB2-BD59-A6C34878D82A}">
                    <a16:rowId xmlns:a16="http://schemas.microsoft.com/office/drawing/2014/main" val="1220362815"/>
                  </a:ext>
                </a:extLst>
              </a:tr>
            </a:tbl>
          </a:graphicData>
        </a:graphic>
      </p:graphicFrame>
      <p:graphicFrame>
        <p:nvGraphicFramePr>
          <p:cNvPr id="4" name="Tabelle 3">
            <a:extLst>
              <a:ext uri="{FF2B5EF4-FFF2-40B4-BE49-F238E27FC236}">
                <a16:creationId xmlns:a16="http://schemas.microsoft.com/office/drawing/2014/main" id="{EDB5AC58-F4AA-DE36-5D16-E6992CBD1411}"/>
              </a:ext>
            </a:extLst>
          </p:cNvPr>
          <p:cNvGraphicFramePr>
            <a:graphicFrameLocks noGrp="1"/>
          </p:cNvGraphicFramePr>
          <p:nvPr>
            <p:extLst>
              <p:ext uri="{D42A27DB-BD31-4B8C-83A1-F6EECF244321}">
                <p14:modId xmlns:p14="http://schemas.microsoft.com/office/powerpoint/2010/main" val="1898237888"/>
              </p:ext>
            </p:extLst>
          </p:nvPr>
        </p:nvGraphicFramePr>
        <p:xfrm>
          <a:off x="8367103" y="2369711"/>
          <a:ext cx="3401406" cy="2379440"/>
        </p:xfrm>
        <a:graphic>
          <a:graphicData uri="http://schemas.openxmlformats.org/drawingml/2006/table">
            <a:tbl>
              <a:tblPr firstRow="1" bandRow="1">
                <a:tableStyleId>{5C22544A-7EE6-4342-B048-85BDC9FD1C3A}</a:tableStyleId>
              </a:tblPr>
              <a:tblGrid>
                <a:gridCol w="3401406">
                  <a:extLst>
                    <a:ext uri="{9D8B030D-6E8A-4147-A177-3AD203B41FA5}">
                      <a16:colId xmlns:a16="http://schemas.microsoft.com/office/drawing/2014/main" val="2534343524"/>
                    </a:ext>
                  </a:extLst>
                </a:gridCol>
              </a:tblGrid>
              <a:tr h="215360">
                <a:tc>
                  <a:txBody>
                    <a:bodyPr/>
                    <a:lstStyle/>
                    <a:p>
                      <a:r>
                        <a:rPr lang="en-US" sz="800" dirty="0"/>
                        <a:t>Content</a:t>
                      </a:r>
                    </a:p>
                  </a:txBody>
                  <a:tcPr/>
                </a:tc>
                <a:extLst>
                  <a:ext uri="{0D108BD9-81ED-4DB2-BD59-A6C34878D82A}">
                    <a16:rowId xmlns:a16="http://schemas.microsoft.com/office/drawing/2014/main" val="17569631"/>
                  </a:ext>
                </a:extLst>
              </a:tr>
              <a:tr h="370840">
                <a:tc>
                  <a:txBody>
                    <a:bodyPr/>
                    <a:lstStyle/>
                    <a:p>
                      <a:r>
                        <a:rPr lang="en-US" sz="800" dirty="0"/>
                        <a:t>On a brisk autumn afternoon, the small town of </a:t>
                      </a:r>
                      <a:r>
                        <a:rPr lang="en-US" sz="800" dirty="0" err="1"/>
                        <a:t>Eldoria</a:t>
                      </a:r>
                      <a:r>
                        <a:rPr lang="en-US" sz="800" dirty="0"/>
                        <a:t> was alive with the vibrant colors of fall. The leaves had turned into a mosaic of reds, oranges, and yellows, painting the landscape with a warm, golden hue. The air was crisp, and the scent of pine and earth lingered, reminding everyone that the colder days were on their way. Despite the chill, the townspeople went about their day with a sense of purpose and cheer.  </a:t>
                      </a:r>
                      <a:r>
                        <a:rPr lang="en-US" sz="800" dirty="0" err="1"/>
                        <a:t>Eldoria</a:t>
                      </a:r>
                      <a:r>
                        <a:rPr lang="en-US" sz="800" dirty="0"/>
                        <a:t> was a quaint town, nestled in the hills, far from the hustle and bustle of the big cities. It was a place where everyone knew everyone, and the community was tightly knit. The town square, with its cobblestone paths and charming shops, was the heart of </a:t>
                      </a:r>
                      <a:r>
                        <a:rPr lang="en-US" sz="800" dirty="0" err="1"/>
                        <a:t>Eldoria</a:t>
                      </a:r>
                      <a:r>
                        <a:rPr lang="en-US" sz="800" dirty="0"/>
                        <a:t>. It was a place where stories were shared, laughter echoed, and memories were made.  On this particular day, the town square was buzzing with excitement. It was the day of the annual Harvest Festival, a celebration that brought the entire community together. The festival was a tradition that dated back generations, honoring the hard work of the farmers and the bountiful harvest they reaped. Stalls lined the square, offering a variety of homemade goods, from fresh produce to…</a:t>
                      </a:r>
                    </a:p>
                  </a:txBody>
                  <a:tcPr/>
                </a:tc>
                <a:extLst>
                  <a:ext uri="{0D108BD9-81ED-4DB2-BD59-A6C34878D82A}">
                    <a16:rowId xmlns:a16="http://schemas.microsoft.com/office/drawing/2014/main" val="2648766132"/>
                  </a:ext>
                </a:extLst>
              </a:tr>
            </a:tbl>
          </a:graphicData>
        </a:graphic>
      </p:graphicFrame>
      <p:cxnSp>
        <p:nvCxnSpPr>
          <p:cNvPr id="13" name="Verbinder: gewinkelt 12">
            <a:extLst>
              <a:ext uri="{FF2B5EF4-FFF2-40B4-BE49-F238E27FC236}">
                <a16:creationId xmlns:a16="http://schemas.microsoft.com/office/drawing/2014/main" id="{36EBDDA2-223C-18AF-DDFA-64CABBE0338C}"/>
              </a:ext>
            </a:extLst>
          </p:cNvPr>
          <p:cNvCxnSpPr>
            <a:cxnSpLocks/>
          </p:cNvCxnSpPr>
          <p:nvPr/>
        </p:nvCxnSpPr>
        <p:spPr>
          <a:xfrm>
            <a:off x="3760728" y="2633197"/>
            <a:ext cx="4450943" cy="880024"/>
          </a:xfrm>
          <a:prstGeom prst="bentConnector3">
            <a:avLst/>
          </a:prstGeom>
          <a:ln w="57150">
            <a:solidFill>
              <a:srgbClr val="00206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70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7F3D9A-20F7-0B70-04D3-CE3039373DAD}"/>
              </a:ext>
            </a:extLst>
          </p:cNvPr>
          <p:cNvSpPr>
            <a:spLocks noGrp="1"/>
          </p:cNvSpPr>
          <p:nvPr>
            <p:ph type="title"/>
          </p:nvPr>
        </p:nvSpPr>
        <p:spPr/>
        <p:txBody>
          <a:bodyPr/>
          <a:lstStyle/>
          <a:p>
            <a:r>
              <a:rPr lang="en-US" dirty="0"/>
              <a:t>ROW OVERFLOW DATA</a:t>
            </a:r>
          </a:p>
        </p:txBody>
      </p:sp>
      <p:sp>
        <p:nvSpPr>
          <p:cNvPr id="3" name="Inhaltsplatzhalter 2">
            <a:extLst>
              <a:ext uri="{FF2B5EF4-FFF2-40B4-BE49-F238E27FC236}">
                <a16:creationId xmlns:a16="http://schemas.microsoft.com/office/drawing/2014/main" id="{59C53D12-A614-47DD-F2A6-8408927D5AF5}"/>
              </a:ext>
            </a:extLst>
          </p:cNvPr>
          <p:cNvSpPr>
            <a:spLocks noGrp="1"/>
          </p:cNvSpPr>
          <p:nvPr>
            <p:ph idx="1"/>
          </p:nvPr>
        </p:nvSpPr>
        <p:spPr/>
        <p:txBody>
          <a:bodyPr/>
          <a:lstStyle/>
          <a:p>
            <a:r>
              <a:rPr lang="en-US" dirty="0"/>
              <a:t>SQL-Server stores data on regular 8 KB data pages</a:t>
            </a:r>
          </a:p>
          <a:p>
            <a:r>
              <a:rPr lang="en-US" dirty="0"/>
              <a:t>If a record size exceeds the maximum row size it must be stored on other physical pages with </a:t>
            </a:r>
            <a:r>
              <a:rPr lang="en-US" b="1" dirty="0">
                <a:solidFill>
                  <a:srgbClr val="FF0000"/>
                </a:solidFill>
              </a:rPr>
              <a:t>additional 24 Bytes </a:t>
            </a:r>
            <a:r>
              <a:rPr lang="en-US" dirty="0"/>
              <a:t>for every record!</a:t>
            </a:r>
          </a:p>
        </p:txBody>
      </p:sp>
      <p:pic>
        <p:nvPicPr>
          <p:cNvPr id="5" name="Grafik 4">
            <a:extLst>
              <a:ext uri="{FF2B5EF4-FFF2-40B4-BE49-F238E27FC236}">
                <a16:creationId xmlns:a16="http://schemas.microsoft.com/office/drawing/2014/main" id="{B1C0AD2A-82EF-9998-E119-43CAC98187C9}"/>
              </a:ext>
            </a:extLst>
          </p:cNvPr>
          <p:cNvPicPr>
            <a:picLocks noChangeAspect="1"/>
          </p:cNvPicPr>
          <p:nvPr/>
        </p:nvPicPr>
        <p:blipFill>
          <a:blip r:embed="rId2"/>
          <a:stretch>
            <a:fillRect/>
          </a:stretch>
        </p:blipFill>
        <p:spPr>
          <a:xfrm>
            <a:off x="334960" y="3056966"/>
            <a:ext cx="10449581" cy="3149830"/>
          </a:xfrm>
          <a:prstGeom prst="rect">
            <a:avLst/>
          </a:prstGeom>
        </p:spPr>
      </p:pic>
      <p:sp>
        <p:nvSpPr>
          <p:cNvPr id="6" name="Rechteck 5">
            <a:extLst>
              <a:ext uri="{FF2B5EF4-FFF2-40B4-BE49-F238E27FC236}">
                <a16:creationId xmlns:a16="http://schemas.microsoft.com/office/drawing/2014/main" id="{56D419DC-909E-8B82-B528-285855E2D81C}"/>
              </a:ext>
            </a:extLst>
          </p:cNvPr>
          <p:cNvSpPr/>
          <p:nvPr/>
        </p:nvSpPr>
        <p:spPr>
          <a:xfrm>
            <a:off x="1595718" y="3648635"/>
            <a:ext cx="9179858" cy="14433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358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7C439-D517-E33D-4181-88C407BC147F}"/>
              </a:ext>
            </a:extLst>
          </p:cNvPr>
          <p:cNvSpPr>
            <a:spLocks noGrp="1"/>
          </p:cNvSpPr>
          <p:nvPr>
            <p:ph type="title"/>
          </p:nvPr>
        </p:nvSpPr>
        <p:spPr/>
        <p:txBody>
          <a:bodyPr/>
          <a:lstStyle/>
          <a:p>
            <a:r>
              <a:rPr lang="de-DE" dirty="0"/>
              <a:t>ROW OVERFLOW DATA</a:t>
            </a:r>
          </a:p>
        </p:txBody>
      </p:sp>
      <p:graphicFrame>
        <p:nvGraphicFramePr>
          <p:cNvPr id="4" name="Tabelle 4">
            <a:extLst>
              <a:ext uri="{FF2B5EF4-FFF2-40B4-BE49-F238E27FC236}">
                <a16:creationId xmlns:a16="http://schemas.microsoft.com/office/drawing/2014/main" id="{F13AB836-9D5B-9DE3-9F24-F141F6283D0D}"/>
              </a:ext>
            </a:extLst>
          </p:cNvPr>
          <p:cNvGraphicFramePr>
            <a:graphicFrameLocks noGrp="1"/>
          </p:cNvGraphicFramePr>
          <p:nvPr>
            <p:ph idx="1"/>
            <p:extLst>
              <p:ext uri="{D42A27DB-BD31-4B8C-83A1-F6EECF244321}">
                <p14:modId xmlns:p14="http://schemas.microsoft.com/office/powerpoint/2010/main" val="4224680020"/>
              </p:ext>
            </p:extLst>
          </p:nvPr>
        </p:nvGraphicFramePr>
        <p:xfrm>
          <a:off x="334963" y="1731789"/>
          <a:ext cx="11494047" cy="4247707"/>
        </p:xfrm>
        <a:graphic>
          <a:graphicData uri="http://schemas.openxmlformats.org/drawingml/2006/table">
            <a:tbl>
              <a:tblPr firstRow="1" bandRow="1">
                <a:tableStyleId>{5C22544A-7EE6-4342-B048-85BDC9FD1C3A}</a:tableStyleId>
              </a:tblPr>
              <a:tblGrid>
                <a:gridCol w="3831349">
                  <a:extLst>
                    <a:ext uri="{9D8B030D-6E8A-4147-A177-3AD203B41FA5}">
                      <a16:colId xmlns:a16="http://schemas.microsoft.com/office/drawing/2014/main" val="1313456809"/>
                    </a:ext>
                  </a:extLst>
                </a:gridCol>
                <a:gridCol w="4470612">
                  <a:extLst>
                    <a:ext uri="{9D8B030D-6E8A-4147-A177-3AD203B41FA5}">
                      <a16:colId xmlns:a16="http://schemas.microsoft.com/office/drawing/2014/main" val="1948606321"/>
                    </a:ext>
                  </a:extLst>
                </a:gridCol>
                <a:gridCol w="3192086">
                  <a:extLst>
                    <a:ext uri="{9D8B030D-6E8A-4147-A177-3AD203B41FA5}">
                      <a16:colId xmlns:a16="http://schemas.microsoft.com/office/drawing/2014/main" val="4094107320"/>
                    </a:ext>
                  </a:extLst>
                </a:gridCol>
              </a:tblGrid>
              <a:tr h="370840">
                <a:tc>
                  <a:txBody>
                    <a:bodyPr/>
                    <a:lstStyle/>
                    <a:p>
                      <a:r>
                        <a:rPr lang="de-DE" dirty="0"/>
                        <a:t>Attribute</a:t>
                      </a:r>
                    </a:p>
                  </a:txBody>
                  <a:tcPr/>
                </a:tc>
                <a:tc>
                  <a:txBody>
                    <a:bodyPr/>
                    <a:lstStyle/>
                    <a:p>
                      <a:r>
                        <a:rPr lang="de-DE" dirty="0"/>
                        <a:t>Description</a:t>
                      </a:r>
                    </a:p>
                  </a:txBody>
                  <a:tcPr/>
                </a:tc>
                <a:tc>
                  <a:txBody>
                    <a:bodyPr/>
                    <a:lstStyle/>
                    <a:p>
                      <a:r>
                        <a:rPr lang="de-DE" dirty="0" err="1"/>
                        <a:t>Notice</a:t>
                      </a:r>
                      <a:endParaRPr lang="de-DE" dirty="0"/>
                    </a:p>
                  </a:txBody>
                  <a:tcPr/>
                </a:tc>
                <a:extLst>
                  <a:ext uri="{0D108BD9-81ED-4DB2-BD59-A6C34878D82A}">
                    <a16:rowId xmlns:a16="http://schemas.microsoft.com/office/drawing/2014/main" val="1316228041"/>
                  </a:ext>
                </a:extLst>
              </a:tr>
              <a:tr h="370840">
                <a:tc>
                  <a:txBody>
                    <a:bodyPr/>
                    <a:lstStyle/>
                    <a:p>
                      <a:r>
                        <a:rPr lang="de-DE" dirty="0"/>
                        <a:t>Level</a:t>
                      </a:r>
                    </a:p>
                  </a:txBody>
                  <a:tcPr/>
                </a:tc>
                <a:tc>
                  <a:txBody>
                    <a:bodyPr/>
                    <a:lstStyle/>
                    <a:p>
                      <a:r>
                        <a:rPr lang="de-DE" dirty="0"/>
                        <a:t>Level in </a:t>
                      </a:r>
                      <a:r>
                        <a:rPr lang="de-DE" dirty="0" err="1"/>
                        <a:t>the</a:t>
                      </a:r>
                      <a:r>
                        <a:rPr lang="de-DE" dirty="0"/>
                        <a:t> B-Tree</a:t>
                      </a:r>
                    </a:p>
                  </a:txBody>
                  <a:tcPr/>
                </a:tc>
                <a:tc>
                  <a:txBody>
                    <a:bodyPr/>
                    <a:lstStyle/>
                    <a:p>
                      <a:r>
                        <a:rPr lang="de-DE" dirty="0"/>
                        <a:t>Always 0 for </a:t>
                      </a:r>
                      <a:r>
                        <a:rPr lang="de-DE" dirty="0" err="1"/>
                        <a:t>overflow</a:t>
                      </a:r>
                      <a:r>
                        <a:rPr lang="de-DE" dirty="0"/>
                        <a:t> </a:t>
                      </a:r>
                      <a:r>
                        <a:rPr lang="de-DE" dirty="0" err="1"/>
                        <a:t>data</a:t>
                      </a:r>
                      <a:endParaRPr lang="de-DE" dirty="0"/>
                    </a:p>
                  </a:txBody>
                  <a:tcPr/>
                </a:tc>
                <a:extLst>
                  <a:ext uri="{0D108BD9-81ED-4DB2-BD59-A6C34878D82A}">
                    <a16:rowId xmlns:a16="http://schemas.microsoft.com/office/drawing/2014/main" val="1300019779"/>
                  </a:ext>
                </a:extLst>
              </a:tr>
              <a:tr h="370840">
                <a:tc>
                  <a:txBody>
                    <a:bodyPr/>
                    <a:lstStyle/>
                    <a:p>
                      <a:r>
                        <a:rPr lang="de-DE" dirty="0" err="1"/>
                        <a:t>Unused</a:t>
                      </a:r>
                      <a:endParaRPr lang="de-DE" dirty="0"/>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688782918"/>
                  </a:ext>
                </a:extLst>
              </a:tr>
              <a:tr h="370840">
                <a:tc>
                  <a:txBody>
                    <a:bodyPr/>
                    <a:lstStyle/>
                    <a:p>
                      <a:r>
                        <a:rPr lang="de-DE" dirty="0" err="1"/>
                        <a:t>UpdateSeq</a:t>
                      </a:r>
                      <a:endParaRPr lang="de-DE" dirty="0"/>
                    </a:p>
                  </a:txBody>
                  <a:tcPr/>
                </a:tc>
                <a:tc>
                  <a:txBody>
                    <a:bodyPr/>
                    <a:lstStyle/>
                    <a:p>
                      <a:r>
                        <a:rPr lang="en-US" dirty="0"/>
                        <a:t>Sequence: a value used by optimistic concurrency control for cursors</a:t>
                      </a:r>
                    </a:p>
                    <a:p>
                      <a:r>
                        <a:rPr lang="en-US" dirty="0"/>
                        <a:t>that increases every time a LOB or overflow column is updated</a:t>
                      </a:r>
                      <a:endParaRPr lang="de-DE" dirty="0"/>
                    </a:p>
                  </a:txBody>
                  <a:tcPr/>
                </a:tc>
                <a:tc>
                  <a:txBody>
                    <a:bodyPr/>
                    <a:lstStyle/>
                    <a:p>
                      <a:endParaRPr lang="de-DE" dirty="0"/>
                    </a:p>
                  </a:txBody>
                  <a:tcPr/>
                </a:tc>
                <a:extLst>
                  <a:ext uri="{0D108BD9-81ED-4DB2-BD59-A6C34878D82A}">
                    <a16:rowId xmlns:a16="http://schemas.microsoft.com/office/drawing/2014/main" val="556622323"/>
                  </a:ext>
                </a:extLst>
              </a:tr>
              <a:tr h="370840">
                <a:tc>
                  <a:txBody>
                    <a:bodyPr/>
                    <a:lstStyle/>
                    <a:p>
                      <a:r>
                        <a:rPr lang="de-DE" dirty="0" err="1"/>
                        <a:t>TimeStamp</a:t>
                      </a:r>
                      <a:endParaRPr lang="de-DE" dirty="0"/>
                    </a:p>
                  </a:txBody>
                  <a:tcPr/>
                </a:tc>
                <a:tc>
                  <a:txBody>
                    <a:bodyPr/>
                    <a:lstStyle/>
                    <a:p>
                      <a:r>
                        <a:rPr lang="en-US" dirty="0"/>
                        <a:t>a random value used by DBCC CHECKTABLE that remains</a:t>
                      </a:r>
                    </a:p>
                    <a:p>
                      <a:r>
                        <a:rPr lang="en-US" dirty="0"/>
                        <a:t>unchanged during the lifetime of each LOB or overflow column</a:t>
                      </a:r>
                    </a:p>
                  </a:txBody>
                  <a:tcPr/>
                </a:tc>
                <a:tc>
                  <a:txBody>
                    <a:bodyPr/>
                    <a:lstStyle/>
                    <a:p>
                      <a:endParaRPr lang="de-DE" dirty="0"/>
                    </a:p>
                  </a:txBody>
                  <a:tcPr/>
                </a:tc>
                <a:extLst>
                  <a:ext uri="{0D108BD9-81ED-4DB2-BD59-A6C34878D82A}">
                    <a16:rowId xmlns:a16="http://schemas.microsoft.com/office/drawing/2014/main" val="4150710795"/>
                  </a:ext>
                </a:extLst>
              </a:tr>
              <a:tr h="370840">
                <a:tc>
                  <a:txBody>
                    <a:bodyPr/>
                    <a:lstStyle/>
                    <a:p>
                      <a:r>
                        <a:rPr lang="de-DE" dirty="0"/>
                        <a:t>Type</a:t>
                      </a:r>
                    </a:p>
                  </a:txBody>
                  <a:tcPr/>
                </a:tc>
                <a:tc>
                  <a:txBody>
                    <a:bodyPr/>
                    <a:lstStyle/>
                    <a:p>
                      <a:r>
                        <a:rPr lang="en-US" dirty="0"/>
                        <a:t>Type of special field</a:t>
                      </a:r>
                    </a:p>
                  </a:txBody>
                  <a:tcPr/>
                </a:tc>
                <a:tc>
                  <a:txBody>
                    <a:bodyPr/>
                    <a:lstStyle/>
                    <a:p>
                      <a:pPr>
                        <a:tabLst>
                          <a:tab pos="357188" algn="l"/>
                        </a:tabLst>
                      </a:pPr>
                      <a:r>
                        <a:rPr lang="en-US" dirty="0"/>
                        <a:t>1	= LOB</a:t>
                      </a:r>
                      <a:br>
                        <a:rPr lang="en-US" dirty="0"/>
                      </a:br>
                      <a:r>
                        <a:rPr lang="en-US" dirty="0"/>
                        <a:t>2	= overflow</a:t>
                      </a:r>
                      <a:endParaRPr lang="de-DE" dirty="0"/>
                    </a:p>
                  </a:txBody>
                  <a:tcPr/>
                </a:tc>
                <a:extLst>
                  <a:ext uri="{0D108BD9-81ED-4DB2-BD59-A6C34878D82A}">
                    <a16:rowId xmlns:a16="http://schemas.microsoft.com/office/drawing/2014/main" val="3602595479"/>
                  </a:ext>
                </a:extLst>
              </a:tr>
            </a:tbl>
          </a:graphicData>
        </a:graphic>
      </p:graphicFrame>
    </p:spTree>
    <p:extLst>
      <p:ext uri="{BB962C8B-B14F-4D97-AF65-F5344CB8AC3E}">
        <p14:creationId xmlns:p14="http://schemas.microsoft.com/office/powerpoint/2010/main" val="332864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Person, Mann, drinnen enthält.">
            <a:extLst>
              <a:ext uri="{FF2B5EF4-FFF2-40B4-BE49-F238E27FC236}">
                <a16:creationId xmlns:a16="http://schemas.microsoft.com/office/drawing/2014/main" id="{7B5EC3DA-EE5D-BE05-BB06-714DED86A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27" y="1248848"/>
            <a:ext cx="7758546" cy="4360304"/>
          </a:xfrm>
          <a:prstGeom prst="rect">
            <a:avLst/>
          </a:prstGeom>
          <a:ln w="57150">
            <a:solidFill>
              <a:schemeClr val="tx1"/>
            </a:solidFill>
          </a:ln>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152888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03E71-BFDC-84EB-76D1-E109EE8E14B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36A8B15-9299-0DE2-DA9E-DE9BAF2FFB8F}"/>
              </a:ext>
            </a:extLst>
          </p:cNvPr>
          <p:cNvSpPr>
            <a:spLocks noGrp="1"/>
          </p:cNvSpPr>
          <p:nvPr>
            <p:ph type="title"/>
          </p:nvPr>
        </p:nvSpPr>
        <p:spPr/>
        <p:txBody>
          <a:bodyPr/>
          <a:lstStyle/>
          <a:p>
            <a:r>
              <a:rPr lang="de-DE" dirty="0"/>
              <a:t>ROW OVERFLOW DATA</a:t>
            </a:r>
          </a:p>
        </p:txBody>
      </p:sp>
      <p:grpSp>
        <p:nvGrpSpPr>
          <p:cNvPr id="14" name="Gruppieren 13">
            <a:extLst>
              <a:ext uri="{FF2B5EF4-FFF2-40B4-BE49-F238E27FC236}">
                <a16:creationId xmlns:a16="http://schemas.microsoft.com/office/drawing/2014/main" id="{9CDE0DB2-300A-FA30-AF23-1B06F80D61C4}"/>
              </a:ext>
            </a:extLst>
          </p:cNvPr>
          <p:cNvGrpSpPr/>
          <p:nvPr/>
        </p:nvGrpSpPr>
        <p:grpSpPr>
          <a:xfrm>
            <a:off x="334965" y="1978429"/>
            <a:ext cx="2857122" cy="3616036"/>
            <a:chOff x="334965" y="1978429"/>
            <a:chExt cx="2857122" cy="3616036"/>
          </a:xfrm>
        </p:grpSpPr>
        <p:sp>
          <p:nvSpPr>
            <p:cNvPr id="4" name="Rechteck: eine Ecke abgeschnitten 3">
              <a:extLst>
                <a:ext uri="{FF2B5EF4-FFF2-40B4-BE49-F238E27FC236}">
                  <a16:creationId xmlns:a16="http://schemas.microsoft.com/office/drawing/2014/main" id="{83C0EFFC-B1B9-B7A5-3794-D9121A085204}"/>
                </a:ext>
              </a:extLst>
            </p:cNvPr>
            <p:cNvSpPr/>
            <p:nvPr/>
          </p:nvSpPr>
          <p:spPr>
            <a:xfrm>
              <a:off x="334965"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6DDC3084-E35A-CB5F-1CD3-73FA7199A34F}"/>
                </a:ext>
              </a:extLst>
            </p:cNvPr>
            <p:cNvSpPr txBox="1"/>
            <p:nvPr/>
          </p:nvSpPr>
          <p:spPr>
            <a:xfrm>
              <a:off x="473825" y="2709949"/>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#1</a:t>
              </a:r>
            </a:p>
          </p:txBody>
        </p:sp>
        <p:sp>
          <p:nvSpPr>
            <p:cNvPr id="6" name="Textfeld 5">
              <a:extLst>
                <a:ext uri="{FF2B5EF4-FFF2-40B4-BE49-F238E27FC236}">
                  <a16:creationId xmlns:a16="http://schemas.microsoft.com/office/drawing/2014/main" id="{B88D19AC-ABE8-B7EC-F10A-4DE3E50AD539}"/>
                </a:ext>
              </a:extLst>
            </p:cNvPr>
            <p:cNvSpPr txBox="1"/>
            <p:nvPr/>
          </p:nvSpPr>
          <p:spPr>
            <a:xfrm>
              <a:off x="473825" y="3256988"/>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#2</a:t>
              </a:r>
            </a:p>
          </p:txBody>
        </p:sp>
        <p:sp>
          <p:nvSpPr>
            <p:cNvPr id="7" name="Textfeld 6">
              <a:extLst>
                <a:ext uri="{FF2B5EF4-FFF2-40B4-BE49-F238E27FC236}">
                  <a16:creationId xmlns:a16="http://schemas.microsoft.com/office/drawing/2014/main" id="{4EAA3935-37B5-A2F1-3816-EA880ABE2467}"/>
                </a:ext>
              </a:extLst>
            </p:cNvPr>
            <p:cNvSpPr txBox="1"/>
            <p:nvPr/>
          </p:nvSpPr>
          <p:spPr>
            <a:xfrm>
              <a:off x="473825" y="3804027"/>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#3</a:t>
              </a:r>
            </a:p>
          </p:txBody>
        </p:sp>
        <p:sp>
          <p:nvSpPr>
            <p:cNvPr id="8" name="Textfeld 7">
              <a:extLst>
                <a:ext uri="{FF2B5EF4-FFF2-40B4-BE49-F238E27FC236}">
                  <a16:creationId xmlns:a16="http://schemas.microsoft.com/office/drawing/2014/main" id="{E61CAA25-7518-32D5-9DBE-36FACD3673DA}"/>
                </a:ext>
              </a:extLst>
            </p:cNvPr>
            <p:cNvSpPr txBox="1"/>
            <p:nvPr/>
          </p:nvSpPr>
          <p:spPr>
            <a:xfrm>
              <a:off x="473825" y="4351066"/>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#4</a:t>
              </a:r>
            </a:p>
          </p:txBody>
        </p:sp>
        <p:sp>
          <p:nvSpPr>
            <p:cNvPr id="9" name="Textfeld 8">
              <a:extLst>
                <a:ext uri="{FF2B5EF4-FFF2-40B4-BE49-F238E27FC236}">
                  <a16:creationId xmlns:a16="http://schemas.microsoft.com/office/drawing/2014/main" id="{DE8E53B4-7020-3DF5-6647-771AB156CAEE}"/>
                </a:ext>
              </a:extLst>
            </p:cNvPr>
            <p:cNvSpPr txBox="1"/>
            <p:nvPr/>
          </p:nvSpPr>
          <p:spPr>
            <a:xfrm>
              <a:off x="473825" y="4898105"/>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err="1"/>
                <a:t>Record</a:t>
              </a:r>
              <a:r>
                <a:rPr lang="de-DE" b="1" dirty="0"/>
                <a:t> …</a:t>
              </a:r>
            </a:p>
          </p:txBody>
        </p:sp>
        <p:sp>
          <p:nvSpPr>
            <p:cNvPr id="10" name="Textfeld 9">
              <a:extLst>
                <a:ext uri="{FF2B5EF4-FFF2-40B4-BE49-F238E27FC236}">
                  <a16:creationId xmlns:a16="http://schemas.microsoft.com/office/drawing/2014/main" id="{5AD5520E-E37B-1E3D-F7E8-F9BA3788CFC2}"/>
                </a:ext>
              </a:extLst>
            </p:cNvPr>
            <p:cNvSpPr txBox="1"/>
            <p:nvPr/>
          </p:nvSpPr>
          <p:spPr>
            <a:xfrm>
              <a:off x="665018" y="2104193"/>
              <a:ext cx="2197016" cy="369332"/>
            </a:xfrm>
            <a:prstGeom prst="rect">
              <a:avLst/>
            </a:prstGeom>
            <a:noFill/>
          </p:spPr>
          <p:txBody>
            <a:bodyPr wrap="square" rtlCol="0">
              <a:spAutoFit/>
            </a:bodyPr>
            <a:lstStyle/>
            <a:p>
              <a:pPr algn="ctr"/>
              <a:r>
                <a:rPr lang="de-DE" b="1" dirty="0"/>
                <a:t>Data Page</a:t>
              </a:r>
            </a:p>
          </p:txBody>
        </p:sp>
      </p:grpSp>
      <p:sp>
        <p:nvSpPr>
          <p:cNvPr id="11" name="Textfeld 10">
            <a:extLst>
              <a:ext uri="{FF2B5EF4-FFF2-40B4-BE49-F238E27FC236}">
                <a16:creationId xmlns:a16="http://schemas.microsoft.com/office/drawing/2014/main" id="{FD68EB33-B538-E892-E039-2163F0F57B5A}"/>
              </a:ext>
            </a:extLst>
          </p:cNvPr>
          <p:cNvSpPr txBox="1"/>
          <p:nvPr/>
        </p:nvSpPr>
        <p:spPr>
          <a:xfrm>
            <a:off x="5170439" y="1213886"/>
            <a:ext cx="3805287" cy="646331"/>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200" dirty="0">
                <a:solidFill>
                  <a:srgbClr val="FF00FF"/>
                </a:solidFill>
                <a:latin typeface="Consolas" panose="020B0609020204030204" pitchFamily="49" charset="0"/>
              </a:rPr>
              <a:t>UPDATE	</a:t>
            </a:r>
            <a:r>
              <a:rPr lang="de-DE" sz="1200" dirty="0" err="1">
                <a:solidFill>
                  <a:srgbClr val="000000"/>
                </a:solidFill>
                <a:latin typeface="Consolas" panose="020B0609020204030204" pitchFamily="49" charset="0"/>
              </a:rPr>
              <a:t>demo</a:t>
            </a:r>
            <a:r>
              <a:rPr lang="de-DE" sz="1200" dirty="0" err="1">
                <a:solidFill>
                  <a:srgbClr val="808080"/>
                </a:solidFill>
                <a:latin typeface="Consolas" panose="020B0609020204030204" pitchFamily="49" charset="0"/>
              </a:rPr>
              <a:t>.</a:t>
            </a:r>
            <a:r>
              <a:rPr lang="de-DE" sz="1200" dirty="0" err="1">
                <a:solidFill>
                  <a:srgbClr val="000000"/>
                </a:solidFill>
                <a:latin typeface="Consolas" panose="020B0609020204030204" pitchFamily="49" charset="0"/>
              </a:rPr>
              <a:t>customers</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SET	</a:t>
            </a:r>
            <a:r>
              <a:rPr lang="de-DE" sz="1200" dirty="0">
                <a:solidFill>
                  <a:srgbClr val="000000"/>
                </a:solidFill>
                <a:latin typeface="Consolas" panose="020B0609020204030204" pitchFamily="49" charset="0"/>
              </a:rPr>
              <a:t>Comment </a:t>
            </a:r>
            <a:r>
              <a:rPr lang="de-DE" sz="1200" dirty="0">
                <a:solidFill>
                  <a:srgbClr val="808080"/>
                </a:solidFill>
                <a:latin typeface="Consolas" panose="020B0609020204030204" pitchFamily="49" charset="0"/>
              </a:rPr>
              <a:t>=</a:t>
            </a:r>
            <a:r>
              <a:rPr lang="de-DE" sz="1200" dirty="0">
                <a:solidFill>
                  <a:srgbClr val="000000"/>
                </a:solidFill>
                <a:latin typeface="Consolas" panose="020B0609020204030204" pitchFamily="49" charset="0"/>
              </a:rPr>
              <a:t> </a:t>
            </a:r>
            <a:r>
              <a:rPr lang="de-DE" sz="1200" dirty="0">
                <a:solidFill>
                  <a:srgbClr val="FF00FF"/>
                </a:solidFill>
                <a:latin typeface="Consolas" panose="020B0609020204030204" pitchFamily="49" charset="0"/>
              </a:rPr>
              <a:t>REPLICATE</a:t>
            </a:r>
            <a:r>
              <a:rPr lang="de-DE" sz="1200" dirty="0">
                <a:solidFill>
                  <a:srgbClr val="808080"/>
                </a:solidFill>
                <a:latin typeface="Consolas" panose="020B0609020204030204" pitchFamily="49" charset="0"/>
              </a:rPr>
              <a:t>(</a:t>
            </a:r>
            <a:r>
              <a:rPr lang="de-DE" sz="1200" dirty="0">
                <a:solidFill>
                  <a:srgbClr val="FF0000"/>
                </a:solidFill>
                <a:latin typeface="Consolas" panose="020B0609020204030204" pitchFamily="49" charset="0"/>
              </a:rPr>
              <a:t>'A'</a:t>
            </a:r>
            <a:r>
              <a:rPr lang="de-DE" sz="1200" dirty="0">
                <a:solidFill>
                  <a:srgbClr val="808080"/>
                </a:solidFill>
                <a:latin typeface="Consolas" panose="020B0609020204030204" pitchFamily="49" charset="0"/>
              </a:rPr>
              <a:t>,</a:t>
            </a:r>
            <a:r>
              <a:rPr lang="de-DE" sz="1200" dirty="0">
                <a:solidFill>
                  <a:srgbClr val="000000"/>
                </a:solidFill>
                <a:latin typeface="Consolas" panose="020B0609020204030204" pitchFamily="49" charset="0"/>
              </a:rPr>
              <a:t> 4000</a:t>
            </a:r>
            <a:r>
              <a:rPr lang="de-DE" sz="1200" dirty="0">
                <a:solidFill>
                  <a:srgbClr val="80808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WHERE	</a:t>
            </a:r>
            <a:r>
              <a:rPr lang="de-DE" sz="1200" dirty="0" err="1">
                <a:solidFill>
                  <a:srgbClr val="000000"/>
                </a:solidFill>
                <a:latin typeface="Consolas" panose="020B0609020204030204" pitchFamily="49" charset="0"/>
              </a:rPr>
              <a:t>c_custkey</a:t>
            </a:r>
            <a:r>
              <a:rPr lang="de-DE" sz="1200" dirty="0">
                <a:solidFill>
                  <a:srgbClr val="000000"/>
                </a:solidFill>
                <a:latin typeface="Consolas" panose="020B0609020204030204" pitchFamily="49" charset="0"/>
              </a:rPr>
              <a:t> </a:t>
            </a:r>
            <a:r>
              <a:rPr lang="de-DE" sz="1200" dirty="0">
                <a:solidFill>
                  <a:srgbClr val="808080"/>
                </a:solidFill>
                <a:latin typeface="Consolas" panose="020B0609020204030204" pitchFamily="49" charset="0"/>
              </a:rPr>
              <a:t>=</a:t>
            </a:r>
            <a:r>
              <a:rPr lang="de-DE" sz="1200" dirty="0">
                <a:solidFill>
                  <a:srgbClr val="000000"/>
                </a:solidFill>
                <a:latin typeface="Consolas" panose="020B0609020204030204" pitchFamily="49" charset="0"/>
              </a:rPr>
              <a:t> 2</a:t>
            </a:r>
            <a:r>
              <a:rPr lang="de-DE" sz="1200" dirty="0">
                <a:solidFill>
                  <a:srgbClr val="808080"/>
                </a:solidFill>
                <a:latin typeface="Consolas" panose="020B0609020204030204" pitchFamily="49" charset="0"/>
              </a:rPr>
              <a:t>;</a:t>
            </a:r>
            <a:endParaRPr lang="de-DE" sz="1200" dirty="0">
              <a:solidFill>
                <a:srgbClr val="000000"/>
              </a:solidFill>
              <a:latin typeface="Consolas" panose="020B0609020204030204" pitchFamily="49" charset="0"/>
            </a:endParaRPr>
          </a:p>
        </p:txBody>
      </p:sp>
      <p:cxnSp>
        <p:nvCxnSpPr>
          <p:cNvPr id="13" name="Gerade Verbindung mit Pfeil 12">
            <a:extLst>
              <a:ext uri="{FF2B5EF4-FFF2-40B4-BE49-F238E27FC236}">
                <a16:creationId xmlns:a16="http://schemas.microsoft.com/office/drawing/2014/main" id="{899C5A0F-1A89-B2B0-3325-73CC2B67BA7F}"/>
              </a:ext>
            </a:extLst>
          </p:cNvPr>
          <p:cNvCxnSpPr>
            <a:cxnSpLocks/>
            <a:stCxn id="11" idx="1"/>
            <a:endCxn id="6" idx="3"/>
          </p:cNvCxnSpPr>
          <p:nvPr/>
        </p:nvCxnSpPr>
        <p:spPr>
          <a:xfrm flipH="1">
            <a:off x="3009207" y="1537052"/>
            <a:ext cx="2161232" cy="190460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Rechteck: eine Ecke abgeschnitten 15">
            <a:extLst>
              <a:ext uri="{FF2B5EF4-FFF2-40B4-BE49-F238E27FC236}">
                <a16:creationId xmlns:a16="http://schemas.microsoft.com/office/drawing/2014/main" id="{602911DB-87B6-6019-DFF4-92569BD11DDC}"/>
              </a:ext>
            </a:extLst>
          </p:cNvPr>
          <p:cNvSpPr/>
          <p:nvPr/>
        </p:nvSpPr>
        <p:spPr>
          <a:xfrm>
            <a:off x="5170439"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326817B8-57FE-452F-A721-5143DFBD0331}"/>
              </a:ext>
            </a:extLst>
          </p:cNvPr>
          <p:cNvSpPr txBox="1"/>
          <p:nvPr/>
        </p:nvSpPr>
        <p:spPr>
          <a:xfrm>
            <a:off x="5309299" y="2709949"/>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#1</a:t>
            </a:r>
          </a:p>
        </p:txBody>
      </p:sp>
      <p:sp>
        <p:nvSpPr>
          <p:cNvPr id="18" name="Textfeld 17">
            <a:extLst>
              <a:ext uri="{FF2B5EF4-FFF2-40B4-BE49-F238E27FC236}">
                <a16:creationId xmlns:a16="http://schemas.microsoft.com/office/drawing/2014/main" id="{99B5D5D1-73B0-0683-518B-59533198AD5C}"/>
              </a:ext>
            </a:extLst>
          </p:cNvPr>
          <p:cNvSpPr txBox="1"/>
          <p:nvPr/>
        </p:nvSpPr>
        <p:spPr>
          <a:xfrm>
            <a:off x="5309299" y="3256988"/>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#2</a:t>
            </a:r>
          </a:p>
        </p:txBody>
      </p:sp>
      <p:sp>
        <p:nvSpPr>
          <p:cNvPr id="22" name="Textfeld 21">
            <a:extLst>
              <a:ext uri="{FF2B5EF4-FFF2-40B4-BE49-F238E27FC236}">
                <a16:creationId xmlns:a16="http://schemas.microsoft.com/office/drawing/2014/main" id="{EE6B14FD-A7D5-48B8-258E-2369D94F0C88}"/>
              </a:ext>
            </a:extLst>
          </p:cNvPr>
          <p:cNvSpPr txBox="1"/>
          <p:nvPr/>
        </p:nvSpPr>
        <p:spPr>
          <a:xfrm>
            <a:off x="5500492" y="2104193"/>
            <a:ext cx="2197016" cy="369332"/>
          </a:xfrm>
          <a:prstGeom prst="rect">
            <a:avLst/>
          </a:prstGeom>
          <a:noFill/>
        </p:spPr>
        <p:txBody>
          <a:bodyPr wrap="square" rtlCol="0">
            <a:spAutoFit/>
          </a:bodyPr>
          <a:lstStyle/>
          <a:p>
            <a:pPr algn="ctr"/>
            <a:r>
              <a:rPr lang="de-DE" b="1" dirty="0"/>
              <a:t>Data Page</a:t>
            </a:r>
          </a:p>
        </p:txBody>
      </p:sp>
      <p:sp>
        <p:nvSpPr>
          <p:cNvPr id="24" name="Rechteck: eine Ecke abgeschnitten 23">
            <a:extLst>
              <a:ext uri="{FF2B5EF4-FFF2-40B4-BE49-F238E27FC236}">
                <a16:creationId xmlns:a16="http://schemas.microsoft.com/office/drawing/2014/main" id="{63413618-535D-CBB8-F42C-9B39E275B3DB}"/>
              </a:ext>
            </a:extLst>
          </p:cNvPr>
          <p:cNvSpPr/>
          <p:nvPr/>
        </p:nvSpPr>
        <p:spPr>
          <a:xfrm>
            <a:off x="8357614"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feld 26">
            <a:extLst>
              <a:ext uri="{FF2B5EF4-FFF2-40B4-BE49-F238E27FC236}">
                <a16:creationId xmlns:a16="http://schemas.microsoft.com/office/drawing/2014/main" id="{FA19573A-B441-329E-A3B0-D46D5CC44D22}"/>
              </a:ext>
            </a:extLst>
          </p:cNvPr>
          <p:cNvSpPr txBox="1"/>
          <p:nvPr/>
        </p:nvSpPr>
        <p:spPr>
          <a:xfrm>
            <a:off x="8496474" y="3804027"/>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#3</a:t>
            </a:r>
          </a:p>
        </p:txBody>
      </p:sp>
      <p:sp>
        <p:nvSpPr>
          <p:cNvPr id="28" name="Textfeld 27">
            <a:extLst>
              <a:ext uri="{FF2B5EF4-FFF2-40B4-BE49-F238E27FC236}">
                <a16:creationId xmlns:a16="http://schemas.microsoft.com/office/drawing/2014/main" id="{68381351-3FC0-4F7C-0881-2041045EFEE7}"/>
              </a:ext>
            </a:extLst>
          </p:cNvPr>
          <p:cNvSpPr txBox="1"/>
          <p:nvPr/>
        </p:nvSpPr>
        <p:spPr>
          <a:xfrm>
            <a:off x="8496474" y="4351066"/>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#4</a:t>
            </a:r>
          </a:p>
        </p:txBody>
      </p:sp>
      <p:sp>
        <p:nvSpPr>
          <p:cNvPr id="29" name="Textfeld 28">
            <a:extLst>
              <a:ext uri="{FF2B5EF4-FFF2-40B4-BE49-F238E27FC236}">
                <a16:creationId xmlns:a16="http://schemas.microsoft.com/office/drawing/2014/main" id="{452E2514-F7F5-9943-0A35-2464D852A610}"/>
              </a:ext>
            </a:extLst>
          </p:cNvPr>
          <p:cNvSpPr txBox="1"/>
          <p:nvPr/>
        </p:nvSpPr>
        <p:spPr>
          <a:xfrm>
            <a:off x="8496474" y="4898105"/>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err="1"/>
              <a:t>Record</a:t>
            </a:r>
            <a:r>
              <a:rPr lang="de-DE" b="1" dirty="0"/>
              <a:t> …</a:t>
            </a:r>
          </a:p>
        </p:txBody>
      </p:sp>
      <p:sp>
        <p:nvSpPr>
          <p:cNvPr id="30" name="Textfeld 29">
            <a:extLst>
              <a:ext uri="{FF2B5EF4-FFF2-40B4-BE49-F238E27FC236}">
                <a16:creationId xmlns:a16="http://schemas.microsoft.com/office/drawing/2014/main" id="{205C5057-B2E3-ED82-F793-9A4BE6E973C2}"/>
              </a:ext>
            </a:extLst>
          </p:cNvPr>
          <p:cNvSpPr txBox="1"/>
          <p:nvPr/>
        </p:nvSpPr>
        <p:spPr>
          <a:xfrm>
            <a:off x="8687667" y="2104193"/>
            <a:ext cx="2197016" cy="369332"/>
          </a:xfrm>
          <a:prstGeom prst="rect">
            <a:avLst/>
          </a:prstGeom>
          <a:noFill/>
        </p:spPr>
        <p:txBody>
          <a:bodyPr wrap="square" rtlCol="0">
            <a:spAutoFit/>
          </a:bodyPr>
          <a:lstStyle/>
          <a:p>
            <a:pPr algn="ctr"/>
            <a:r>
              <a:rPr lang="de-DE" b="1" dirty="0"/>
              <a:t>Data Page</a:t>
            </a:r>
          </a:p>
        </p:txBody>
      </p:sp>
      <p:sp>
        <p:nvSpPr>
          <p:cNvPr id="31" name="Textfeld 30">
            <a:extLst>
              <a:ext uri="{FF2B5EF4-FFF2-40B4-BE49-F238E27FC236}">
                <a16:creationId xmlns:a16="http://schemas.microsoft.com/office/drawing/2014/main" id="{6A9F4B17-6F85-A113-6D30-37A2F2C55045}"/>
              </a:ext>
            </a:extLst>
          </p:cNvPr>
          <p:cNvSpPr txBox="1"/>
          <p:nvPr/>
        </p:nvSpPr>
        <p:spPr>
          <a:xfrm>
            <a:off x="5309299" y="3634706"/>
            <a:ext cx="2535382" cy="1801590"/>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noAutofit/>
          </a:bodyPr>
          <a:lstStyle/>
          <a:p>
            <a:r>
              <a:rPr lang="de-DE" b="1" dirty="0"/>
              <a:t>AAAAAAAAAAAAAAAAAAAAAAAAAAAAAAAAAAAAAAAAAAAAAAAAAAAAAAAAAAAAAAAAAAAAAAAAAAAA…</a:t>
            </a:r>
          </a:p>
        </p:txBody>
      </p:sp>
    </p:spTree>
    <p:extLst>
      <p:ext uri="{BB962C8B-B14F-4D97-AF65-F5344CB8AC3E}">
        <p14:creationId xmlns:p14="http://schemas.microsoft.com/office/powerpoint/2010/main" val="2600803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P spid="18" grpId="0" animBg="1"/>
      <p:bldP spid="22" grpId="0"/>
      <p:bldP spid="24" grpId="0" animBg="1"/>
      <p:bldP spid="27" grpId="0" animBg="1"/>
      <p:bldP spid="28" grpId="0" animBg="1"/>
      <p:bldP spid="29" grpId="0" animBg="1"/>
      <p:bldP spid="30" grpId="0"/>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uppieren 25">
            <a:extLst>
              <a:ext uri="{FF2B5EF4-FFF2-40B4-BE49-F238E27FC236}">
                <a16:creationId xmlns:a16="http://schemas.microsoft.com/office/drawing/2014/main" id="{8CCDED51-CD5C-729E-3ABB-F3C1FEB1827E}"/>
              </a:ext>
            </a:extLst>
          </p:cNvPr>
          <p:cNvGrpSpPr/>
          <p:nvPr/>
        </p:nvGrpSpPr>
        <p:grpSpPr>
          <a:xfrm>
            <a:off x="8294745" y="1978429"/>
            <a:ext cx="3230339" cy="3616036"/>
            <a:chOff x="8294745" y="1978429"/>
            <a:chExt cx="3230339" cy="3616036"/>
          </a:xfrm>
        </p:grpSpPr>
        <p:sp>
          <p:nvSpPr>
            <p:cNvPr id="22" name="Rechteck: eine Ecke abgeschnitten 21">
              <a:extLst>
                <a:ext uri="{FF2B5EF4-FFF2-40B4-BE49-F238E27FC236}">
                  <a16:creationId xmlns:a16="http://schemas.microsoft.com/office/drawing/2014/main" id="{3427AF65-7638-88BF-0023-9146CD7B7A04}"/>
                </a:ext>
              </a:extLst>
            </p:cNvPr>
            <p:cNvSpPr/>
            <p:nvPr/>
          </p:nvSpPr>
          <p:spPr>
            <a:xfrm>
              <a:off x="8667962"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CFE91FEA-4EC1-328B-9721-05D4F092AD1B}"/>
                </a:ext>
              </a:extLst>
            </p:cNvPr>
            <p:cNvSpPr txBox="1"/>
            <p:nvPr/>
          </p:nvSpPr>
          <p:spPr>
            <a:xfrm>
              <a:off x="8890264" y="2104193"/>
              <a:ext cx="2197016" cy="584775"/>
            </a:xfrm>
            <a:prstGeom prst="rect">
              <a:avLst/>
            </a:prstGeom>
            <a:noFill/>
          </p:spPr>
          <p:txBody>
            <a:bodyPr wrap="square" rtlCol="0">
              <a:spAutoFit/>
            </a:bodyPr>
            <a:lstStyle/>
            <a:p>
              <a:pPr algn="ctr"/>
              <a:r>
                <a:rPr lang="de-DE" b="1" dirty="0"/>
                <a:t>Data Page</a:t>
              </a:r>
            </a:p>
            <a:p>
              <a:pPr algn="ctr"/>
              <a:r>
                <a:rPr lang="de-DE" sz="1400" b="1" dirty="0"/>
                <a:t>1:2262280</a:t>
              </a:r>
            </a:p>
          </p:txBody>
        </p:sp>
        <p:sp>
          <p:nvSpPr>
            <p:cNvPr id="24" name="Textfeld 23">
              <a:extLst>
                <a:ext uri="{FF2B5EF4-FFF2-40B4-BE49-F238E27FC236}">
                  <a16:creationId xmlns:a16="http://schemas.microsoft.com/office/drawing/2014/main" id="{663C30EB-8C14-3E7B-5582-F29EF7C24604}"/>
                </a:ext>
              </a:extLst>
            </p:cNvPr>
            <p:cNvSpPr txBox="1"/>
            <p:nvPr/>
          </p:nvSpPr>
          <p:spPr>
            <a:xfrm>
              <a:off x="8890264" y="2709949"/>
              <a:ext cx="2535382" cy="2557488"/>
            </a:xfrm>
            <a:prstGeom prst="rect">
              <a:avLst/>
            </a:prstGeom>
            <a:solidFill>
              <a:schemeClr val="accent2"/>
            </a:solidFill>
            <a:ln w="6350">
              <a:solidFill>
                <a:schemeClr val="tx1"/>
              </a:solidFill>
            </a:ln>
            <a:effectLst>
              <a:outerShdw blurRad="50800" dist="38100" dir="2700000" algn="tl" rotWithShape="0">
                <a:prstClr val="black">
                  <a:alpha val="40000"/>
                </a:prstClr>
              </a:outerShdw>
            </a:effectLst>
          </p:spPr>
          <p:txBody>
            <a:bodyPr wrap="square" rtlCol="0">
              <a:noAutofit/>
            </a:bodyPr>
            <a:lstStyle/>
            <a:p>
              <a:r>
                <a:rPr lang="de-DE" b="1" dirty="0" err="1"/>
                <a:t>Record</a:t>
              </a:r>
              <a:r>
                <a:rPr lang="de-DE" b="1" dirty="0"/>
                <a:t> #4</a:t>
              </a:r>
            </a:p>
            <a:p>
              <a:endParaRPr lang="de-DE" b="1" dirty="0"/>
            </a:p>
            <a:p>
              <a:r>
                <a:rPr lang="de-DE" b="1" dirty="0"/>
                <a:t>BBBBBBBBBBBBBBBBBBBBBBBBBBBBBBBBBBBBBBBBBBBBBBBBBBBBBBBBBBBBBBBBBBBBBBBBBBBBBBBBBBBBBBBBBBBBBBBBBBBBBBBB…</a:t>
              </a:r>
            </a:p>
          </p:txBody>
        </p:sp>
        <p:cxnSp>
          <p:nvCxnSpPr>
            <p:cNvPr id="25" name="Verbinder: gewinkelt 24">
              <a:extLst>
                <a:ext uri="{FF2B5EF4-FFF2-40B4-BE49-F238E27FC236}">
                  <a16:creationId xmlns:a16="http://schemas.microsoft.com/office/drawing/2014/main" id="{2A54B657-7AC9-44EB-9CE8-4FE42B6D3EB9}"/>
                </a:ext>
              </a:extLst>
            </p:cNvPr>
            <p:cNvCxnSpPr>
              <a:endCxn id="22" idx="2"/>
            </p:cNvCxnSpPr>
            <p:nvPr/>
          </p:nvCxnSpPr>
          <p:spPr>
            <a:xfrm flipV="1">
              <a:off x="8294745" y="3786447"/>
              <a:ext cx="373217" cy="159352"/>
            </a:xfrm>
            <a:prstGeom prst="bentConnector3">
              <a:avLst/>
            </a:prstGeom>
            <a:ln w="1905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AEAB6EF3-DAD2-91B0-637D-FEF1F26ACA41}"/>
              </a:ext>
            </a:extLst>
          </p:cNvPr>
          <p:cNvSpPr>
            <a:spLocks noGrp="1"/>
          </p:cNvSpPr>
          <p:nvPr>
            <p:ph type="title"/>
          </p:nvPr>
        </p:nvSpPr>
        <p:spPr/>
        <p:txBody>
          <a:bodyPr/>
          <a:lstStyle/>
          <a:p>
            <a:r>
              <a:rPr lang="de-DE" dirty="0"/>
              <a:t>ROW OVERFLOW DATA</a:t>
            </a:r>
          </a:p>
        </p:txBody>
      </p:sp>
      <p:sp>
        <p:nvSpPr>
          <p:cNvPr id="4" name="Rechteck: eine Ecke abgeschnitten 3">
            <a:extLst>
              <a:ext uri="{FF2B5EF4-FFF2-40B4-BE49-F238E27FC236}">
                <a16:creationId xmlns:a16="http://schemas.microsoft.com/office/drawing/2014/main" id="{37356E7F-5B4E-D22E-7A1B-B212981ECB91}"/>
              </a:ext>
            </a:extLst>
          </p:cNvPr>
          <p:cNvSpPr/>
          <p:nvPr/>
        </p:nvSpPr>
        <p:spPr>
          <a:xfrm>
            <a:off x="334965"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93C78ED8-4DFC-3B17-4456-A9B2B46BF1E3}"/>
              </a:ext>
            </a:extLst>
          </p:cNvPr>
          <p:cNvSpPr txBox="1"/>
          <p:nvPr/>
        </p:nvSpPr>
        <p:spPr>
          <a:xfrm>
            <a:off x="473825" y="2709949"/>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#1</a:t>
            </a:r>
          </a:p>
        </p:txBody>
      </p:sp>
      <p:sp>
        <p:nvSpPr>
          <p:cNvPr id="6" name="Textfeld 5">
            <a:extLst>
              <a:ext uri="{FF2B5EF4-FFF2-40B4-BE49-F238E27FC236}">
                <a16:creationId xmlns:a16="http://schemas.microsoft.com/office/drawing/2014/main" id="{83890F0D-468C-0665-6302-5A397C521DCB}"/>
              </a:ext>
            </a:extLst>
          </p:cNvPr>
          <p:cNvSpPr txBox="1"/>
          <p:nvPr/>
        </p:nvSpPr>
        <p:spPr>
          <a:xfrm>
            <a:off x="473825" y="3256988"/>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#2</a:t>
            </a:r>
          </a:p>
        </p:txBody>
      </p:sp>
      <p:sp>
        <p:nvSpPr>
          <p:cNvPr id="7" name="Textfeld 6">
            <a:extLst>
              <a:ext uri="{FF2B5EF4-FFF2-40B4-BE49-F238E27FC236}">
                <a16:creationId xmlns:a16="http://schemas.microsoft.com/office/drawing/2014/main" id="{B9995687-4F08-4743-51F6-2C229B5B596D}"/>
              </a:ext>
            </a:extLst>
          </p:cNvPr>
          <p:cNvSpPr txBox="1"/>
          <p:nvPr/>
        </p:nvSpPr>
        <p:spPr>
          <a:xfrm>
            <a:off x="473825" y="3804027"/>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#3</a:t>
            </a:r>
          </a:p>
        </p:txBody>
      </p:sp>
      <p:sp>
        <p:nvSpPr>
          <p:cNvPr id="8" name="Textfeld 7">
            <a:extLst>
              <a:ext uri="{FF2B5EF4-FFF2-40B4-BE49-F238E27FC236}">
                <a16:creationId xmlns:a16="http://schemas.microsoft.com/office/drawing/2014/main" id="{CD0C9DF3-1C67-1235-8C83-07A5E3EDE74A}"/>
              </a:ext>
            </a:extLst>
          </p:cNvPr>
          <p:cNvSpPr txBox="1"/>
          <p:nvPr/>
        </p:nvSpPr>
        <p:spPr>
          <a:xfrm>
            <a:off x="473825" y="4351066"/>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#4</a:t>
            </a:r>
          </a:p>
        </p:txBody>
      </p:sp>
      <p:sp>
        <p:nvSpPr>
          <p:cNvPr id="9" name="Textfeld 8">
            <a:extLst>
              <a:ext uri="{FF2B5EF4-FFF2-40B4-BE49-F238E27FC236}">
                <a16:creationId xmlns:a16="http://schemas.microsoft.com/office/drawing/2014/main" id="{318B2981-74CE-0920-EFC3-C0A80D3F6779}"/>
              </a:ext>
            </a:extLst>
          </p:cNvPr>
          <p:cNvSpPr txBox="1"/>
          <p:nvPr/>
        </p:nvSpPr>
        <p:spPr>
          <a:xfrm>
            <a:off x="473825" y="4898105"/>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#5</a:t>
            </a:r>
          </a:p>
        </p:txBody>
      </p:sp>
      <p:sp>
        <p:nvSpPr>
          <p:cNvPr id="10" name="Textfeld 9">
            <a:extLst>
              <a:ext uri="{FF2B5EF4-FFF2-40B4-BE49-F238E27FC236}">
                <a16:creationId xmlns:a16="http://schemas.microsoft.com/office/drawing/2014/main" id="{B10A1F7F-3136-FA3B-D8BC-2F666EE496F8}"/>
              </a:ext>
            </a:extLst>
          </p:cNvPr>
          <p:cNvSpPr txBox="1"/>
          <p:nvPr/>
        </p:nvSpPr>
        <p:spPr>
          <a:xfrm>
            <a:off x="665018" y="2104193"/>
            <a:ext cx="2197016" cy="369332"/>
          </a:xfrm>
          <a:prstGeom prst="rect">
            <a:avLst/>
          </a:prstGeom>
          <a:noFill/>
        </p:spPr>
        <p:txBody>
          <a:bodyPr wrap="square" rtlCol="0">
            <a:spAutoFit/>
          </a:bodyPr>
          <a:lstStyle/>
          <a:p>
            <a:pPr algn="ctr"/>
            <a:r>
              <a:rPr lang="de-DE" b="1" dirty="0"/>
              <a:t>Data Page</a:t>
            </a:r>
          </a:p>
        </p:txBody>
      </p:sp>
      <p:sp>
        <p:nvSpPr>
          <p:cNvPr id="11" name="Textfeld 10">
            <a:extLst>
              <a:ext uri="{FF2B5EF4-FFF2-40B4-BE49-F238E27FC236}">
                <a16:creationId xmlns:a16="http://schemas.microsoft.com/office/drawing/2014/main" id="{EFCA9235-B496-807D-BD75-861193E2610B}"/>
              </a:ext>
            </a:extLst>
          </p:cNvPr>
          <p:cNvSpPr txBox="1"/>
          <p:nvPr/>
        </p:nvSpPr>
        <p:spPr>
          <a:xfrm>
            <a:off x="5159376" y="1196975"/>
            <a:ext cx="3840540" cy="830997"/>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200" b="1" dirty="0">
                <a:solidFill>
                  <a:srgbClr val="FF00FF"/>
                </a:solidFill>
                <a:latin typeface="Consolas" panose="020B0609020204030204" pitchFamily="49" charset="0"/>
              </a:rPr>
              <a:t>UPDATE	</a:t>
            </a:r>
            <a:r>
              <a:rPr lang="de-DE" sz="1200" b="1" dirty="0" err="1">
                <a:solidFill>
                  <a:srgbClr val="000000"/>
                </a:solidFill>
                <a:latin typeface="Consolas" panose="020B0609020204030204" pitchFamily="49" charset="0"/>
              </a:rPr>
              <a:t>demo</a:t>
            </a:r>
            <a:r>
              <a:rPr lang="de-DE" sz="1200" b="1" dirty="0" err="1">
                <a:solidFill>
                  <a:srgbClr val="808080"/>
                </a:solidFill>
                <a:latin typeface="Consolas" panose="020B0609020204030204" pitchFamily="49" charset="0"/>
              </a:rPr>
              <a:t>.</a:t>
            </a:r>
            <a:r>
              <a:rPr lang="de-DE" sz="1200" b="1" dirty="0" err="1">
                <a:solidFill>
                  <a:srgbClr val="000000"/>
                </a:solidFill>
                <a:latin typeface="Consolas" panose="020B0609020204030204" pitchFamily="49" charset="0"/>
              </a:rPr>
              <a:t>customers</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SET	Name</a:t>
            </a:r>
            <a:r>
              <a:rPr lang="de-DE" sz="1200" b="1" dirty="0">
                <a:solidFill>
                  <a:srgbClr val="000000"/>
                </a:solidFill>
                <a:latin typeface="Consolas" panose="020B0609020204030204" pitchFamily="49" charset="0"/>
              </a:rPr>
              <a: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a:t>
            </a:r>
            <a:r>
              <a:rPr lang="de-DE" sz="1200" b="1" dirty="0">
                <a:solidFill>
                  <a:srgbClr val="FF00FF"/>
                </a:solidFill>
                <a:latin typeface="Consolas" panose="020B0609020204030204" pitchFamily="49" charset="0"/>
              </a:rPr>
              <a:t>REPLICATE</a:t>
            </a:r>
            <a:r>
              <a:rPr lang="de-DE" sz="1200" b="1" dirty="0">
                <a:solidFill>
                  <a:srgbClr val="808080"/>
                </a:solidFill>
                <a:latin typeface="Consolas" panose="020B0609020204030204" pitchFamily="49" charset="0"/>
              </a:rPr>
              <a:t>(</a:t>
            </a:r>
            <a:r>
              <a:rPr lang="de-DE" sz="1200" b="1" dirty="0">
                <a:solidFill>
                  <a:srgbClr val="FF0000"/>
                </a:solidFill>
                <a:latin typeface="Consolas" panose="020B0609020204030204" pitchFamily="49" charset="0"/>
              </a:rPr>
              <a:t>'C'</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256</a:t>
            </a:r>
            <a:r>
              <a:rPr lang="de-DE" sz="1200" b="1" dirty="0">
                <a:solidFill>
                  <a:srgbClr val="808080"/>
                </a:solidFill>
                <a:latin typeface="Consolas" panose="020B0609020204030204" pitchFamily="49" charset="0"/>
              </a:rPr>
              <a:t>),</a:t>
            </a:r>
            <a:endParaRPr lang="de-DE" sz="1200" b="1" dirty="0">
              <a:solidFill>
                <a:srgbClr val="000000"/>
              </a:solidFill>
              <a:latin typeface="Consolas" panose="020B0609020204030204" pitchFamily="49" charset="0"/>
            </a:endParaRPr>
          </a:p>
          <a:p>
            <a:r>
              <a:rPr lang="de-DE" sz="1200" b="1" dirty="0">
                <a:solidFill>
                  <a:srgbClr val="000000"/>
                </a:solidFill>
                <a:latin typeface="Consolas" panose="020B0609020204030204" pitchFamily="49" charset="0"/>
              </a:rPr>
              <a:t>	Comment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a:t>
            </a:r>
            <a:r>
              <a:rPr lang="de-DE" sz="1200" b="1" dirty="0">
                <a:solidFill>
                  <a:srgbClr val="FF00FF"/>
                </a:solidFill>
                <a:latin typeface="Consolas" panose="020B0609020204030204" pitchFamily="49" charset="0"/>
              </a:rPr>
              <a:t>REPLICATE</a:t>
            </a:r>
            <a:r>
              <a:rPr lang="de-DE" sz="1200" b="1" dirty="0">
                <a:solidFill>
                  <a:srgbClr val="808080"/>
                </a:solidFill>
                <a:latin typeface="Consolas" panose="020B0609020204030204" pitchFamily="49" charset="0"/>
              </a:rPr>
              <a:t>(</a:t>
            </a:r>
            <a:r>
              <a:rPr lang="de-DE" sz="1200" b="1" dirty="0">
                <a:solidFill>
                  <a:srgbClr val="FF0000"/>
                </a:solidFill>
                <a:latin typeface="Consolas" panose="020B0609020204030204" pitchFamily="49" charset="0"/>
              </a:rPr>
              <a:t>'B'</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8000</a:t>
            </a:r>
            <a:r>
              <a:rPr lang="de-DE" sz="1200" b="1" dirty="0">
                <a:solidFill>
                  <a:srgbClr val="808080"/>
                </a:solidFill>
                <a:latin typeface="Consolas" panose="020B0609020204030204" pitchFamily="49" charset="0"/>
              </a:rPr>
              <a: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WHERE	</a:t>
            </a:r>
            <a:r>
              <a:rPr lang="de-DE" sz="1200" b="1" dirty="0" err="1">
                <a:solidFill>
                  <a:srgbClr val="000000"/>
                </a:solidFill>
                <a:latin typeface="Consolas" panose="020B0609020204030204" pitchFamily="49" charset="0"/>
              </a:rPr>
              <a:t>c_custkey</a:t>
            </a:r>
            <a:r>
              <a:rPr lang="de-DE" sz="1200" b="1" dirty="0">
                <a:solidFill>
                  <a:srgbClr val="000000"/>
                </a:solidFill>
                <a:latin typeface="Consolas" panose="020B0609020204030204" pitchFamily="49" charset="0"/>
              </a:rPr>
              <a: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4</a:t>
            </a:r>
            <a:r>
              <a:rPr lang="de-DE" sz="1200" b="1" dirty="0">
                <a:solidFill>
                  <a:srgbClr val="808080"/>
                </a:solidFill>
                <a:latin typeface="Consolas" panose="020B0609020204030204" pitchFamily="49" charset="0"/>
              </a:rPr>
              <a:t>;</a:t>
            </a:r>
            <a:endParaRPr lang="de-DE" sz="1200" b="1" dirty="0">
              <a:solidFill>
                <a:srgbClr val="000000"/>
              </a:solidFill>
              <a:latin typeface="Consolas" panose="020B0609020204030204" pitchFamily="49" charset="0"/>
            </a:endParaRPr>
          </a:p>
        </p:txBody>
      </p:sp>
      <p:cxnSp>
        <p:nvCxnSpPr>
          <p:cNvPr id="13" name="Gerade Verbindung mit Pfeil 12">
            <a:extLst>
              <a:ext uri="{FF2B5EF4-FFF2-40B4-BE49-F238E27FC236}">
                <a16:creationId xmlns:a16="http://schemas.microsoft.com/office/drawing/2014/main" id="{38C31FB0-F4F8-48EA-43AF-F79203B4C803}"/>
              </a:ext>
            </a:extLst>
          </p:cNvPr>
          <p:cNvCxnSpPr>
            <a:cxnSpLocks/>
            <a:stCxn id="11" idx="1"/>
            <a:endCxn id="8" idx="3"/>
          </p:cNvCxnSpPr>
          <p:nvPr/>
        </p:nvCxnSpPr>
        <p:spPr>
          <a:xfrm flipH="1">
            <a:off x="3009207" y="1612474"/>
            <a:ext cx="2150169" cy="292325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C9535731-7A69-6C7A-28B0-90F2B869F052}"/>
              </a:ext>
            </a:extLst>
          </p:cNvPr>
          <p:cNvSpPr txBox="1"/>
          <p:nvPr/>
        </p:nvSpPr>
        <p:spPr>
          <a:xfrm>
            <a:off x="3419161" y="2709949"/>
            <a:ext cx="2956956" cy="307777"/>
          </a:xfrm>
          <a:prstGeom prst="rect">
            <a:avLst/>
          </a:prstGeom>
          <a:noFill/>
        </p:spPr>
        <p:txBody>
          <a:bodyPr wrap="square" rtlCol="0">
            <a:spAutoFit/>
          </a:bodyPr>
          <a:lstStyle/>
          <a:p>
            <a:r>
              <a:rPr lang="en-US" sz="1400" b="1" dirty="0"/>
              <a:t>Create a Pointer (24 Bytes)</a:t>
            </a:r>
          </a:p>
        </p:txBody>
      </p:sp>
      <p:pic>
        <p:nvPicPr>
          <p:cNvPr id="18" name="Grafik 17">
            <a:extLst>
              <a:ext uri="{FF2B5EF4-FFF2-40B4-BE49-F238E27FC236}">
                <a16:creationId xmlns:a16="http://schemas.microsoft.com/office/drawing/2014/main" id="{3096FCA5-6DB7-9466-3AF6-5B4A55381FB1}"/>
              </a:ext>
            </a:extLst>
          </p:cNvPr>
          <p:cNvPicPr>
            <a:picLocks noChangeAspect="1"/>
          </p:cNvPicPr>
          <p:nvPr/>
        </p:nvPicPr>
        <p:blipFill>
          <a:blip r:embed="rId2"/>
          <a:srcRect r="4959"/>
          <a:stretch/>
        </p:blipFill>
        <p:spPr>
          <a:xfrm>
            <a:off x="3419161" y="3079281"/>
            <a:ext cx="4875586" cy="1008289"/>
          </a:xfrm>
          <a:prstGeom prst="rect">
            <a:avLst/>
          </a:prstGeom>
          <a:ln w="9525">
            <a:solidFill>
              <a:schemeClr val="tx1"/>
            </a:solidFill>
          </a:ln>
          <a:effectLst>
            <a:outerShdw blurRad="50800" dist="38100" dir="2700000" algn="tl" rotWithShape="0">
              <a:prstClr val="black">
                <a:alpha val="40000"/>
              </a:prstClr>
            </a:outerShdw>
          </a:effectLst>
        </p:spPr>
      </p:pic>
      <p:cxnSp>
        <p:nvCxnSpPr>
          <p:cNvPr id="19" name="Verbinder: gewinkelt 18">
            <a:extLst>
              <a:ext uri="{FF2B5EF4-FFF2-40B4-BE49-F238E27FC236}">
                <a16:creationId xmlns:a16="http://schemas.microsoft.com/office/drawing/2014/main" id="{B2E2BAF0-8EEB-7AAB-497C-E246F2A339C9}"/>
              </a:ext>
            </a:extLst>
          </p:cNvPr>
          <p:cNvCxnSpPr>
            <a:cxnSpLocks/>
            <a:stCxn id="8" idx="3"/>
            <a:endCxn id="18" idx="1"/>
          </p:cNvCxnSpPr>
          <p:nvPr/>
        </p:nvCxnSpPr>
        <p:spPr>
          <a:xfrm flipV="1">
            <a:off x="3009207" y="3583426"/>
            <a:ext cx="409954" cy="952306"/>
          </a:xfrm>
          <a:prstGeom prst="bentConnector3">
            <a:avLst>
              <a:gd name="adj1" fmla="val 50000"/>
            </a:avLst>
          </a:prstGeom>
          <a:ln w="1905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Rechteck 19">
            <a:extLst>
              <a:ext uri="{FF2B5EF4-FFF2-40B4-BE49-F238E27FC236}">
                <a16:creationId xmlns:a16="http://schemas.microsoft.com/office/drawing/2014/main" id="{91F68D80-B575-0997-FA4D-C9F5062D8AE4}"/>
              </a:ext>
            </a:extLst>
          </p:cNvPr>
          <p:cNvSpPr/>
          <p:nvPr/>
        </p:nvSpPr>
        <p:spPr>
          <a:xfrm>
            <a:off x="3404432" y="3804027"/>
            <a:ext cx="4890313" cy="28354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6023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231D9-38FB-59EE-27A4-BC680022C0A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E05AC2F-D87F-B293-2EE3-2CD18BA46E1F}"/>
              </a:ext>
            </a:extLst>
          </p:cNvPr>
          <p:cNvSpPr>
            <a:spLocks noGrp="1"/>
          </p:cNvSpPr>
          <p:nvPr>
            <p:ph type="ctrTitle"/>
          </p:nvPr>
        </p:nvSpPr>
        <p:spPr/>
        <p:txBody>
          <a:bodyPr/>
          <a:lstStyle/>
          <a:p>
            <a:r>
              <a:rPr lang="de-DE" dirty="0"/>
              <a:t>LOB Data</a:t>
            </a:r>
          </a:p>
        </p:txBody>
      </p:sp>
      <p:sp>
        <p:nvSpPr>
          <p:cNvPr id="3" name="Untertitel 2">
            <a:extLst>
              <a:ext uri="{FF2B5EF4-FFF2-40B4-BE49-F238E27FC236}">
                <a16:creationId xmlns:a16="http://schemas.microsoft.com/office/drawing/2014/main" id="{6C63DD75-CDF2-980F-076C-6079AF89F4A7}"/>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248567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E929A-51A0-CB49-9011-CF9D24F78EF4}"/>
              </a:ext>
            </a:extLst>
          </p:cNvPr>
          <p:cNvSpPr>
            <a:spLocks noGrp="1"/>
          </p:cNvSpPr>
          <p:nvPr>
            <p:ph type="title"/>
          </p:nvPr>
        </p:nvSpPr>
        <p:spPr/>
        <p:txBody>
          <a:bodyPr/>
          <a:lstStyle/>
          <a:p>
            <a:r>
              <a:rPr lang="de-DE" dirty="0" err="1"/>
              <a:t>What</a:t>
            </a:r>
            <a:r>
              <a:rPr lang="de-DE" dirty="0"/>
              <a:t> </a:t>
            </a:r>
            <a:r>
              <a:rPr lang="de-DE" dirty="0" err="1"/>
              <a:t>is</a:t>
            </a:r>
            <a:r>
              <a:rPr lang="de-DE" dirty="0"/>
              <a:t> a LOB </a:t>
            </a:r>
            <a:r>
              <a:rPr lang="de-DE" dirty="0" err="1"/>
              <a:t>data</a:t>
            </a:r>
            <a:r>
              <a:rPr lang="de-DE" dirty="0"/>
              <a:t> type?</a:t>
            </a:r>
          </a:p>
        </p:txBody>
      </p:sp>
      <p:sp>
        <p:nvSpPr>
          <p:cNvPr id="3" name="Inhaltsplatzhalter 2">
            <a:extLst>
              <a:ext uri="{FF2B5EF4-FFF2-40B4-BE49-F238E27FC236}">
                <a16:creationId xmlns:a16="http://schemas.microsoft.com/office/drawing/2014/main" id="{71434187-9933-F183-39FB-212857AB39F6}"/>
              </a:ext>
            </a:extLst>
          </p:cNvPr>
          <p:cNvSpPr>
            <a:spLocks noGrp="1"/>
          </p:cNvSpPr>
          <p:nvPr>
            <p:ph idx="1"/>
          </p:nvPr>
        </p:nvSpPr>
        <p:spPr/>
        <p:txBody>
          <a:bodyPr>
            <a:normAutofit/>
          </a:bodyPr>
          <a:lstStyle/>
          <a:p>
            <a:r>
              <a:rPr lang="en-US" dirty="0"/>
              <a:t>LOB = </a:t>
            </a:r>
            <a:r>
              <a:rPr lang="en-US" b="1" dirty="0">
                <a:solidFill>
                  <a:srgbClr val="FF0000"/>
                </a:solidFill>
              </a:rPr>
              <a:t>L</a:t>
            </a:r>
            <a:r>
              <a:rPr lang="en-US" dirty="0"/>
              <a:t>arge </a:t>
            </a:r>
            <a:r>
              <a:rPr lang="en-US" b="1" dirty="0">
                <a:solidFill>
                  <a:srgbClr val="FF0000"/>
                </a:solidFill>
              </a:rPr>
              <a:t>Ob</a:t>
            </a:r>
            <a:r>
              <a:rPr lang="en-US" dirty="0"/>
              <a:t>jects</a:t>
            </a:r>
          </a:p>
          <a:p>
            <a:r>
              <a:rPr lang="en-US" dirty="0"/>
              <a:t>ROWSTORE data are stored on 8.192 Bytes data pages</a:t>
            </a:r>
          </a:p>
          <a:p>
            <a:r>
              <a:rPr lang="en-US" dirty="0"/>
              <a:t>LOB Data allow storage of values &gt;= NULL and &lt; 2.048 MB</a:t>
            </a:r>
          </a:p>
          <a:p>
            <a:pPr lvl="1"/>
            <a:r>
              <a:rPr lang="en-US" dirty="0"/>
              <a:t>LOB Data will be stored on 8.192 Bytes data pages and allocate </a:t>
            </a:r>
            <a:r>
              <a:rPr lang="en-US" b="1" dirty="0"/>
              <a:t>8,040 bytes</a:t>
            </a:r>
          </a:p>
          <a:p>
            <a:r>
              <a:rPr lang="en-US" dirty="0"/>
              <a:t>LOB Data have </a:t>
            </a:r>
            <a:r>
              <a:rPr lang="en-US" b="1" dirty="0"/>
              <a:t>ALWAYS</a:t>
            </a:r>
            <a:r>
              <a:rPr lang="en-US" dirty="0"/>
              <a:t> variable width character!</a:t>
            </a:r>
          </a:p>
          <a:p>
            <a:r>
              <a:rPr lang="en-US" dirty="0"/>
              <a:t>Types of LOB data in SQL Server</a:t>
            </a:r>
          </a:p>
          <a:p>
            <a:pPr lvl="1"/>
            <a:r>
              <a:rPr lang="en-US" b="1" dirty="0">
                <a:solidFill>
                  <a:srgbClr val="FF0000"/>
                </a:solidFill>
              </a:rPr>
              <a:t>(N)TEXT			&lt;= SQL Server 2000</a:t>
            </a:r>
          </a:p>
          <a:p>
            <a:pPr lvl="1"/>
            <a:r>
              <a:rPr lang="de-DE" dirty="0"/>
              <a:t>(N)VARCHAR(max)</a:t>
            </a:r>
            <a:endParaRPr lang="en-US" dirty="0"/>
          </a:p>
          <a:p>
            <a:pPr lvl="1"/>
            <a:r>
              <a:rPr lang="de-DE" b="1" dirty="0">
                <a:solidFill>
                  <a:srgbClr val="FF0000"/>
                </a:solidFill>
              </a:rPr>
              <a:t>IMAGE			&lt;= SQL Server 2000</a:t>
            </a:r>
          </a:p>
          <a:p>
            <a:pPr lvl="1"/>
            <a:r>
              <a:rPr lang="de-DE" dirty="0"/>
              <a:t>FILESTREAM</a:t>
            </a:r>
          </a:p>
          <a:p>
            <a:pPr lvl="1"/>
            <a:r>
              <a:rPr lang="de-DE" dirty="0"/>
              <a:t>(VAR)BINARY(max)</a:t>
            </a:r>
          </a:p>
        </p:txBody>
      </p:sp>
    </p:spTree>
    <p:extLst>
      <p:ext uri="{BB962C8B-B14F-4D97-AF65-F5344CB8AC3E}">
        <p14:creationId xmlns:p14="http://schemas.microsoft.com/office/powerpoint/2010/main" val="1320737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BFF93A-7A97-7462-6CCE-8CADC3E4153B}"/>
              </a:ext>
            </a:extLst>
          </p:cNvPr>
          <p:cNvSpPr>
            <a:spLocks noGrp="1"/>
          </p:cNvSpPr>
          <p:nvPr>
            <p:ph type="title"/>
          </p:nvPr>
        </p:nvSpPr>
        <p:spPr/>
        <p:txBody>
          <a:bodyPr/>
          <a:lstStyle/>
          <a:p>
            <a:r>
              <a:rPr lang="de-DE" dirty="0"/>
              <a:t>Organisation of (B)LOB Data</a:t>
            </a:r>
          </a:p>
        </p:txBody>
      </p:sp>
      <p:sp>
        <p:nvSpPr>
          <p:cNvPr id="4" name="Rechteck: eine Ecke abgeschnitten 3">
            <a:extLst>
              <a:ext uri="{FF2B5EF4-FFF2-40B4-BE49-F238E27FC236}">
                <a16:creationId xmlns:a16="http://schemas.microsoft.com/office/drawing/2014/main" id="{844DE50F-D546-F69B-1BE6-B4D91D2B4202}"/>
              </a:ext>
            </a:extLst>
          </p:cNvPr>
          <p:cNvSpPr/>
          <p:nvPr/>
        </p:nvSpPr>
        <p:spPr>
          <a:xfrm>
            <a:off x="334965"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b="1" dirty="0">
                <a:solidFill>
                  <a:schemeClr val="tx1"/>
                </a:solidFill>
              </a:rPr>
              <a:t>Data Page</a:t>
            </a:r>
          </a:p>
        </p:txBody>
      </p:sp>
      <p:sp>
        <p:nvSpPr>
          <p:cNvPr id="5" name="Textfeld 4">
            <a:extLst>
              <a:ext uri="{FF2B5EF4-FFF2-40B4-BE49-F238E27FC236}">
                <a16:creationId xmlns:a16="http://schemas.microsoft.com/office/drawing/2014/main" id="{E1EF2827-4ABA-2E1C-8E3F-F7380B593928}"/>
              </a:ext>
            </a:extLst>
          </p:cNvPr>
          <p:cNvSpPr txBox="1"/>
          <p:nvPr/>
        </p:nvSpPr>
        <p:spPr>
          <a:xfrm>
            <a:off x="473825" y="2709949"/>
            <a:ext cx="2535382" cy="646331"/>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#1 + </a:t>
            </a:r>
            <a:r>
              <a:rPr lang="de-DE" b="1"/>
              <a:t>Pointer (24 </a:t>
            </a:r>
            <a:r>
              <a:rPr lang="de-DE" b="1" dirty="0"/>
              <a:t>Bytes!)</a:t>
            </a:r>
          </a:p>
        </p:txBody>
      </p:sp>
      <p:sp>
        <p:nvSpPr>
          <p:cNvPr id="6" name="Textfeld 5">
            <a:extLst>
              <a:ext uri="{FF2B5EF4-FFF2-40B4-BE49-F238E27FC236}">
                <a16:creationId xmlns:a16="http://schemas.microsoft.com/office/drawing/2014/main" id="{1B0C16DF-625B-CFAE-2C5B-19EF22EFC131}"/>
              </a:ext>
            </a:extLst>
          </p:cNvPr>
          <p:cNvSpPr txBox="1"/>
          <p:nvPr/>
        </p:nvSpPr>
        <p:spPr>
          <a:xfrm>
            <a:off x="3931920" y="1978429"/>
            <a:ext cx="4520517" cy="646331"/>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200" b="1" dirty="0">
                <a:solidFill>
                  <a:srgbClr val="FF00FF"/>
                </a:solidFill>
                <a:latin typeface="Consolas" panose="020B0609020204030204" pitchFamily="49" charset="0"/>
              </a:rPr>
              <a:t>UPDATE	</a:t>
            </a:r>
            <a:r>
              <a:rPr lang="de-DE" sz="1200" b="1" dirty="0" err="1">
                <a:solidFill>
                  <a:srgbClr val="000000"/>
                </a:solidFill>
                <a:latin typeface="Consolas" panose="020B0609020204030204" pitchFamily="49" charset="0"/>
              </a:rPr>
              <a:t>demo</a:t>
            </a:r>
            <a:r>
              <a:rPr lang="de-DE" sz="1200" b="1" dirty="0" err="1">
                <a:solidFill>
                  <a:srgbClr val="808080"/>
                </a:solidFill>
                <a:latin typeface="Consolas" panose="020B0609020204030204" pitchFamily="49" charset="0"/>
              </a:rPr>
              <a:t>.</a:t>
            </a:r>
            <a:r>
              <a:rPr lang="de-DE" sz="1200" b="1" dirty="0" err="1">
                <a:solidFill>
                  <a:srgbClr val="000000"/>
                </a:solidFill>
                <a:latin typeface="Consolas" panose="020B0609020204030204" pitchFamily="49" charset="0"/>
              </a:rPr>
              <a:t>customers</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SET	</a:t>
            </a:r>
            <a:r>
              <a:rPr lang="de-DE" sz="1200" b="1" dirty="0" err="1">
                <a:latin typeface="Consolas" panose="020B0609020204030204" pitchFamily="49" charset="0"/>
              </a:rPr>
              <a:t>c_ompanylogo</a:t>
            </a:r>
            <a:r>
              <a:rPr lang="de-DE" sz="1200" b="1" dirty="0">
                <a:latin typeface="Consolas" panose="020B0609020204030204" pitchFamily="49" charset="0"/>
              </a:rPr>
              <a: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a:t>
            </a:r>
            <a:r>
              <a:rPr lang="de-DE" sz="1200" b="1" dirty="0">
                <a:solidFill>
                  <a:srgbClr val="FF00FF"/>
                </a:solidFill>
                <a:latin typeface="Consolas" panose="020B0609020204030204" pitchFamily="49" charset="0"/>
              </a:rPr>
              <a:t>REPLICATE</a:t>
            </a:r>
            <a:r>
              <a:rPr lang="de-DE" sz="1200" b="1" dirty="0">
                <a:solidFill>
                  <a:srgbClr val="808080"/>
                </a:solidFill>
                <a:latin typeface="Consolas" panose="020B0609020204030204" pitchFamily="49" charset="0"/>
              </a:rPr>
              <a:t>(</a:t>
            </a:r>
            <a:r>
              <a:rPr lang="de-DE" sz="1200" b="1" dirty="0">
                <a:solidFill>
                  <a:srgbClr val="FF0000"/>
                </a:solidFill>
                <a:latin typeface="Consolas" panose="020B0609020204030204" pitchFamily="49" charset="0"/>
              </a:rPr>
              <a:t>0x00</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16000</a:t>
            </a:r>
            <a:r>
              <a:rPr lang="de-DE" sz="1200" b="1" dirty="0">
                <a:solidFill>
                  <a:srgbClr val="808080"/>
                </a:solidFill>
                <a:latin typeface="Consolas" panose="020B0609020204030204" pitchFamily="49" charset="0"/>
              </a:rPr>
              <a:t>)</a:t>
            </a:r>
          </a:p>
          <a:p>
            <a:r>
              <a:rPr lang="de-DE" sz="1200" b="1" dirty="0">
                <a:solidFill>
                  <a:srgbClr val="0000FF"/>
                </a:solidFill>
                <a:latin typeface="Consolas" panose="020B0609020204030204" pitchFamily="49" charset="0"/>
              </a:rPr>
              <a:t>WHERE	</a:t>
            </a:r>
            <a:r>
              <a:rPr lang="de-DE" sz="1200" b="1" dirty="0" err="1">
                <a:solidFill>
                  <a:srgbClr val="000000"/>
                </a:solidFill>
                <a:latin typeface="Consolas" panose="020B0609020204030204" pitchFamily="49" charset="0"/>
              </a:rPr>
              <a:t>c_custkey</a:t>
            </a:r>
            <a:r>
              <a:rPr lang="de-DE" sz="1200" b="1" dirty="0">
                <a:solidFill>
                  <a:srgbClr val="000000"/>
                </a:solidFill>
                <a:latin typeface="Consolas" panose="020B0609020204030204" pitchFamily="49" charset="0"/>
              </a:rPr>
              <a: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1</a:t>
            </a:r>
            <a:r>
              <a:rPr lang="de-DE" sz="1200" b="1" dirty="0">
                <a:solidFill>
                  <a:srgbClr val="808080"/>
                </a:solidFill>
                <a:latin typeface="Consolas" panose="020B0609020204030204" pitchFamily="49" charset="0"/>
              </a:rPr>
              <a:t>;</a:t>
            </a:r>
            <a:endParaRPr lang="de-DE" sz="1200" b="1" dirty="0">
              <a:solidFill>
                <a:srgbClr val="000000"/>
              </a:solidFill>
              <a:latin typeface="Consolas" panose="020B0609020204030204" pitchFamily="49" charset="0"/>
            </a:endParaRPr>
          </a:p>
        </p:txBody>
      </p:sp>
      <p:sp>
        <p:nvSpPr>
          <p:cNvPr id="3" name="Rechteck: eine Ecke abgeschnitten 2">
            <a:extLst>
              <a:ext uri="{FF2B5EF4-FFF2-40B4-BE49-F238E27FC236}">
                <a16:creationId xmlns:a16="http://schemas.microsoft.com/office/drawing/2014/main" id="{F79996A9-620C-CD16-0619-8E831F7A4C84}"/>
              </a:ext>
            </a:extLst>
          </p:cNvPr>
          <p:cNvSpPr/>
          <p:nvPr/>
        </p:nvSpPr>
        <p:spPr>
          <a:xfrm>
            <a:off x="3931920" y="3045850"/>
            <a:ext cx="1820487" cy="2548615"/>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b="1" dirty="0">
                <a:solidFill>
                  <a:schemeClr val="tx1"/>
                </a:solidFill>
              </a:rPr>
              <a:t>TEXT TREE PAGE</a:t>
            </a:r>
            <a:br>
              <a:rPr lang="de-DE" sz="1400" b="1" dirty="0">
                <a:solidFill>
                  <a:schemeClr val="tx1"/>
                </a:solidFill>
              </a:rPr>
            </a:br>
            <a:r>
              <a:rPr lang="de-DE" sz="1400" b="1" dirty="0">
                <a:solidFill>
                  <a:schemeClr val="tx1"/>
                </a:solidFill>
              </a:rPr>
              <a:t>(1:232:0)</a:t>
            </a:r>
          </a:p>
        </p:txBody>
      </p:sp>
      <p:pic>
        <p:nvPicPr>
          <p:cNvPr id="8" name="Grafik 7">
            <a:extLst>
              <a:ext uri="{FF2B5EF4-FFF2-40B4-BE49-F238E27FC236}">
                <a16:creationId xmlns:a16="http://schemas.microsoft.com/office/drawing/2014/main" id="{67C967D7-AEDF-0FD2-78F4-7BBF25F49B86}"/>
              </a:ext>
            </a:extLst>
          </p:cNvPr>
          <p:cNvPicPr>
            <a:picLocks noChangeAspect="1"/>
          </p:cNvPicPr>
          <p:nvPr/>
        </p:nvPicPr>
        <p:blipFill>
          <a:blip r:embed="rId2"/>
          <a:stretch>
            <a:fillRect/>
          </a:stretch>
        </p:blipFill>
        <p:spPr>
          <a:xfrm>
            <a:off x="473825" y="3690237"/>
            <a:ext cx="2535382" cy="1668925"/>
          </a:xfrm>
          <a:prstGeom prst="rect">
            <a:avLst/>
          </a:prstGeom>
        </p:spPr>
      </p:pic>
      <p:sp>
        <p:nvSpPr>
          <p:cNvPr id="9" name="Textfeld 8">
            <a:extLst>
              <a:ext uri="{FF2B5EF4-FFF2-40B4-BE49-F238E27FC236}">
                <a16:creationId xmlns:a16="http://schemas.microsoft.com/office/drawing/2014/main" id="{F3C96511-63D4-B4A3-CC62-7E6A1CA70F16}"/>
              </a:ext>
            </a:extLst>
          </p:cNvPr>
          <p:cNvSpPr txBox="1"/>
          <p:nvPr/>
        </p:nvSpPr>
        <p:spPr>
          <a:xfrm>
            <a:off x="4042063" y="3927519"/>
            <a:ext cx="1600200" cy="307777"/>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defPPr>
              <a:defRPr lang="de-DE"/>
            </a:defPPr>
            <a:lvl1pPr>
              <a:defRPr b="1"/>
            </a:lvl1pPr>
          </a:lstStyle>
          <a:p>
            <a:r>
              <a:rPr lang="de-DE" sz="1400" dirty="0"/>
              <a:t>Pointer #1</a:t>
            </a:r>
          </a:p>
        </p:txBody>
      </p:sp>
      <p:sp>
        <p:nvSpPr>
          <p:cNvPr id="10" name="Textfeld 9">
            <a:extLst>
              <a:ext uri="{FF2B5EF4-FFF2-40B4-BE49-F238E27FC236}">
                <a16:creationId xmlns:a16="http://schemas.microsoft.com/office/drawing/2014/main" id="{4B015565-C069-5733-1678-EB31716E7B87}"/>
              </a:ext>
            </a:extLst>
          </p:cNvPr>
          <p:cNvSpPr txBox="1"/>
          <p:nvPr/>
        </p:nvSpPr>
        <p:spPr>
          <a:xfrm>
            <a:off x="4042063" y="4412507"/>
            <a:ext cx="1600200" cy="307777"/>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defPPr>
              <a:defRPr lang="de-DE"/>
            </a:defPPr>
            <a:lvl1pPr>
              <a:defRPr b="1"/>
            </a:lvl1pPr>
          </a:lstStyle>
          <a:p>
            <a:r>
              <a:rPr lang="de-DE" sz="1400" dirty="0"/>
              <a:t>Pointer #2</a:t>
            </a:r>
          </a:p>
        </p:txBody>
      </p:sp>
      <p:sp>
        <p:nvSpPr>
          <p:cNvPr id="11" name="Textfeld 10">
            <a:extLst>
              <a:ext uri="{FF2B5EF4-FFF2-40B4-BE49-F238E27FC236}">
                <a16:creationId xmlns:a16="http://schemas.microsoft.com/office/drawing/2014/main" id="{E81ABFB4-852E-546C-9201-371C201722DD}"/>
              </a:ext>
            </a:extLst>
          </p:cNvPr>
          <p:cNvSpPr txBox="1"/>
          <p:nvPr/>
        </p:nvSpPr>
        <p:spPr>
          <a:xfrm>
            <a:off x="4042063" y="5075292"/>
            <a:ext cx="1600200" cy="307777"/>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defPPr>
              <a:defRPr lang="de-DE"/>
            </a:defPPr>
            <a:lvl1pPr>
              <a:defRPr b="1"/>
            </a:lvl1pPr>
          </a:lstStyle>
          <a:p>
            <a:r>
              <a:rPr lang="de-DE" sz="1400" dirty="0"/>
              <a:t>Pointer #n</a:t>
            </a:r>
          </a:p>
        </p:txBody>
      </p:sp>
      <p:cxnSp>
        <p:nvCxnSpPr>
          <p:cNvPr id="13" name="Verbinder: gewinkelt 12">
            <a:extLst>
              <a:ext uri="{FF2B5EF4-FFF2-40B4-BE49-F238E27FC236}">
                <a16:creationId xmlns:a16="http://schemas.microsoft.com/office/drawing/2014/main" id="{E8D8A081-5F96-C24B-0E5A-AB3580F6406C}"/>
              </a:ext>
            </a:extLst>
          </p:cNvPr>
          <p:cNvCxnSpPr>
            <a:cxnSpLocks/>
            <a:stCxn id="5" idx="3"/>
            <a:endCxn id="3" idx="2"/>
          </p:cNvCxnSpPr>
          <p:nvPr/>
        </p:nvCxnSpPr>
        <p:spPr>
          <a:xfrm>
            <a:off x="3009207" y="3033115"/>
            <a:ext cx="922713" cy="1287043"/>
          </a:xfrm>
          <a:prstGeom prst="bentConnector3">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hteck: eine Ecke abgeschnitten 13">
            <a:extLst>
              <a:ext uri="{FF2B5EF4-FFF2-40B4-BE49-F238E27FC236}">
                <a16:creationId xmlns:a16="http://schemas.microsoft.com/office/drawing/2014/main" id="{3AF03EA9-508B-4593-68D9-98B8C9468488}"/>
              </a:ext>
            </a:extLst>
          </p:cNvPr>
          <p:cNvSpPr/>
          <p:nvPr/>
        </p:nvSpPr>
        <p:spPr>
          <a:xfrm>
            <a:off x="6851375" y="4332193"/>
            <a:ext cx="1052886" cy="125199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b="1" dirty="0">
                <a:solidFill>
                  <a:schemeClr val="tx1"/>
                </a:solidFill>
              </a:rPr>
              <a:t>TEXT MIXED PAGE</a:t>
            </a:r>
          </a:p>
        </p:txBody>
      </p:sp>
      <p:sp>
        <p:nvSpPr>
          <p:cNvPr id="15" name="Rechteck: eine Ecke abgeschnitten 14">
            <a:extLst>
              <a:ext uri="{FF2B5EF4-FFF2-40B4-BE49-F238E27FC236}">
                <a16:creationId xmlns:a16="http://schemas.microsoft.com/office/drawing/2014/main" id="{519EF909-A787-6FA8-23DF-DC146F523615}"/>
              </a:ext>
            </a:extLst>
          </p:cNvPr>
          <p:cNvSpPr/>
          <p:nvPr/>
        </p:nvSpPr>
        <p:spPr>
          <a:xfrm>
            <a:off x="8267732" y="4332193"/>
            <a:ext cx="1052886" cy="125199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b="1" dirty="0">
                <a:solidFill>
                  <a:schemeClr val="tx1"/>
                </a:solidFill>
              </a:rPr>
              <a:t>TEXT MIXEDPAGE</a:t>
            </a:r>
          </a:p>
        </p:txBody>
      </p:sp>
      <p:sp>
        <p:nvSpPr>
          <p:cNvPr id="16" name="Rechteck: eine Ecke abgeschnitten 15">
            <a:extLst>
              <a:ext uri="{FF2B5EF4-FFF2-40B4-BE49-F238E27FC236}">
                <a16:creationId xmlns:a16="http://schemas.microsoft.com/office/drawing/2014/main" id="{D4FC40A2-D6D8-D7F2-0AC1-9DB732140EC7}"/>
              </a:ext>
            </a:extLst>
          </p:cNvPr>
          <p:cNvSpPr/>
          <p:nvPr/>
        </p:nvSpPr>
        <p:spPr>
          <a:xfrm>
            <a:off x="9711222" y="4332193"/>
            <a:ext cx="1052886" cy="125199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b="1" dirty="0">
                <a:solidFill>
                  <a:schemeClr val="tx1"/>
                </a:solidFill>
              </a:rPr>
              <a:t>TEXT MIXEDPAGE</a:t>
            </a:r>
          </a:p>
        </p:txBody>
      </p:sp>
      <p:cxnSp>
        <p:nvCxnSpPr>
          <p:cNvPr id="18" name="Verbinder: gewinkelt 17">
            <a:extLst>
              <a:ext uri="{FF2B5EF4-FFF2-40B4-BE49-F238E27FC236}">
                <a16:creationId xmlns:a16="http://schemas.microsoft.com/office/drawing/2014/main" id="{952325C3-5C78-B620-2483-7864659CE47B}"/>
              </a:ext>
            </a:extLst>
          </p:cNvPr>
          <p:cNvCxnSpPr>
            <a:stCxn id="9" idx="3"/>
            <a:endCxn id="14" idx="2"/>
          </p:cNvCxnSpPr>
          <p:nvPr/>
        </p:nvCxnSpPr>
        <p:spPr>
          <a:xfrm>
            <a:off x="5642263" y="4081408"/>
            <a:ext cx="1209112" cy="87678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1E06E618-13CF-108B-B78E-F3BE3EBBA934}"/>
              </a:ext>
            </a:extLst>
          </p:cNvPr>
          <p:cNvCxnSpPr>
            <a:cxnSpLocks/>
            <a:stCxn id="10" idx="3"/>
            <a:endCxn id="15" idx="1"/>
          </p:cNvCxnSpPr>
          <p:nvPr/>
        </p:nvCxnSpPr>
        <p:spPr>
          <a:xfrm>
            <a:off x="5642263" y="4566396"/>
            <a:ext cx="3151912" cy="1017793"/>
          </a:xfrm>
          <a:prstGeom prst="bentConnector4">
            <a:avLst>
              <a:gd name="adj1" fmla="val 17026"/>
              <a:gd name="adj2" fmla="val 11793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Verbinder: gewinkelt 22">
            <a:extLst>
              <a:ext uri="{FF2B5EF4-FFF2-40B4-BE49-F238E27FC236}">
                <a16:creationId xmlns:a16="http://schemas.microsoft.com/office/drawing/2014/main" id="{F731AF1A-4BA1-FE61-CB85-C26F1E289C22}"/>
              </a:ext>
            </a:extLst>
          </p:cNvPr>
          <p:cNvCxnSpPr>
            <a:cxnSpLocks/>
            <a:stCxn id="11" idx="3"/>
            <a:endCxn id="16" idx="1"/>
          </p:cNvCxnSpPr>
          <p:nvPr/>
        </p:nvCxnSpPr>
        <p:spPr>
          <a:xfrm>
            <a:off x="5642263" y="5229181"/>
            <a:ext cx="4595402" cy="355008"/>
          </a:xfrm>
          <a:prstGeom prst="bentConnector4">
            <a:avLst>
              <a:gd name="adj1" fmla="val 7987"/>
              <a:gd name="adj2" fmla="val 19253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E7DA13E0-CF4B-1ACA-1414-15CCA7AB03F1}"/>
              </a:ext>
            </a:extLst>
          </p:cNvPr>
          <p:cNvCxnSpPr>
            <a:stCxn id="6" idx="1"/>
            <a:endCxn id="5" idx="3"/>
          </p:cNvCxnSpPr>
          <p:nvPr/>
        </p:nvCxnSpPr>
        <p:spPr>
          <a:xfrm flipH="1">
            <a:off x="3009207" y="2301595"/>
            <a:ext cx="922713" cy="73152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1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A9FEF5-2473-0086-6129-67F3E9923D57}"/>
              </a:ext>
            </a:extLst>
          </p:cNvPr>
          <p:cNvSpPr>
            <a:spLocks noGrp="1"/>
          </p:cNvSpPr>
          <p:nvPr>
            <p:ph type="title"/>
          </p:nvPr>
        </p:nvSpPr>
        <p:spPr/>
        <p:txBody>
          <a:bodyPr/>
          <a:lstStyle/>
          <a:p>
            <a:r>
              <a:rPr lang="en-US"/>
              <a:t>Special features to consider</a:t>
            </a:r>
          </a:p>
        </p:txBody>
      </p:sp>
      <p:sp>
        <p:nvSpPr>
          <p:cNvPr id="3" name="Inhaltsplatzhalter 2">
            <a:extLst>
              <a:ext uri="{FF2B5EF4-FFF2-40B4-BE49-F238E27FC236}">
                <a16:creationId xmlns:a16="http://schemas.microsoft.com/office/drawing/2014/main" id="{0F07E178-1A02-DD0B-5005-A11A0C766898}"/>
              </a:ext>
            </a:extLst>
          </p:cNvPr>
          <p:cNvSpPr>
            <a:spLocks noGrp="1"/>
          </p:cNvSpPr>
          <p:nvPr>
            <p:ph idx="1"/>
          </p:nvPr>
        </p:nvSpPr>
        <p:spPr/>
        <p:txBody>
          <a:bodyPr/>
          <a:lstStyle/>
          <a:p>
            <a:r>
              <a:rPr lang="en-US" dirty="0"/>
              <a:t>LOB data should be stored on a separate filegroup</a:t>
            </a:r>
          </a:p>
          <a:p>
            <a:r>
              <a:rPr lang="en-US" dirty="0"/>
              <a:t>Force the storage of LOB data as OUT OF ROW data by using </a:t>
            </a:r>
            <a:r>
              <a:rPr lang="en-US" b="1" dirty="0" err="1"/>
              <a:t>sp_tableoption</a:t>
            </a:r>
            <a:endParaRPr lang="en-US" b="1" dirty="0"/>
          </a:p>
          <a:p>
            <a:pPr lvl="1"/>
            <a:r>
              <a:rPr lang="en-US" b="1" dirty="0"/>
              <a:t>If LOB data are stored OUT OF ROW by default the pointer has a size</a:t>
            </a:r>
            <a:br>
              <a:rPr lang="en-US" b="1" dirty="0"/>
            </a:br>
            <a:r>
              <a:rPr lang="en-US" b="1" dirty="0"/>
              <a:t>of 16 Bytes instead of 24 Bytes!</a:t>
            </a:r>
          </a:p>
          <a:p>
            <a:r>
              <a:rPr lang="en-US" dirty="0"/>
              <a:t>If a row must store LOB data, it will use a 16/24 Bytes Pointer at the end of the row for every LOB reference.</a:t>
            </a:r>
          </a:p>
          <a:p>
            <a:r>
              <a:rPr lang="en-US" dirty="0"/>
              <a:t>If the LOB will not be inserted with the row an update of LOB data can cause fragmentation of the clustered index when it adds additional 16/24 Bytes for the reference.</a:t>
            </a:r>
          </a:p>
        </p:txBody>
      </p:sp>
    </p:spTree>
    <p:extLst>
      <p:ext uri="{BB962C8B-B14F-4D97-AF65-F5344CB8AC3E}">
        <p14:creationId xmlns:p14="http://schemas.microsoft.com/office/powerpoint/2010/main" val="266092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66F59-B715-4CE2-83DF-6D035DD595FA}"/>
              </a:ext>
            </a:extLst>
          </p:cNvPr>
          <p:cNvSpPr>
            <a:spLocks noGrp="1"/>
          </p:cNvSpPr>
          <p:nvPr>
            <p:ph type="title"/>
          </p:nvPr>
        </p:nvSpPr>
        <p:spPr/>
        <p:txBody>
          <a:bodyPr/>
          <a:lstStyle/>
          <a:p>
            <a:r>
              <a:rPr lang="de-DE" dirty="0"/>
              <a:t>Links for </a:t>
            </a:r>
            <a:r>
              <a:rPr lang="de-DE" dirty="0" err="1"/>
              <a:t>this</a:t>
            </a:r>
            <a:r>
              <a:rPr lang="de-DE" dirty="0"/>
              <a:t> Session/Workshop</a:t>
            </a:r>
          </a:p>
        </p:txBody>
      </p:sp>
      <p:sp>
        <p:nvSpPr>
          <p:cNvPr id="3" name="Inhaltsplatzhalter 2">
            <a:extLst>
              <a:ext uri="{FF2B5EF4-FFF2-40B4-BE49-F238E27FC236}">
                <a16:creationId xmlns:a16="http://schemas.microsoft.com/office/drawing/2014/main" id="{32727BD7-7924-41DC-BF8D-0990B5F36E59}"/>
              </a:ext>
            </a:extLst>
          </p:cNvPr>
          <p:cNvSpPr>
            <a:spLocks noGrp="1"/>
          </p:cNvSpPr>
          <p:nvPr>
            <p:ph idx="1"/>
          </p:nvPr>
        </p:nvSpPr>
        <p:spPr/>
        <p:txBody>
          <a:bodyPr>
            <a:normAutofit/>
          </a:bodyPr>
          <a:lstStyle/>
          <a:p>
            <a:r>
              <a:rPr lang="de-DE" dirty="0"/>
              <a:t>Scripts and Slide Decks</a:t>
            </a:r>
            <a:br>
              <a:rPr lang="de-DE" dirty="0"/>
            </a:br>
            <a:r>
              <a:rPr lang="de-DE" i="0" u="none" strike="noStrike" dirty="0">
                <a:solidFill>
                  <a:srgbClr val="165364"/>
                </a:solidFill>
                <a:effectLst/>
                <a:latin typeface="verdana" panose="020B0604030504040204" pitchFamily="34" charset="0"/>
                <a:hlinkClick r:id="rId2"/>
              </a:rPr>
              <a:t>https://t1p.de/LOBManagement</a:t>
            </a:r>
            <a:endParaRPr lang="de-DE" dirty="0"/>
          </a:p>
          <a:p>
            <a:endParaRPr lang="de-DE" dirty="0"/>
          </a:p>
          <a:p>
            <a:r>
              <a:rPr lang="de-DE" dirty="0"/>
              <a:t>ERP Demo Database (17.00 GB)</a:t>
            </a:r>
            <a:br>
              <a:rPr lang="de-DE" dirty="0"/>
            </a:br>
            <a:r>
              <a:rPr lang="de-DE" dirty="0">
                <a:hlinkClick r:id="rId3"/>
              </a:rPr>
              <a:t>https://db-berater.de/downloads/ERP_Demo_2012.bak</a:t>
            </a:r>
            <a:endParaRPr lang="de-DE" dirty="0"/>
          </a:p>
          <a:p>
            <a:endParaRPr lang="de-DE" dirty="0"/>
          </a:p>
          <a:p>
            <a:r>
              <a:rPr lang="de-DE" dirty="0" err="1"/>
              <a:t>SQLQueryStress</a:t>
            </a:r>
            <a:br>
              <a:rPr lang="de-DE" dirty="0"/>
            </a:br>
            <a:r>
              <a:rPr lang="de-DE" dirty="0">
                <a:hlinkClick r:id="rId4"/>
              </a:rPr>
              <a:t>https://github.com/ErikEJ/SqlQueryStress</a:t>
            </a:r>
            <a:endParaRPr lang="de-DE" dirty="0"/>
          </a:p>
          <a:p>
            <a:endParaRPr lang="de-DE" dirty="0"/>
          </a:p>
          <a:p>
            <a:r>
              <a:rPr lang="de-DE" dirty="0"/>
              <a:t>Windows Admin Center</a:t>
            </a:r>
            <a:br>
              <a:rPr lang="de-DE" dirty="0"/>
            </a:br>
            <a:r>
              <a:rPr lang="de-DE" dirty="0">
                <a:hlinkClick r:id="rId5"/>
              </a:rPr>
              <a:t>https://go.microsoft.com/fwlink/?linkid=2220149</a:t>
            </a:r>
            <a:endParaRPr lang="de-DE" dirty="0"/>
          </a:p>
          <a:p>
            <a:endParaRPr lang="de-DE" dirty="0"/>
          </a:p>
        </p:txBody>
      </p:sp>
    </p:spTree>
    <p:extLst>
      <p:ext uri="{BB962C8B-B14F-4D97-AF65-F5344CB8AC3E}">
        <p14:creationId xmlns:p14="http://schemas.microsoft.com/office/powerpoint/2010/main" val="125296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10368F-0406-46EE-A5FF-A109A1B8E842}"/>
              </a:ext>
            </a:extLst>
          </p:cNvPr>
          <p:cNvSpPr>
            <a:spLocks noGrp="1"/>
          </p:cNvSpPr>
          <p:nvPr>
            <p:ph type="title"/>
          </p:nvPr>
        </p:nvSpPr>
        <p:spPr/>
        <p:txBody>
          <a:bodyPr>
            <a:normAutofit/>
          </a:bodyPr>
          <a:lstStyle/>
          <a:p>
            <a:r>
              <a:rPr lang="en-US" dirty="0"/>
              <a:t>Negative Impact of Default In-Row LOBs</a:t>
            </a:r>
          </a:p>
        </p:txBody>
      </p:sp>
      <p:sp>
        <p:nvSpPr>
          <p:cNvPr id="6" name="Content Placeholder 5">
            <a:extLst>
              <a:ext uri="{FF2B5EF4-FFF2-40B4-BE49-F238E27FC236}">
                <a16:creationId xmlns:a16="http://schemas.microsoft.com/office/drawing/2014/main" id="{E9E20EE7-EB77-44B2-822C-327E45BE7CBC}"/>
              </a:ext>
            </a:extLst>
          </p:cNvPr>
          <p:cNvSpPr>
            <a:spLocks noGrp="1"/>
          </p:cNvSpPr>
          <p:nvPr>
            <p:ph sz="half" idx="1"/>
          </p:nvPr>
        </p:nvSpPr>
        <p:spPr/>
        <p:txBody>
          <a:bodyPr>
            <a:normAutofit/>
          </a:bodyPr>
          <a:lstStyle/>
          <a:p>
            <a:pPr>
              <a:lnSpc>
                <a:spcPct val="120000"/>
              </a:lnSpc>
            </a:pPr>
            <a:r>
              <a:rPr lang="en-US" b="1" dirty="0"/>
              <a:t>Slow Queries</a:t>
            </a:r>
          </a:p>
          <a:p>
            <a:pPr lvl="1">
              <a:lnSpc>
                <a:spcPct val="120000"/>
              </a:lnSpc>
            </a:pPr>
            <a:r>
              <a:rPr lang="en-US" dirty="0"/>
              <a:t>Low Row Counts per Page.</a:t>
            </a:r>
          </a:p>
          <a:p>
            <a:pPr lvl="1">
              <a:lnSpc>
                <a:spcPct val="120000"/>
              </a:lnSpc>
            </a:pPr>
            <a:r>
              <a:rPr lang="en-US" dirty="0"/>
              <a:t>Non-LOB queries still include LOB data on every page.</a:t>
            </a:r>
          </a:p>
          <a:p>
            <a:pPr>
              <a:lnSpc>
                <a:spcPct val="120000"/>
              </a:lnSpc>
            </a:pPr>
            <a:r>
              <a:rPr lang="en-US" b="1" dirty="0"/>
              <a:t>Effects on Page Density</a:t>
            </a:r>
          </a:p>
          <a:p>
            <a:pPr lvl="1">
              <a:lnSpc>
                <a:spcPct val="120000"/>
              </a:lnSpc>
            </a:pPr>
            <a:r>
              <a:rPr lang="en-US" dirty="0"/>
              <a:t>Wasted Memory and Disk</a:t>
            </a:r>
          </a:p>
          <a:p>
            <a:pPr lvl="1">
              <a:lnSpc>
                <a:spcPct val="120000"/>
              </a:lnSpc>
            </a:pPr>
            <a:r>
              <a:rPr lang="en-US" dirty="0"/>
              <a:t>Disk to Memory Loads matter even with SSDs/Flash Disks</a:t>
            </a:r>
          </a:p>
        </p:txBody>
      </p:sp>
      <p:sp>
        <p:nvSpPr>
          <p:cNvPr id="7" name="Inhaltsplatzhalter 6">
            <a:extLst>
              <a:ext uri="{FF2B5EF4-FFF2-40B4-BE49-F238E27FC236}">
                <a16:creationId xmlns:a16="http://schemas.microsoft.com/office/drawing/2014/main" id="{9835933A-679B-B2E5-BEA5-18E70676A465}"/>
              </a:ext>
            </a:extLst>
          </p:cNvPr>
          <p:cNvSpPr>
            <a:spLocks noGrp="1"/>
          </p:cNvSpPr>
          <p:nvPr>
            <p:ph sz="half" idx="2"/>
          </p:nvPr>
        </p:nvSpPr>
        <p:spPr/>
        <p:txBody>
          <a:bodyPr>
            <a:normAutofit/>
          </a:bodyPr>
          <a:lstStyle/>
          <a:p>
            <a:pPr>
              <a:lnSpc>
                <a:spcPct val="120000"/>
              </a:lnSpc>
            </a:pPr>
            <a:r>
              <a:rPr lang="en-US" dirty="0"/>
              <a:t>Extra Indexes required </a:t>
            </a:r>
            <a:r>
              <a:rPr lang="en-US"/>
              <a:t>for speed</a:t>
            </a:r>
            <a:endParaRPr lang="en-US" dirty="0"/>
          </a:p>
          <a:p>
            <a:pPr lvl="1">
              <a:lnSpc>
                <a:spcPct val="120000"/>
              </a:lnSpc>
            </a:pPr>
            <a:r>
              <a:rPr lang="en-US" dirty="0">
                <a:solidFill>
                  <a:srgbClr val="00B050"/>
                </a:solidFill>
              </a:rPr>
              <a:t>Faster because they don’t contain the LOB data.</a:t>
            </a:r>
          </a:p>
          <a:p>
            <a:pPr lvl="1">
              <a:lnSpc>
                <a:spcPct val="120000"/>
              </a:lnSpc>
            </a:pPr>
            <a:r>
              <a:rPr lang="en-US" dirty="0">
                <a:solidFill>
                  <a:srgbClr val="FF0000"/>
                </a:solidFill>
              </a:rPr>
              <a:t>Duplication of Data</a:t>
            </a:r>
          </a:p>
          <a:p>
            <a:pPr lvl="1">
              <a:lnSpc>
                <a:spcPct val="120000"/>
              </a:lnSpc>
            </a:pPr>
            <a:r>
              <a:rPr lang="en-US" dirty="0">
                <a:solidFill>
                  <a:srgbClr val="FF0000"/>
                </a:solidFill>
              </a:rPr>
              <a:t>More indexes to maintain.</a:t>
            </a:r>
          </a:p>
          <a:p>
            <a:pPr>
              <a:lnSpc>
                <a:spcPct val="120000"/>
              </a:lnSpc>
            </a:pPr>
            <a:r>
              <a:rPr lang="en-US" dirty="0"/>
              <a:t>expensive Updates</a:t>
            </a:r>
          </a:p>
          <a:p>
            <a:pPr lvl="1">
              <a:lnSpc>
                <a:spcPct val="120000"/>
              </a:lnSpc>
            </a:pPr>
            <a:r>
              <a:rPr lang="en-US" dirty="0"/>
              <a:t>Page Splits </a:t>
            </a:r>
          </a:p>
          <a:p>
            <a:pPr lvl="1">
              <a:lnSpc>
                <a:spcPct val="120000"/>
              </a:lnSpc>
            </a:pPr>
            <a:r>
              <a:rPr lang="en-US" dirty="0"/>
              <a:t>Fragmentation</a:t>
            </a:r>
          </a:p>
          <a:p>
            <a:pPr lvl="1">
              <a:lnSpc>
                <a:spcPct val="120000"/>
              </a:lnSpc>
            </a:pPr>
            <a:r>
              <a:rPr lang="en-US" dirty="0"/>
              <a:t>Index Maintenance</a:t>
            </a:r>
          </a:p>
          <a:p>
            <a:pPr lvl="1">
              <a:lnSpc>
                <a:spcPct val="120000"/>
              </a:lnSpc>
            </a:pPr>
            <a:r>
              <a:rPr lang="en-US" dirty="0"/>
              <a:t>Log File Use</a:t>
            </a:r>
          </a:p>
          <a:p>
            <a:endParaRPr lang="de-DE" dirty="0"/>
          </a:p>
        </p:txBody>
      </p:sp>
    </p:spTree>
    <p:extLst>
      <p:ext uri="{BB962C8B-B14F-4D97-AF65-F5344CB8AC3E}">
        <p14:creationId xmlns:p14="http://schemas.microsoft.com/office/powerpoint/2010/main" val="2889671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09D09-B37A-9A3E-D2D3-A6B7CFB4B467}"/>
            </a:ext>
          </a:extLst>
        </p:cNvPr>
        <p:cNvGrpSpPr/>
        <p:nvPr/>
      </p:nvGrpSpPr>
      <p:grpSpPr>
        <a:xfrm>
          <a:off x="0" y="0"/>
          <a:ext cx="0" cy="0"/>
          <a:chOff x="0" y="0"/>
          <a:chExt cx="0" cy="0"/>
        </a:xfrm>
      </p:grpSpPr>
      <p:pic>
        <p:nvPicPr>
          <p:cNvPr id="4" name="Grafik 3" descr="Ein Bild, das Text, Person, Mann, drinnen enthält.">
            <a:extLst>
              <a:ext uri="{FF2B5EF4-FFF2-40B4-BE49-F238E27FC236}">
                <a16:creationId xmlns:a16="http://schemas.microsoft.com/office/drawing/2014/main" id="{1B085F05-A45E-DA3E-CABB-164CF7DEC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27" y="1248848"/>
            <a:ext cx="7758546" cy="4360304"/>
          </a:xfrm>
          <a:prstGeom prst="rect">
            <a:avLst/>
          </a:prstGeom>
          <a:ln w="57150">
            <a:solidFill>
              <a:schemeClr val="tx1"/>
            </a:solidFill>
          </a:ln>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1596235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Wand, drinnen, Person, essend enthält.&#10;&#10;Automatisch generierte Beschreibung">
            <a:extLst>
              <a:ext uri="{FF2B5EF4-FFF2-40B4-BE49-F238E27FC236}">
                <a16:creationId xmlns:a16="http://schemas.microsoft.com/office/drawing/2014/main" id="{B83979AF-EC4E-A3B7-5E7A-4742A3BCD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025" y="1196975"/>
            <a:ext cx="3409950" cy="3429000"/>
          </a:xfrm>
          <a:prstGeom prst="rect">
            <a:avLst/>
          </a:prstGeom>
          <a:ln w="57150">
            <a:solidFill>
              <a:schemeClr val="tx1"/>
            </a:solidFill>
          </a:ln>
          <a:effectLst>
            <a:outerShdw blurRad="76200" dist="12700" dir="8100000" sy="-23000" kx="800400" algn="br" rotWithShape="0">
              <a:prstClr val="black">
                <a:alpha val="20000"/>
              </a:prstClr>
            </a:outerShdw>
          </a:effectLst>
        </p:spPr>
      </p:pic>
      <p:sp>
        <p:nvSpPr>
          <p:cNvPr id="2" name="Untertitel 2">
            <a:extLst>
              <a:ext uri="{FF2B5EF4-FFF2-40B4-BE49-F238E27FC236}">
                <a16:creationId xmlns:a16="http://schemas.microsoft.com/office/drawing/2014/main" id="{C397CE24-1561-012C-8144-0FD46600A04F}"/>
              </a:ext>
            </a:extLst>
          </p:cNvPr>
          <p:cNvSpPr txBox="1">
            <a:spLocks/>
          </p:cNvSpPr>
          <p:nvPr/>
        </p:nvSpPr>
        <p:spPr>
          <a:xfrm>
            <a:off x="344245" y="4870174"/>
            <a:ext cx="11510683" cy="743821"/>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marL="0" indent="0" algn="ctr">
              <a:buNone/>
            </a:pPr>
            <a:r>
              <a:rPr lang="de-DE" b="1">
                <a:solidFill>
                  <a:srgbClr val="165364"/>
                </a:solidFill>
                <a:latin typeface="verdana" panose="020B0604030504040204" pitchFamily="34" charset="0"/>
                <a:hlinkClick r:id="rId3"/>
              </a:rPr>
              <a:t>https://t1p.de/LOBManagement</a:t>
            </a:r>
            <a:endParaRPr lang="de-DE" dirty="0"/>
          </a:p>
        </p:txBody>
      </p:sp>
      <p:pic>
        <p:nvPicPr>
          <p:cNvPr id="4" name="Grafik 3">
            <a:extLst>
              <a:ext uri="{FF2B5EF4-FFF2-40B4-BE49-F238E27FC236}">
                <a16:creationId xmlns:a16="http://schemas.microsoft.com/office/drawing/2014/main" id="{F6B00A4B-A5C2-4993-B1D0-6E21E80A6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904762" cy="1904762"/>
          </a:xfrm>
          <a:prstGeom prst="rect">
            <a:avLst/>
          </a:prstGeom>
        </p:spPr>
      </p:pic>
    </p:spTree>
    <p:extLst>
      <p:ext uri="{BB962C8B-B14F-4D97-AF65-F5344CB8AC3E}">
        <p14:creationId xmlns:p14="http://schemas.microsoft.com/office/powerpoint/2010/main" val="21690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Uwe Ricken</a:t>
            </a:r>
            <a:br>
              <a:rPr lang="de-DE" dirty="0"/>
            </a:br>
            <a:r>
              <a:rPr lang="de-DE" sz="2400" dirty="0"/>
              <a:t>db Berater GmbH</a:t>
            </a:r>
          </a:p>
        </p:txBody>
      </p:sp>
      <p:sp>
        <p:nvSpPr>
          <p:cNvPr id="2" name="Inhaltsplatzhalter 1"/>
          <p:cNvSpPr>
            <a:spLocks noGrp="1"/>
          </p:cNvSpPr>
          <p:nvPr>
            <p:ph sz="half" idx="1"/>
          </p:nvPr>
        </p:nvSpPr>
        <p:spPr>
          <a:prstGeom prst="rect">
            <a:avLst/>
          </a:prstGeom>
        </p:spPr>
        <p:txBody>
          <a:bodyPr>
            <a:normAutofit/>
          </a:bodyPr>
          <a:lstStyle/>
          <a:p>
            <a:pPr marL="0" indent="0">
              <a:buNone/>
            </a:pPr>
            <a:r>
              <a:rPr lang="en-US" sz="1400" dirty="0"/>
              <a:t>I am working with IT-systems since early 1990's and with the main focus on </a:t>
            </a:r>
            <a:r>
              <a:rPr lang="en-US" sz="1400" b="1" i="1" dirty="0">
                <a:solidFill>
                  <a:schemeClr val="accent5"/>
                </a:solidFill>
              </a:rPr>
              <a:t>Microsoft SQL Server </a:t>
            </a:r>
            <a:r>
              <a:rPr lang="en-US" sz="1400" dirty="0"/>
              <a:t>since version 6.0. I started with development of database applications in 1998 with a professional CRM-System based on Microsoft products (Microsoft Office and </a:t>
            </a:r>
            <a:r>
              <a:rPr lang="en-US" sz="1400" b="1" i="1" dirty="0">
                <a:solidFill>
                  <a:schemeClr val="accent5"/>
                </a:solidFill>
              </a:rPr>
              <a:t>Microsoft SQL Server</a:t>
            </a:r>
            <a:r>
              <a:rPr lang="en-US" sz="1400" dirty="0"/>
              <a:t>).</a:t>
            </a:r>
          </a:p>
          <a:p>
            <a:pPr marL="0" indent="0">
              <a:buNone/>
            </a:pPr>
            <a:br>
              <a:rPr lang="en-US" sz="1400" dirty="0"/>
            </a:br>
            <a:r>
              <a:rPr lang="en-US" sz="1400" dirty="0"/>
              <a:t>Since 2008 I'm focused exclusively on </a:t>
            </a:r>
            <a:r>
              <a:rPr lang="en-US" sz="1400" b="1" i="1" dirty="0">
                <a:solidFill>
                  <a:schemeClr val="accent5"/>
                </a:solidFill>
              </a:rPr>
              <a:t>Microsoft SQL Server</a:t>
            </a:r>
            <a:r>
              <a:rPr lang="en-US" sz="1400" dirty="0"/>
              <a:t> and since 2008 I'm working in 3rd level support teams for banks, insurances and global industries.</a:t>
            </a:r>
          </a:p>
          <a:p>
            <a:pPr marL="0" indent="0">
              <a:buNone/>
            </a:pPr>
            <a:endParaRPr lang="en-US" sz="1400" dirty="0"/>
          </a:p>
          <a:p>
            <a:pPr marL="0" indent="0">
              <a:buNone/>
            </a:pPr>
            <a:r>
              <a:rPr lang="en-US" sz="1400" dirty="0"/>
              <a:t>Since May 2013 I'm a </a:t>
            </a:r>
            <a:r>
              <a:rPr lang="en-US" sz="1400" b="1" dirty="0">
                <a:solidFill>
                  <a:srgbClr val="FF0000"/>
                </a:solidFill>
              </a:rPr>
              <a:t>Microsoft Certified Master: SQL Server 2008 </a:t>
            </a:r>
            <a:r>
              <a:rPr lang="en-US" sz="1400" dirty="0"/>
              <a:t>which was an amazing way into the depth of </a:t>
            </a:r>
            <a:r>
              <a:rPr lang="en-US" sz="1400" b="1" i="1" dirty="0">
                <a:solidFill>
                  <a:schemeClr val="accent5"/>
                </a:solidFill>
              </a:rPr>
              <a:t>Microsoft SQL Server</a:t>
            </a:r>
            <a:r>
              <a:rPr lang="en-US" sz="1400" dirty="0"/>
              <a:t>.</a:t>
            </a:r>
          </a:p>
          <a:p>
            <a:pPr marL="0" indent="0">
              <a:buNone/>
            </a:pPr>
            <a:endParaRPr lang="en-US" sz="1400" dirty="0"/>
          </a:p>
          <a:p>
            <a:pPr marL="0" indent="0">
              <a:buNone/>
            </a:pPr>
            <a:r>
              <a:rPr lang="en-US" sz="1400" dirty="0"/>
              <a:t>In July 2013 I have been awarded with the MVP Award for </a:t>
            </a:r>
            <a:r>
              <a:rPr lang="en-US" sz="1400" b="1" i="1" dirty="0">
                <a:solidFill>
                  <a:schemeClr val="accent5"/>
                </a:solidFill>
              </a:rPr>
              <a:t>Microsoft SQL Server</a:t>
            </a:r>
            <a:r>
              <a:rPr lang="en-US" sz="1400" dirty="0"/>
              <a:t>.</a:t>
            </a:r>
            <a:endParaRPr lang="de-DE" sz="1400" dirty="0"/>
          </a:p>
        </p:txBody>
      </p:sp>
      <p:sp>
        <p:nvSpPr>
          <p:cNvPr id="6" name="Textplatzhalter 5"/>
          <p:cNvSpPr>
            <a:spLocks noGrp="1"/>
          </p:cNvSpPr>
          <p:nvPr>
            <p:ph sz="half" idx="2"/>
          </p:nvPr>
        </p:nvSpPr>
        <p:spPr>
          <a:prstGeom prst="rect">
            <a:avLst/>
          </a:prstGeom>
        </p:spPr>
        <p:txBody>
          <a:bodyPr>
            <a:noAutofit/>
          </a:bodyPr>
          <a:lstStyle/>
          <a:p>
            <a:pPr marL="0" indent="0">
              <a:buNone/>
              <a:tabLst>
                <a:tab pos="903243" algn="l"/>
              </a:tabLst>
            </a:pPr>
            <a:r>
              <a:rPr lang="de-DE" sz="1400" b="1" dirty="0" err="1"/>
              <a:t>www</a:t>
            </a:r>
            <a:r>
              <a:rPr lang="de-DE" sz="1400" dirty="0"/>
              <a:t>:	</a:t>
            </a:r>
            <a:r>
              <a:rPr lang="de-DE" sz="1400" dirty="0">
                <a:hlinkClick r:id="rId2"/>
              </a:rPr>
              <a:t>http://www.db-berater.de</a:t>
            </a:r>
            <a:endParaRPr lang="de-DE" sz="1400" dirty="0"/>
          </a:p>
          <a:p>
            <a:pPr marL="0" indent="0">
              <a:buNone/>
              <a:tabLst>
                <a:tab pos="903243" algn="l"/>
              </a:tabLst>
            </a:pPr>
            <a:r>
              <a:rPr lang="de-DE" sz="1400" b="1" dirty="0"/>
              <a:t>email</a:t>
            </a:r>
            <a:r>
              <a:rPr lang="de-DE" sz="1400" dirty="0"/>
              <a:t>:	</a:t>
            </a:r>
            <a:r>
              <a:rPr lang="de-DE" sz="1400" dirty="0">
                <a:hlinkClick r:id="rId3"/>
              </a:rPr>
              <a:t>uwe.ricken@db-berater.de</a:t>
            </a:r>
            <a:endParaRPr lang="de-DE" sz="1400" dirty="0"/>
          </a:p>
          <a:p>
            <a:pPr marL="0" indent="0">
              <a:buNone/>
              <a:tabLst>
                <a:tab pos="903243" algn="l"/>
              </a:tabLst>
            </a:pPr>
            <a:r>
              <a:rPr lang="de-DE" sz="1400" b="1" dirty="0" err="1"/>
              <a:t>blog</a:t>
            </a:r>
            <a:r>
              <a:rPr lang="de-DE" sz="1400" dirty="0"/>
              <a:t>:	</a:t>
            </a:r>
            <a:r>
              <a:rPr lang="de-DE" sz="1400" dirty="0">
                <a:hlinkClick r:id="rId4"/>
              </a:rPr>
              <a:t>http://www.sqlmaster.de</a:t>
            </a:r>
            <a:endParaRPr lang="de-DE" sz="1400" dirty="0"/>
          </a:p>
          <a:p>
            <a:pPr marL="0" indent="0">
              <a:buNone/>
              <a:tabLst>
                <a:tab pos="903243" algn="l"/>
              </a:tabLst>
            </a:pPr>
            <a:r>
              <a:rPr lang="de-DE" sz="1400" b="1" dirty="0" err="1"/>
              <a:t>BlueSky</a:t>
            </a:r>
            <a:r>
              <a:rPr lang="de-DE" sz="1400" dirty="0"/>
              <a:t>:	</a:t>
            </a:r>
            <a:r>
              <a:rPr lang="de-DE" sz="1400" dirty="0">
                <a:hlinkClick r:id="rId5"/>
              </a:rPr>
              <a:t>@sqlbambi</a:t>
            </a:r>
            <a:endParaRPr lang="de-DE" sz="1400"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4272" y="3494589"/>
            <a:ext cx="1143000" cy="835819"/>
          </a:xfrm>
          <a:prstGeom prst="rect">
            <a:avLst/>
          </a:prstGeom>
        </p:spPr>
      </p:pic>
      <p:pic>
        <p:nvPicPr>
          <p:cNvPr id="8" name="Grafik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0472" y="3494589"/>
            <a:ext cx="1143000" cy="857251"/>
          </a:xfrm>
          <a:prstGeom prst="rect">
            <a:avLst/>
          </a:prstGeom>
        </p:spPr>
      </p:pic>
      <p:pic>
        <p:nvPicPr>
          <p:cNvPr id="9" name="Grafik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44273" y="4682333"/>
            <a:ext cx="1458955" cy="598545"/>
          </a:xfrm>
          <a:prstGeom prst="rect">
            <a:avLst/>
          </a:prstGeom>
        </p:spPr>
      </p:pic>
      <p:pic>
        <p:nvPicPr>
          <p:cNvPr id="5" name="Grafik 4" descr="Ein Bild, das Person, Mann, Brille, tragen enthält.&#10;&#10;Automatisch generierte Beschreibung">
            <a:extLst>
              <a:ext uri="{FF2B5EF4-FFF2-40B4-BE49-F238E27FC236}">
                <a16:creationId xmlns:a16="http://schemas.microsoft.com/office/drawing/2014/main" id="{46333317-A6F3-B2D3-B9F5-6B4A79A834BA}"/>
              </a:ext>
            </a:extLst>
          </p:cNvPr>
          <p:cNvPicPr>
            <a:picLocks noChangeAspect="1"/>
          </p:cNvPicPr>
          <p:nvPr/>
        </p:nvPicPr>
        <p:blipFill rotWithShape="1">
          <a:blip r:embed="rId9">
            <a:extLst>
              <a:ext uri="{28A0092B-C50C-407E-A947-70E740481C1C}">
                <a14:useLocalDpi xmlns:a14="http://schemas.microsoft.com/office/drawing/2010/main" val="0"/>
              </a:ext>
            </a:extLst>
          </a:blip>
          <a:srcRect l="38258"/>
          <a:stretch/>
        </p:blipFill>
        <p:spPr>
          <a:xfrm>
            <a:off x="6499642" y="3429000"/>
            <a:ext cx="1715073" cy="1851877"/>
          </a:xfrm>
          <a:prstGeom prst="rect">
            <a:avLst/>
          </a:prstGeom>
        </p:spPr>
      </p:pic>
    </p:spTree>
    <p:extLst>
      <p:ext uri="{BB962C8B-B14F-4D97-AF65-F5344CB8AC3E}">
        <p14:creationId xmlns:p14="http://schemas.microsoft.com/office/powerpoint/2010/main" val="168118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DCD783-A2A0-BE6B-8C73-DD43D2E5F90E}"/>
              </a:ext>
            </a:extLst>
          </p:cNvPr>
          <p:cNvSpPr>
            <a:spLocks noGrp="1"/>
          </p:cNvSpPr>
          <p:nvPr>
            <p:ph type="title"/>
          </p:nvPr>
        </p:nvSpPr>
        <p:spPr/>
        <p:txBody>
          <a:bodyPr/>
          <a:lstStyle/>
          <a:p>
            <a:r>
              <a:rPr lang="en-US" dirty="0"/>
              <a:t>Agenda</a:t>
            </a:r>
          </a:p>
        </p:txBody>
      </p:sp>
      <p:sp>
        <p:nvSpPr>
          <p:cNvPr id="3" name="Inhaltsplatzhalter 2">
            <a:extLst>
              <a:ext uri="{FF2B5EF4-FFF2-40B4-BE49-F238E27FC236}">
                <a16:creationId xmlns:a16="http://schemas.microsoft.com/office/drawing/2014/main" id="{4E4457EE-EFB1-9EF8-8CD8-207A0880AD18}"/>
              </a:ext>
            </a:extLst>
          </p:cNvPr>
          <p:cNvSpPr>
            <a:spLocks noGrp="1"/>
          </p:cNvSpPr>
          <p:nvPr>
            <p:ph idx="1"/>
          </p:nvPr>
        </p:nvSpPr>
        <p:spPr/>
        <p:txBody>
          <a:bodyPr/>
          <a:lstStyle/>
          <a:p>
            <a:r>
              <a:rPr lang="en-US" dirty="0"/>
              <a:t>What is the LOB data type?</a:t>
            </a:r>
          </a:p>
          <a:p>
            <a:r>
              <a:rPr lang="en-US" dirty="0"/>
              <a:t>How are LOB data organized in SQL-Server</a:t>
            </a:r>
          </a:p>
          <a:p>
            <a:pPr lvl="1"/>
            <a:r>
              <a:rPr lang="en-US" dirty="0"/>
              <a:t>ROW OVERFLOW DATA</a:t>
            </a:r>
          </a:p>
          <a:p>
            <a:pPr lvl="1"/>
            <a:r>
              <a:rPr lang="en-US" dirty="0"/>
              <a:t>LOB DATA</a:t>
            </a:r>
          </a:p>
          <a:p>
            <a:r>
              <a:rPr lang="en-US" dirty="0"/>
              <a:t>Problems with storage of LOB Data</a:t>
            </a:r>
          </a:p>
          <a:p>
            <a:pPr lvl="1"/>
            <a:r>
              <a:rPr lang="en-US" dirty="0"/>
              <a:t>In-Row-Data</a:t>
            </a:r>
          </a:p>
          <a:p>
            <a:pPr lvl="1"/>
            <a:r>
              <a:rPr lang="en-US" dirty="0"/>
              <a:t>Out-Of-Row-Data</a:t>
            </a:r>
          </a:p>
          <a:p>
            <a:pPr lvl="1"/>
            <a:r>
              <a:rPr lang="en-US" dirty="0"/>
              <a:t>Expensive Updates</a:t>
            </a:r>
          </a:p>
          <a:p>
            <a:pPr lvl="1"/>
            <a:r>
              <a:rPr lang="en-US" dirty="0"/>
              <a:t>Selection of data</a:t>
            </a:r>
          </a:p>
          <a:p>
            <a:endParaRPr lang="en-US" dirty="0"/>
          </a:p>
          <a:p>
            <a:endParaRPr lang="en-US" dirty="0"/>
          </a:p>
        </p:txBody>
      </p:sp>
    </p:spTree>
    <p:extLst>
      <p:ext uri="{BB962C8B-B14F-4D97-AF65-F5344CB8AC3E}">
        <p14:creationId xmlns:p14="http://schemas.microsoft.com/office/powerpoint/2010/main" val="283246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A69C6-759F-CB24-BBA2-3333A0A6F62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CA67322-2FA6-FABF-74B7-B2FAB56B0F67}"/>
              </a:ext>
            </a:extLst>
          </p:cNvPr>
          <p:cNvSpPr>
            <a:spLocks noGrp="1"/>
          </p:cNvSpPr>
          <p:nvPr>
            <p:ph type="ctrTitle"/>
          </p:nvPr>
        </p:nvSpPr>
        <p:spPr/>
        <p:txBody>
          <a:bodyPr/>
          <a:lstStyle/>
          <a:p>
            <a:r>
              <a:rPr lang="de-DE" dirty="0" err="1"/>
              <a:t>How</a:t>
            </a:r>
            <a:r>
              <a:rPr lang="de-DE" dirty="0"/>
              <a:t> </a:t>
            </a:r>
            <a:r>
              <a:rPr lang="de-DE" dirty="0" err="1"/>
              <a:t>are</a:t>
            </a:r>
            <a:r>
              <a:rPr lang="de-DE" dirty="0"/>
              <a:t> Data </a:t>
            </a:r>
            <a:r>
              <a:rPr lang="de-DE" dirty="0" err="1"/>
              <a:t>stored</a:t>
            </a:r>
            <a:r>
              <a:rPr lang="de-DE" dirty="0"/>
              <a:t> in SQL-Server?</a:t>
            </a:r>
          </a:p>
        </p:txBody>
      </p:sp>
      <p:sp>
        <p:nvSpPr>
          <p:cNvPr id="3" name="Untertitel 2">
            <a:extLst>
              <a:ext uri="{FF2B5EF4-FFF2-40B4-BE49-F238E27FC236}">
                <a16:creationId xmlns:a16="http://schemas.microsoft.com/office/drawing/2014/main" id="{FDF014E8-4146-CBEF-E30C-F45F2E0DBFD9}"/>
              </a:ext>
            </a:extLst>
          </p:cNvPr>
          <p:cNvSpPr>
            <a:spLocks noGrp="1"/>
          </p:cNvSpPr>
          <p:nvPr>
            <p:ph type="subTitle" idx="1"/>
          </p:nvPr>
        </p:nvSpPr>
        <p:spPr/>
        <p:txBody>
          <a:bodyPr/>
          <a:lstStyle/>
          <a:p>
            <a:r>
              <a:rPr lang="de-DE" dirty="0"/>
              <a:t>A </a:t>
            </a:r>
            <a:r>
              <a:rPr lang="de-DE" dirty="0" err="1"/>
              <a:t>generic</a:t>
            </a:r>
            <a:r>
              <a:rPr lang="de-DE" dirty="0"/>
              <a:t> </a:t>
            </a:r>
            <a:r>
              <a:rPr lang="de-DE" dirty="0" err="1"/>
              <a:t>overview</a:t>
            </a:r>
            <a:endParaRPr lang="de-DE" dirty="0"/>
          </a:p>
        </p:txBody>
      </p:sp>
    </p:spTree>
    <p:extLst>
      <p:ext uri="{BB962C8B-B14F-4D97-AF65-F5344CB8AC3E}">
        <p14:creationId xmlns:p14="http://schemas.microsoft.com/office/powerpoint/2010/main" val="132758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9"/>
          <p:cNvSpPr>
            <a:spLocks noGrp="1"/>
          </p:cNvSpPr>
          <p:nvPr>
            <p:ph type="title"/>
          </p:nvPr>
        </p:nvSpPr>
        <p:spPr/>
        <p:txBody>
          <a:bodyPr/>
          <a:lstStyle/>
          <a:p>
            <a:r>
              <a:rPr lang="en-US" dirty="0"/>
              <a:t>Data Storage Internals</a:t>
            </a:r>
          </a:p>
        </p:txBody>
      </p:sp>
      <p:graphicFrame>
        <p:nvGraphicFramePr>
          <p:cNvPr id="2" name="Tabelle 1">
            <a:extLst>
              <a:ext uri="{FF2B5EF4-FFF2-40B4-BE49-F238E27FC236}">
                <a16:creationId xmlns:a16="http://schemas.microsoft.com/office/drawing/2014/main" id="{0FFEE35D-597D-657C-9DD2-98AA4CBB12BA}"/>
              </a:ext>
            </a:extLst>
          </p:cNvPr>
          <p:cNvGraphicFramePr>
            <a:graphicFrameLocks noGrp="1"/>
          </p:cNvGraphicFramePr>
          <p:nvPr>
            <p:extLst>
              <p:ext uri="{D42A27DB-BD31-4B8C-83A1-F6EECF244321}">
                <p14:modId xmlns:p14="http://schemas.microsoft.com/office/powerpoint/2010/main" val="1225158312"/>
              </p:ext>
            </p:extLst>
          </p:nvPr>
        </p:nvGraphicFramePr>
        <p:xfrm>
          <a:off x="4717473" y="1557339"/>
          <a:ext cx="2757056" cy="1219200"/>
        </p:xfrm>
        <a:graphic>
          <a:graphicData uri="http://schemas.openxmlformats.org/drawingml/2006/table">
            <a:tbl>
              <a:tblPr firstRow="1" bandRow="1">
                <a:tableStyleId>{5C22544A-7EE6-4342-B048-85BDC9FD1C3A}</a:tableStyleId>
              </a:tblPr>
              <a:tblGrid>
                <a:gridCol w="689264">
                  <a:extLst>
                    <a:ext uri="{9D8B030D-6E8A-4147-A177-3AD203B41FA5}">
                      <a16:colId xmlns:a16="http://schemas.microsoft.com/office/drawing/2014/main" val="2872294666"/>
                    </a:ext>
                  </a:extLst>
                </a:gridCol>
                <a:gridCol w="689264">
                  <a:extLst>
                    <a:ext uri="{9D8B030D-6E8A-4147-A177-3AD203B41FA5}">
                      <a16:colId xmlns:a16="http://schemas.microsoft.com/office/drawing/2014/main" val="2542042051"/>
                    </a:ext>
                  </a:extLst>
                </a:gridCol>
                <a:gridCol w="689264">
                  <a:extLst>
                    <a:ext uri="{9D8B030D-6E8A-4147-A177-3AD203B41FA5}">
                      <a16:colId xmlns:a16="http://schemas.microsoft.com/office/drawing/2014/main" val="1071245696"/>
                    </a:ext>
                  </a:extLst>
                </a:gridCol>
                <a:gridCol w="689264">
                  <a:extLst>
                    <a:ext uri="{9D8B030D-6E8A-4147-A177-3AD203B41FA5}">
                      <a16:colId xmlns:a16="http://schemas.microsoft.com/office/drawing/2014/main" val="3540005839"/>
                    </a:ext>
                  </a:extLst>
                </a:gridCol>
              </a:tblGrid>
              <a:tr h="234120">
                <a:tc gridSpan="4">
                  <a:txBody>
                    <a:bodyPr/>
                    <a:lstStyle/>
                    <a:p>
                      <a:pPr algn="ctr"/>
                      <a:r>
                        <a:rPr lang="en-US" sz="1400" b="1" dirty="0"/>
                        <a:t>HEAP / (non)clustered Index</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60101897"/>
                  </a:ext>
                </a:extLst>
              </a:tr>
              <a:tr h="234120">
                <a:tc>
                  <a:txBody>
                    <a:bodyPr/>
                    <a:lstStyle/>
                    <a:p>
                      <a:pPr algn="ctr"/>
                      <a:endParaRPr lang="en-US" sz="1400" b="1"/>
                    </a:p>
                  </a:txBody>
                  <a:tcPr/>
                </a:tc>
                <a:tc>
                  <a:txBody>
                    <a:bodyPr/>
                    <a:lstStyle/>
                    <a:p>
                      <a:pPr algn="ctr"/>
                      <a:endParaRPr lang="en-US" sz="1400" b="1"/>
                    </a:p>
                  </a:txBody>
                  <a:tcPr/>
                </a:tc>
                <a:tc>
                  <a:txBody>
                    <a:bodyPr/>
                    <a:lstStyle/>
                    <a:p>
                      <a:pPr algn="ctr"/>
                      <a:endParaRPr lang="en-US" sz="1400" b="1"/>
                    </a:p>
                  </a:txBody>
                  <a:tcPr/>
                </a:tc>
                <a:tc>
                  <a:txBody>
                    <a:bodyPr/>
                    <a:lstStyle/>
                    <a:p>
                      <a:pPr algn="ctr"/>
                      <a:endParaRPr lang="en-US" sz="1400" b="1"/>
                    </a:p>
                  </a:txBody>
                  <a:tcPr/>
                </a:tc>
                <a:extLst>
                  <a:ext uri="{0D108BD9-81ED-4DB2-BD59-A6C34878D82A}">
                    <a16:rowId xmlns:a16="http://schemas.microsoft.com/office/drawing/2014/main" val="4227130636"/>
                  </a:ext>
                </a:extLst>
              </a:tr>
              <a:tr h="234120">
                <a:tc>
                  <a:txBody>
                    <a:bodyPr/>
                    <a:lstStyle/>
                    <a:p>
                      <a:pPr algn="ctr"/>
                      <a:endParaRPr lang="en-US" sz="1400" b="1"/>
                    </a:p>
                  </a:txBody>
                  <a:tcPr/>
                </a:tc>
                <a:tc>
                  <a:txBody>
                    <a:bodyPr/>
                    <a:lstStyle/>
                    <a:p>
                      <a:pPr algn="ctr"/>
                      <a:endParaRPr lang="en-US" sz="1400" b="1"/>
                    </a:p>
                  </a:txBody>
                  <a:tcPr/>
                </a:tc>
                <a:tc>
                  <a:txBody>
                    <a:bodyPr/>
                    <a:lstStyle/>
                    <a:p>
                      <a:pPr algn="ctr"/>
                      <a:endParaRPr lang="en-US" sz="1400" b="1"/>
                    </a:p>
                  </a:txBody>
                  <a:tcPr/>
                </a:tc>
                <a:tc>
                  <a:txBody>
                    <a:bodyPr/>
                    <a:lstStyle/>
                    <a:p>
                      <a:pPr algn="ctr"/>
                      <a:endParaRPr lang="en-US" sz="1400" b="1"/>
                    </a:p>
                  </a:txBody>
                  <a:tcPr/>
                </a:tc>
                <a:extLst>
                  <a:ext uri="{0D108BD9-81ED-4DB2-BD59-A6C34878D82A}">
                    <a16:rowId xmlns:a16="http://schemas.microsoft.com/office/drawing/2014/main" val="2691871036"/>
                  </a:ext>
                </a:extLst>
              </a:tr>
              <a:tr h="234120">
                <a:tc>
                  <a:txBody>
                    <a:bodyPr/>
                    <a:lstStyle/>
                    <a:p>
                      <a:pPr algn="ctr"/>
                      <a:endParaRPr lang="en-US" sz="1400" b="1" dirty="0"/>
                    </a:p>
                  </a:txBody>
                  <a:tcPr/>
                </a:tc>
                <a:tc>
                  <a:txBody>
                    <a:bodyPr/>
                    <a:lstStyle/>
                    <a:p>
                      <a:pPr algn="ctr"/>
                      <a:endParaRPr lang="en-US" sz="1400" b="1"/>
                    </a:p>
                  </a:txBody>
                  <a:tcPr/>
                </a:tc>
                <a:tc>
                  <a:txBody>
                    <a:bodyPr/>
                    <a:lstStyle/>
                    <a:p>
                      <a:pPr algn="ctr"/>
                      <a:endParaRPr lang="en-US" sz="1400" b="1"/>
                    </a:p>
                  </a:txBody>
                  <a:tcPr/>
                </a:tc>
                <a:tc>
                  <a:txBody>
                    <a:bodyPr/>
                    <a:lstStyle/>
                    <a:p>
                      <a:pPr algn="ctr"/>
                      <a:endParaRPr lang="en-US" sz="1400" b="1" dirty="0"/>
                    </a:p>
                  </a:txBody>
                  <a:tcPr/>
                </a:tc>
                <a:extLst>
                  <a:ext uri="{0D108BD9-81ED-4DB2-BD59-A6C34878D82A}">
                    <a16:rowId xmlns:a16="http://schemas.microsoft.com/office/drawing/2014/main" val="4088985899"/>
                  </a:ext>
                </a:extLst>
              </a:tr>
            </a:tbl>
          </a:graphicData>
        </a:graphic>
      </p:graphicFrame>
      <p:sp>
        <p:nvSpPr>
          <p:cNvPr id="3" name="Textfeld 2">
            <a:extLst>
              <a:ext uri="{FF2B5EF4-FFF2-40B4-BE49-F238E27FC236}">
                <a16:creationId xmlns:a16="http://schemas.microsoft.com/office/drawing/2014/main" id="{38380978-7EF1-7C6D-50F1-42FCC6BDCCF2}"/>
              </a:ext>
            </a:extLst>
          </p:cNvPr>
          <p:cNvSpPr txBox="1"/>
          <p:nvPr/>
        </p:nvSpPr>
        <p:spPr>
          <a:xfrm>
            <a:off x="1524000" y="3121225"/>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t>Partition 1</a:t>
            </a:r>
          </a:p>
        </p:txBody>
      </p:sp>
      <p:sp>
        <p:nvSpPr>
          <p:cNvPr id="6" name="Textfeld 5">
            <a:extLst>
              <a:ext uri="{FF2B5EF4-FFF2-40B4-BE49-F238E27FC236}">
                <a16:creationId xmlns:a16="http://schemas.microsoft.com/office/drawing/2014/main" id="{51E1857F-8CC4-2FBA-B688-FEE745D80641}"/>
              </a:ext>
            </a:extLst>
          </p:cNvPr>
          <p:cNvSpPr txBox="1"/>
          <p:nvPr/>
        </p:nvSpPr>
        <p:spPr>
          <a:xfrm>
            <a:off x="3913909" y="3121224"/>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solidFill>
                  <a:schemeClr val="bg2">
                    <a:lumMod val="75000"/>
                  </a:schemeClr>
                </a:solidFill>
              </a:rPr>
              <a:t>Partition 2</a:t>
            </a:r>
          </a:p>
        </p:txBody>
      </p:sp>
      <p:sp>
        <p:nvSpPr>
          <p:cNvPr id="7" name="Textfeld 6">
            <a:extLst>
              <a:ext uri="{FF2B5EF4-FFF2-40B4-BE49-F238E27FC236}">
                <a16:creationId xmlns:a16="http://schemas.microsoft.com/office/drawing/2014/main" id="{A6B70746-9C47-DDC4-5BBA-F58255C87287}"/>
              </a:ext>
            </a:extLst>
          </p:cNvPr>
          <p:cNvSpPr txBox="1"/>
          <p:nvPr/>
        </p:nvSpPr>
        <p:spPr>
          <a:xfrm>
            <a:off x="6303818" y="3121223"/>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solidFill>
                  <a:schemeClr val="bg2">
                    <a:lumMod val="75000"/>
                  </a:schemeClr>
                </a:solidFill>
              </a:rPr>
              <a:t>Partition 3</a:t>
            </a:r>
          </a:p>
        </p:txBody>
      </p:sp>
      <p:sp>
        <p:nvSpPr>
          <p:cNvPr id="8" name="Textfeld 7">
            <a:extLst>
              <a:ext uri="{FF2B5EF4-FFF2-40B4-BE49-F238E27FC236}">
                <a16:creationId xmlns:a16="http://schemas.microsoft.com/office/drawing/2014/main" id="{5D44C51B-5D75-3479-A9B7-4BB2A934EC24}"/>
              </a:ext>
            </a:extLst>
          </p:cNvPr>
          <p:cNvSpPr txBox="1"/>
          <p:nvPr/>
        </p:nvSpPr>
        <p:spPr>
          <a:xfrm>
            <a:off x="8693727" y="3121222"/>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solidFill>
                  <a:schemeClr val="bg2">
                    <a:lumMod val="75000"/>
                  </a:schemeClr>
                </a:solidFill>
              </a:rPr>
              <a:t>Partition n</a:t>
            </a:r>
          </a:p>
        </p:txBody>
      </p:sp>
      <p:sp>
        <p:nvSpPr>
          <p:cNvPr id="9" name="Textfeld 8">
            <a:extLst>
              <a:ext uri="{FF2B5EF4-FFF2-40B4-BE49-F238E27FC236}">
                <a16:creationId xmlns:a16="http://schemas.microsoft.com/office/drawing/2014/main" id="{EB1FDA67-3DEF-19A3-7B1B-A5BE2C181C48}"/>
              </a:ext>
            </a:extLst>
          </p:cNvPr>
          <p:cNvSpPr txBox="1"/>
          <p:nvPr/>
        </p:nvSpPr>
        <p:spPr>
          <a:xfrm>
            <a:off x="1911927" y="4167243"/>
            <a:ext cx="1614055" cy="307777"/>
          </a:xfrm>
          <a:prstGeom prst="rect">
            <a:avLst/>
          </a:prstGeom>
          <a:solidFill>
            <a:schemeClr val="accent6">
              <a:lumMod val="20000"/>
              <a:lumOff val="80000"/>
            </a:schemeClr>
          </a:solidFill>
          <a:ln w="12700">
            <a:solidFill>
              <a:schemeClr val="tx1"/>
            </a:solidFill>
          </a:ln>
        </p:spPr>
        <p:txBody>
          <a:bodyPr wrap="square" rtlCol="0">
            <a:spAutoFit/>
          </a:bodyPr>
          <a:lstStyle/>
          <a:p>
            <a:r>
              <a:rPr lang="en-US" sz="1400" b="1" dirty="0"/>
              <a:t>In Row Data</a:t>
            </a:r>
          </a:p>
        </p:txBody>
      </p:sp>
      <p:sp>
        <p:nvSpPr>
          <p:cNvPr id="10" name="Textfeld 9">
            <a:extLst>
              <a:ext uri="{FF2B5EF4-FFF2-40B4-BE49-F238E27FC236}">
                <a16:creationId xmlns:a16="http://schemas.microsoft.com/office/drawing/2014/main" id="{89D5E8CD-E5D8-CA36-4A95-12C4DB7BF2FB}"/>
              </a:ext>
            </a:extLst>
          </p:cNvPr>
          <p:cNvSpPr txBox="1"/>
          <p:nvPr/>
        </p:nvSpPr>
        <p:spPr>
          <a:xfrm>
            <a:off x="1911926" y="4695990"/>
            <a:ext cx="1614055" cy="307777"/>
          </a:xfrm>
          <a:prstGeom prst="rect">
            <a:avLst/>
          </a:prstGeom>
          <a:solidFill>
            <a:schemeClr val="accent5">
              <a:lumMod val="20000"/>
              <a:lumOff val="80000"/>
            </a:schemeClr>
          </a:solidFill>
          <a:ln w="12700">
            <a:solidFill>
              <a:schemeClr val="tx1"/>
            </a:solidFill>
          </a:ln>
        </p:spPr>
        <p:txBody>
          <a:bodyPr wrap="square" rtlCol="0">
            <a:spAutoFit/>
          </a:bodyPr>
          <a:lstStyle/>
          <a:p>
            <a:r>
              <a:rPr lang="en-US" sz="1400" b="1" dirty="0"/>
              <a:t>Out Of Row Data</a:t>
            </a:r>
          </a:p>
        </p:txBody>
      </p:sp>
      <p:sp>
        <p:nvSpPr>
          <p:cNvPr id="11" name="Textfeld 10">
            <a:extLst>
              <a:ext uri="{FF2B5EF4-FFF2-40B4-BE49-F238E27FC236}">
                <a16:creationId xmlns:a16="http://schemas.microsoft.com/office/drawing/2014/main" id="{A5A36BDD-FC3A-203F-8C43-C483A958726E}"/>
              </a:ext>
            </a:extLst>
          </p:cNvPr>
          <p:cNvSpPr txBox="1"/>
          <p:nvPr/>
        </p:nvSpPr>
        <p:spPr>
          <a:xfrm>
            <a:off x="1911925" y="5224737"/>
            <a:ext cx="1614055" cy="307777"/>
          </a:xfrm>
          <a:prstGeom prst="rect">
            <a:avLst/>
          </a:prstGeom>
          <a:solidFill>
            <a:schemeClr val="accent2">
              <a:lumMod val="20000"/>
              <a:lumOff val="80000"/>
            </a:schemeClr>
          </a:solidFill>
          <a:ln w="12700">
            <a:solidFill>
              <a:schemeClr val="tx1"/>
            </a:solidFill>
          </a:ln>
        </p:spPr>
        <p:txBody>
          <a:bodyPr wrap="square" rtlCol="0">
            <a:spAutoFit/>
          </a:bodyPr>
          <a:lstStyle/>
          <a:p>
            <a:r>
              <a:rPr lang="en-US" sz="1400" b="1" dirty="0"/>
              <a:t>LOB Data</a:t>
            </a:r>
          </a:p>
        </p:txBody>
      </p:sp>
      <p:cxnSp>
        <p:nvCxnSpPr>
          <p:cNvPr id="13" name="Verbinder: gewinkelt 12">
            <a:extLst>
              <a:ext uri="{FF2B5EF4-FFF2-40B4-BE49-F238E27FC236}">
                <a16:creationId xmlns:a16="http://schemas.microsoft.com/office/drawing/2014/main" id="{E52FB20E-D74D-18C9-EEF9-17C5F4C20475}"/>
              </a:ext>
            </a:extLst>
          </p:cNvPr>
          <p:cNvCxnSpPr>
            <a:stCxn id="3" idx="1"/>
            <a:endCxn id="9" idx="1"/>
          </p:cNvCxnSpPr>
          <p:nvPr/>
        </p:nvCxnSpPr>
        <p:spPr>
          <a:xfrm rot="10800000" flipH="1" flipV="1">
            <a:off x="1523999" y="3275114"/>
            <a:ext cx="387927" cy="1046018"/>
          </a:xfrm>
          <a:prstGeom prst="bentConnector3">
            <a:avLst>
              <a:gd name="adj1" fmla="val -58929"/>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Verbinder: gewinkelt 13">
            <a:extLst>
              <a:ext uri="{FF2B5EF4-FFF2-40B4-BE49-F238E27FC236}">
                <a16:creationId xmlns:a16="http://schemas.microsoft.com/office/drawing/2014/main" id="{F2AD60DA-0BF1-A1CE-3DE2-CA1EA5BB9A00}"/>
              </a:ext>
            </a:extLst>
          </p:cNvPr>
          <p:cNvCxnSpPr>
            <a:cxnSpLocks/>
            <a:stCxn id="3" idx="1"/>
            <a:endCxn id="10" idx="1"/>
          </p:cNvCxnSpPr>
          <p:nvPr/>
        </p:nvCxnSpPr>
        <p:spPr>
          <a:xfrm rot="10800000" flipH="1" flipV="1">
            <a:off x="1524000" y="3275113"/>
            <a:ext cx="387926" cy="1574765"/>
          </a:xfrm>
          <a:prstGeom prst="bentConnector3">
            <a:avLst>
              <a:gd name="adj1" fmla="val -58929"/>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Verbinder: gewinkelt 16">
            <a:extLst>
              <a:ext uri="{FF2B5EF4-FFF2-40B4-BE49-F238E27FC236}">
                <a16:creationId xmlns:a16="http://schemas.microsoft.com/office/drawing/2014/main" id="{1D301CC3-55B2-AB92-A992-397FA3C16E98}"/>
              </a:ext>
            </a:extLst>
          </p:cNvPr>
          <p:cNvCxnSpPr>
            <a:cxnSpLocks/>
            <a:stCxn id="3" idx="1"/>
            <a:endCxn id="11" idx="1"/>
          </p:cNvCxnSpPr>
          <p:nvPr/>
        </p:nvCxnSpPr>
        <p:spPr>
          <a:xfrm rot="10800000" flipH="1" flipV="1">
            <a:off x="1523999" y="3275114"/>
            <a:ext cx="387925" cy="2103512"/>
          </a:xfrm>
          <a:prstGeom prst="bentConnector3">
            <a:avLst>
              <a:gd name="adj1" fmla="val -58929"/>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3DF5BF13-B12F-1436-53C2-81C748289861}"/>
              </a:ext>
            </a:extLst>
          </p:cNvPr>
          <p:cNvSpPr txBox="1"/>
          <p:nvPr/>
        </p:nvSpPr>
        <p:spPr>
          <a:xfrm>
            <a:off x="3913909" y="4167242"/>
            <a:ext cx="5546070" cy="307777"/>
          </a:xfrm>
          <a:prstGeom prst="rect">
            <a:avLst/>
          </a:prstGeom>
          <a:noFill/>
        </p:spPr>
        <p:txBody>
          <a:bodyPr wrap="none" rtlCol="0">
            <a:spAutoFit/>
          </a:bodyPr>
          <a:lstStyle/>
          <a:p>
            <a:r>
              <a:rPr lang="en-US" sz="1400" b="1" dirty="0">
                <a:solidFill>
                  <a:schemeClr val="accent6">
                    <a:lumMod val="75000"/>
                  </a:schemeClr>
                </a:solidFill>
              </a:rPr>
              <a:t>data stored directly within a table's data row (max: 8,060 Bytes)</a:t>
            </a:r>
          </a:p>
        </p:txBody>
      </p:sp>
      <p:sp>
        <p:nvSpPr>
          <p:cNvPr id="21" name="Textfeld 20">
            <a:extLst>
              <a:ext uri="{FF2B5EF4-FFF2-40B4-BE49-F238E27FC236}">
                <a16:creationId xmlns:a16="http://schemas.microsoft.com/office/drawing/2014/main" id="{720CEFDA-D18E-0C2E-2DA7-3B8CF7923EA2}"/>
              </a:ext>
            </a:extLst>
          </p:cNvPr>
          <p:cNvSpPr txBox="1"/>
          <p:nvPr/>
        </p:nvSpPr>
        <p:spPr>
          <a:xfrm>
            <a:off x="3913909" y="4685107"/>
            <a:ext cx="5863785" cy="307777"/>
          </a:xfrm>
          <a:prstGeom prst="rect">
            <a:avLst/>
          </a:prstGeom>
          <a:noFill/>
        </p:spPr>
        <p:txBody>
          <a:bodyPr wrap="none" rtlCol="0">
            <a:spAutoFit/>
          </a:bodyPr>
          <a:lstStyle/>
          <a:p>
            <a:r>
              <a:rPr lang="en-US" sz="1400" b="1" dirty="0">
                <a:solidFill>
                  <a:schemeClr val="accent5">
                    <a:lumMod val="75000"/>
                  </a:schemeClr>
                </a:solidFill>
              </a:rPr>
              <a:t>data stored partially outside of the data row if the row size exceeds</a:t>
            </a:r>
          </a:p>
        </p:txBody>
      </p:sp>
      <p:sp>
        <p:nvSpPr>
          <p:cNvPr id="22" name="Textfeld 21">
            <a:extLst>
              <a:ext uri="{FF2B5EF4-FFF2-40B4-BE49-F238E27FC236}">
                <a16:creationId xmlns:a16="http://schemas.microsoft.com/office/drawing/2014/main" id="{0FEC4F98-493F-3161-1C1B-B03801C228C7}"/>
              </a:ext>
            </a:extLst>
          </p:cNvPr>
          <p:cNvSpPr txBox="1"/>
          <p:nvPr/>
        </p:nvSpPr>
        <p:spPr>
          <a:xfrm>
            <a:off x="3913909" y="5224737"/>
            <a:ext cx="4151586" cy="307777"/>
          </a:xfrm>
          <a:prstGeom prst="rect">
            <a:avLst/>
          </a:prstGeom>
          <a:noFill/>
        </p:spPr>
        <p:txBody>
          <a:bodyPr wrap="none" rtlCol="0">
            <a:spAutoFit/>
          </a:bodyPr>
          <a:lstStyle/>
          <a:p>
            <a:r>
              <a:rPr lang="en-US" sz="1400" b="1" dirty="0">
                <a:solidFill>
                  <a:schemeClr val="accent2">
                    <a:lumMod val="75000"/>
                  </a:schemeClr>
                </a:solidFill>
              </a:rPr>
              <a:t>Large text elements / documents / pictures / …</a:t>
            </a:r>
          </a:p>
        </p:txBody>
      </p:sp>
      <p:sp>
        <p:nvSpPr>
          <p:cNvPr id="23" name="Textfeld 22">
            <a:extLst>
              <a:ext uri="{FF2B5EF4-FFF2-40B4-BE49-F238E27FC236}">
                <a16:creationId xmlns:a16="http://schemas.microsoft.com/office/drawing/2014/main" id="{266443F8-DA91-4D4E-A071-DE7E4C7E3F17}"/>
              </a:ext>
            </a:extLst>
          </p:cNvPr>
          <p:cNvSpPr txBox="1"/>
          <p:nvPr/>
        </p:nvSpPr>
        <p:spPr>
          <a:xfrm>
            <a:off x="777227" y="1579579"/>
            <a:ext cx="3940246" cy="738664"/>
          </a:xfrm>
          <a:prstGeom prst="rect">
            <a:avLst/>
          </a:prstGeom>
          <a:noFill/>
        </p:spPr>
        <p:txBody>
          <a:bodyPr wrap="square" rtlCol="0">
            <a:spAutoFit/>
          </a:bodyPr>
          <a:lstStyle/>
          <a:p>
            <a:r>
              <a:rPr lang="en-US" sz="1400" dirty="0"/>
              <a:t>Every Heap / Clustered Index / Nonclustered Index is a separate storage object.</a:t>
            </a:r>
          </a:p>
          <a:p>
            <a:r>
              <a:rPr lang="en-US" sz="1400" dirty="0"/>
              <a:t>All have the same internal structure!</a:t>
            </a:r>
          </a:p>
        </p:txBody>
      </p:sp>
      <p:cxnSp>
        <p:nvCxnSpPr>
          <p:cNvPr id="25" name="Verbinder: gewinkelt 24">
            <a:extLst>
              <a:ext uri="{FF2B5EF4-FFF2-40B4-BE49-F238E27FC236}">
                <a16:creationId xmlns:a16="http://schemas.microsoft.com/office/drawing/2014/main" id="{4C40BB2B-A7C4-1DF1-E27F-80ADBE6AFF2E}"/>
              </a:ext>
            </a:extLst>
          </p:cNvPr>
          <p:cNvCxnSpPr>
            <a:cxnSpLocks/>
            <a:stCxn id="2" idx="2"/>
            <a:endCxn id="3" idx="0"/>
          </p:cNvCxnSpPr>
          <p:nvPr/>
        </p:nvCxnSpPr>
        <p:spPr>
          <a:xfrm rot="5400000">
            <a:off x="4138153" y="1163377"/>
            <a:ext cx="344686" cy="3571010"/>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Verbinder: gewinkelt 26">
            <a:extLst>
              <a:ext uri="{FF2B5EF4-FFF2-40B4-BE49-F238E27FC236}">
                <a16:creationId xmlns:a16="http://schemas.microsoft.com/office/drawing/2014/main" id="{0E322AB2-19B4-0FAF-241C-AB5F81C10256}"/>
              </a:ext>
            </a:extLst>
          </p:cNvPr>
          <p:cNvCxnSpPr>
            <a:cxnSpLocks/>
            <a:stCxn id="2" idx="2"/>
            <a:endCxn id="6" idx="0"/>
          </p:cNvCxnSpPr>
          <p:nvPr/>
        </p:nvCxnSpPr>
        <p:spPr>
          <a:xfrm rot="5400000">
            <a:off x="5333109" y="2358331"/>
            <a:ext cx="344685" cy="1181101"/>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Verbinder: gewinkelt 29">
            <a:extLst>
              <a:ext uri="{FF2B5EF4-FFF2-40B4-BE49-F238E27FC236}">
                <a16:creationId xmlns:a16="http://schemas.microsoft.com/office/drawing/2014/main" id="{7D98EF04-EF91-F6A0-126B-49570AC91C77}"/>
              </a:ext>
            </a:extLst>
          </p:cNvPr>
          <p:cNvCxnSpPr>
            <a:cxnSpLocks/>
            <a:stCxn id="2" idx="2"/>
            <a:endCxn id="7" idx="0"/>
          </p:cNvCxnSpPr>
          <p:nvPr/>
        </p:nvCxnSpPr>
        <p:spPr>
          <a:xfrm rot="16200000" flipH="1">
            <a:off x="6528063" y="2344477"/>
            <a:ext cx="344684" cy="1208808"/>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Verbinder: gewinkelt 32">
            <a:extLst>
              <a:ext uri="{FF2B5EF4-FFF2-40B4-BE49-F238E27FC236}">
                <a16:creationId xmlns:a16="http://schemas.microsoft.com/office/drawing/2014/main" id="{74B1ADE3-770E-E5A5-19C8-F5B8EB3E9C84}"/>
              </a:ext>
            </a:extLst>
          </p:cNvPr>
          <p:cNvCxnSpPr>
            <a:cxnSpLocks/>
            <a:stCxn id="2" idx="2"/>
            <a:endCxn id="8" idx="0"/>
          </p:cNvCxnSpPr>
          <p:nvPr/>
        </p:nvCxnSpPr>
        <p:spPr>
          <a:xfrm rot="16200000" flipH="1">
            <a:off x="7723018" y="1149521"/>
            <a:ext cx="344683" cy="3598717"/>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10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anim calcmode="lin" valueType="num">
                                      <p:cBhvr>
                                        <p:cTn id="16" dur="1000" fill="hold"/>
                                        <p:tgtEl>
                                          <p:spTgt spid="25"/>
                                        </p:tgtEl>
                                        <p:attrNameLst>
                                          <p:attrName>ppt_x</p:attrName>
                                        </p:attrNameLst>
                                      </p:cBhvr>
                                      <p:tavLst>
                                        <p:tav tm="0">
                                          <p:val>
                                            <p:strVal val="#ppt_x"/>
                                          </p:val>
                                        </p:tav>
                                        <p:tav tm="100000">
                                          <p:val>
                                            <p:strVal val="#ppt_x"/>
                                          </p:val>
                                        </p:tav>
                                      </p:tavLst>
                                    </p:anim>
                                    <p:anim calcmode="lin" valueType="num">
                                      <p:cBhvr>
                                        <p:cTn id="17" dur="1000" fill="hold"/>
                                        <p:tgtEl>
                                          <p:spTgt spid="2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42" presetClass="entr" presetSubtype="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1000"/>
                                        <p:tgtEl>
                                          <p:spTgt spid="33"/>
                                        </p:tgtEl>
                                      </p:cBhvr>
                                    </p:animEffect>
                                    <p:anim calcmode="lin" valueType="num">
                                      <p:cBhvr>
                                        <p:cTn id="54" dur="1000" fill="hold"/>
                                        <p:tgtEl>
                                          <p:spTgt spid="33"/>
                                        </p:tgtEl>
                                        <p:attrNameLst>
                                          <p:attrName>ppt_x</p:attrName>
                                        </p:attrNameLst>
                                      </p:cBhvr>
                                      <p:tavLst>
                                        <p:tav tm="0">
                                          <p:val>
                                            <p:strVal val="#ppt_x"/>
                                          </p:val>
                                        </p:tav>
                                        <p:tav tm="100000">
                                          <p:val>
                                            <p:strVal val="#ppt_x"/>
                                          </p:val>
                                        </p:tav>
                                      </p:tavLst>
                                    </p:anim>
                                    <p:anim calcmode="lin" valueType="num">
                                      <p:cBhvr>
                                        <p:cTn id="5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par>
                                <p:cTn id="64" presetID="10"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1000"/>
                                        <p:tgtEl>
                                          <p:spTgt spid="10"/>
                                        </p:tgtEl>
                                      </p:cBhvr>
                                    </p:animEffect>
                                    <p:anim calcmode="lin" valueType="num">
                                      <p:cBhvr>
                                        <p:cTn id="77" dur="1000" fill="hold"/>
                                        <p:tgtEl>
                                          <p:spTgt spid="10"/>
                                        </p:tgtEl>
                                        <p:attrNameLst>
                                          <p:attrName>ppt_x</p:attrName>
                                        </p:attrNameLst>
                                      </p:cBhvr>
                                      <p:tavLst>
                                        <p:tav tm="0">
                                          <p:val>
                                            <p:strVal val="#ppt_x"/>
                                          </p:val>
                                        </p:tav>
                                        <p:tav tm="100000">
                                          <p:val>
                                            <p:strVal val="#ppt_x"/>
                                          </p:val>
                                        </p:tav>
                                      </p:tavLst>
                                    </p:anim>
                                    <p:anim calcmode="lin" valueType="num">
                                      <p:cBhvr>
                                        <p:cTn id="78" dur="1000" fill="hold"/>
                                        <p:tgtEl>
                                          <p:spTgt spid="10"/>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anim calcmode="lin" valueType="num">
                                      <p:cBhvr>
                                        <p:cTn id="82" dur="1000" fill="hold"/>
                                        <p:tgtEl>
                                          <p:spTgt spid="14"/>
                                        </p:tgtEl>
                                        <p:attrNameLst>
                                          <p:attrName>ppt_x</p:attrName>
                                        </p:attrNameLst>
                                      </p:cBhvr>
                                      <p:tavLst>
                                        <p:tav tm="0">
                                          <p:val>
                                            <p:strVal val="#ppt_x"/>
                                          </p:val>
                                        </p:tav>
                                        <p:tav tm="100000">
                                          <p:val>
                                            <p:strVal val="#ppt_x"/>
                                          </p:val>
                                        </p:tav>
                                      </p:tavLst>
                                    </p:anim>
                                    <p:anim calcmode="lin" valueType="num">
                                      <p:cBhvr>
                                        <p:cTn id="8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1000"/>
                                        <p:tgtEl>
                                          <p:spTgt spid="11"/>
                                        </p:tgtEl>
                                      </p:cBhvr>
                                    </p:animEffect>
                                    <p:anim calcmode="lin" valueType="num">
                                      <p:cBhvr>
                                        <p:cTn id="94" dur="1000" fill="hold"/>
                                        <p:tgtEl>
                                          <p:spTgt spid="11"/>
                                        </p:tgtEl>
                                        <p:attrNameLst>
                                          <p:attrName>ppt_x</p:attrName>
                                        </p:attrNameLst>
                                      </p:cBhvr>
                                      <p:tavLst>
                                        <p:tav tm="0">
                                          <p:val>
                                            <p:strVal val="#ppt_x"/>
                                          </p:val>
                                        </p:tav>
                                        <p:tav tm="100000">
                                          <p:val>
                                            <p:strVal val="#ppt_x"/>
                                          </p:val>
                                        </p:tav>
                                      </p:tavLst>
                                    </p:anim>
                                    <p:anim calcmode="lin" valueType="num">
                                      <p:cBhvr>
                                        <p:cTn id="95" dur="1000" fill="hold"/>
                                        <p:tgtEl>
                                          <p:spTgt spid="11"/>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1000"/>
                                        <p:tgtEl>
                                          <p:spTgt spid="17"/>
                                        </p:tgtEl>
                                      </p:cBhvr>
                                    </p:animEffect>
                                    <p:anim calcmode="lin" valueType="num">
                                      <p:cBhvr>
                                        <p:cTn id="99" dur="1000" fill="hold"/>
                                        <p:tgtEl>
                                          <p:spTgt spid="17"/>
                                        </p:tgtEl>
                                        <p:attrNameLst>
                                          <p:attrName>ppt_x</p:attrName>
                                        </p:attrNameLst>
                                      </p:cBhvr>
                                      <p:tavLst>
                                        <p:tav tm="0">
                                          <p:val>
                                            <p:strVal val="#ppt_x"/>
                                          </p:val>
                                        </p:tav>
                                        <p:tav tm="100000">
                                          <p:val>
                                            <p:strVal val="#ppt_x"/>
                                          </p:val>
                                        </p:tav>
                                      </p:tavLst>
                                    </p:anim>
                                    <p:anim calcmode="lin" valueType="num">
                                      <p:cBhvr>
                                        <p:cTn id="10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20"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A69C6-759F-CB24-BBA2-3333A0A6F62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CA67322-2FA6-FABF-74B7-B2FAB56B0F67}"/>
              </a:ext>
            </a:extLst>
          </p:cNvPr>
          <p:cNvSpPr>
            <a:spLocks noGrp="1"/>
          </p:cNvSpPr>
          <p:nvPr>
            <p:ph type="ctrTitle"/>
          </p:nvPr>
        </p:nvSpPr>
        <p:spPr/>
        <p:txBody>
          <a:bodyPr/>
          <a:lstStyle/>
          <a:p>
            <a:r>
              <a:rPr lang="de-DE" dirty="0"/>
              <a:t>Row Overflow Data</a:t>
            </a:r>
          </a:p>
        </p:txBody>
      </p:sp>
      <p:sp>
        <p:nvSpPr>
          <p:cNvPr id="3" name="Untertitel 2">
            <a:extLst>
              <a:ext uri="{FF2B5EF4-FFF2-40B4-BE49-F238E27FC236}">
                <a16:creationId xmlns:a16="http://schemas.microsoft.com/office/drawing/2014/main" id="{FDF014E8-4146-CBEF-E30C-F45F2E0DBFD9}"/>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58428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3860EFF-7CE6-EB26-5F8D-D18C3E0669B1}"/>
              </a:ext>
            </a:extLst>
          </p:cNvPr>
          <p:cNvSpPr>
            <a:spLocks noGrp="1"/>
          </p:cNvSpPr>
          <p:nvPr>
            <p:ph type="title"/>
          </p:nvPr>
        </p:nvSpPr>
        <p:spPr/>
        <p:txBody>
          <a:bodyPr/>
          <a:lstStyle/>
          <a:p>
            <a:r>
              <a:rPr lang="de-DE" dirty="0"/>
              <a:t>ROW OVERFLOW DATA</a:t>
            </a:r>
          </a:p>
        </p:txBody>
      </p:sp>
      <p:sp>
        <p:nvSpPr>
          <p:cNvPr id="4" name="Inhaltsplatzhalter 3">
            <a:extLst>
              <a:ext uri="{FF2B5EF4-FFF2-40B4-BE49-F238E27FC236}">
                <a16:creationId xmlns:a16="http://schemas.microsoft.com/office/drawing/2014/main" id="{342B17C2-AF71-5DB1-6582-ECCC20772DA1}"/>
              </a:ext>
            </a:extLst>
          </p:cNvPr>
          <p:cNvSpPr>
            <a:spLocks noGrp="1"/>
          </p:cNvSpPr>
          <p:nvPr>
            <p:ph idx="1"/>
          </p:nvPr>
        </p:nvSpPr>
        <p:spPr/>
        <p:txBody>
          <a:bodyPr/>
          <a:lstStyle/>
          <a:p>
            <a:r>
              <a:rPr lang="en-US" dirty="0"/>
              <a:t>SQL Server stores variable-length columns on row-overflow pages only under certain conditions.</a:t>
            </a:r>
          </a:p>
          <a:p>
            <a:pPr lvl="1"/>
            <a:r>
              <a:rPr lang="en-US" dirty="0"/>
              <a:t>The determining factor is the </a:t>
            </a:r>
            <a:r>
              <a:rPr lang="en-US" b="1" dirty="0"/>
              <a:t>row length itself</a:t>
            </a:r>
            <a:r>
              <a:rPr lang="en-US" dirty="0"/>
              <a:t>.</a:t>
            </a:r>
          </a:p>
          <a:p>
            <a:pPr lvl="1"/>
            <a:r>
              <a:rPr lang="en-US" dirty="0">
                <a:solidFill>
                  <a:srgbClr val="FF0000"/>
                </a:solidFill>
              </a:rPr>
              <a:t>How full the regular page is</a:t>
            </a:r>
            <a:r>
              <a:rPr lang="en-US" dirty="0"/>
              <a:t>, into which SQL Server is trying to insert the new row, </a:t>
            </a:r>
            <a:r>
              <a:rPr lang="en-US" dirty="0">
                <a:solidFill>
                  <a:srgbClr val="FF0000"/>
                </a:solidFill>
              </a:rPr>
              <a:t>doesn’t </a:t>
            </a:r>
            <a:r>
              <a:rPr lang="en-US">
                <a:solidFill>
                  <a:srgbClr val="FF0000"/>
                </a:solidFill>
              </a:rPr>
              <a:t>matter</a:t>
            </a:r>
            <a:r>
              <a:rPr lang="en-US"/>
              <a:t>.</a:t>
            </a:r>
            <a:endParaRPr lang="en-US" dirty="0"/>
          </a:p>
          <a:p>
            <a:pPr lvl="1"/>
            <a:r>
              <a:rPr lang="en-US" dirty="0"/>
              <a:t>SQL Server constructs the row as usual and stores some of its </a:t>
            </a:r>
            <a:r>
              <a:rPr lang="en-US" b="1" dirty="0"/>
              <a:t>columns</a:t>
            </a:r>
            <a:r>
              <a:rPr lang="en-US" dirty="0"/>
              <a:t> on overflow pages only </a:t>
            </a:r>
            <a:r>
              <a:rPr lang="en-US" b="1" dirty="0"/>
              <a:t>if the row </a:t>
            </a:r>
            <a:r>
              <a:rPr lang="en-US" dirty="0"/>
              <a:t>itself needs more than 8,060 bytes.</a:t>
            </a:r>
            <a:endParaRPr lang="de-DE" dirty="0"/>
          </a:p>
        </p:txBody>
      </p:sp>
    </p:spTree>
    <p:extLst>
      <p:ext uri="{BB962C8B-B14F-4D97-AF65-F5344CB8AC3E}">
        <p14:creationId xmlns:p14="http://schemas.microsoft.com/office/powerpoint/2010/main" val="371956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62B3A3-C136-9D98-9090-0E9304CEF4B5}"/>
              </a:ext>
            </a:extLst>
          </p:cNvPr>
          <p:cNvSpPr>
            <a:spLocks noGrp="1"/>
          </p:cNvSpPr>
          <p:nvPr>
            <p:ph type="title"/>
          </p:nvPr>
        </p:nvSpPr>
        <p:spPr/>
        <p:txBody>
          <a:bodyPr/>
          <a:lstStyle/>
          <a:p>
            <a:r>
              <a:rPr lang="en-US" dirty="0"/>
              <a:t>Row Overflow Data – Scenario 01</a:t>
            </a:r>
          </a:p>
        </p:txBody>
      </p:sp>
      <p:graphicFrame>
        <p:nvGraphicFramePr>
          <p:cNvPr id="5" name="Tabelle 4">
            <a:extLst>
              <a:ext uri="{FF2B5EF4-FFF2-40B4-BE49-F238E27FC236}">
                <a16:creationId xmlns:a16="http://schemas.microsoft.com/office/drawing/2014/main" id="{5DE5DF02-8896-2E38-A410-4D5F27129764}"/>
              </a:ext>
            </a:extLst>
          </p:cNvPr>
          <p:cNvGraphicFramePr>
            <a:graphicFrameLocks noGrp="1"/>
          </p:cNvGraphicFramePr>
          <p:nvPr>
            <p:extLst>
              <p:ext uri="{D42A27DB-BD31-4B8C-83A1-F6EECF244321}">
                <p14:modId xmlns:p14="http://schemas.microsoft.com/office/powerpoint/2010/main" val="2595319692"/>
              </p:ext>
            </p:extLst>
          </p:nvPr>
        </p:nvGraphicFramePr>
        <p:xfrm>
          <a:off x="479521"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r>
                        <a:rPr lang="en-US" sz="800" dirty="0"/>
                        <a:t>1</a:t>
                      </a:r>
                    </a:p>
                  </a:txBody>
                  <a:tcPr/>
                </a:tc>
                <a:tc>
                  <a:txBody>
                    <a:bodyPr/>
                    <a:lstStyle/>
                    <a:p>
                      <a:pPr algn="l"/>
                      <a:r>
                        <a:rPr lang="en-US" sz="800" dirty="0"/>
                        <a:t>Customer#01</a:t>
                      </a:r>
                    </a:p>
                  </a:txBody>
                  <a:tcPr/>
                </a:tc>
                <a:tc>
                  <a:txBody>
                    <a:bodyPr/>
                    <a:lstStyle/>
                    <a:p>
                      <a:pPr algn="r"/>
                      <a:r>
                        <a:rPr lang="en-US" sz="800" dirty="0"/>
                        <a:t>5.302,38</a:t>
                      </a:r>
                    </a:p>
                  </a:txBody>
                  <a:tcPr/>
                </a:tc>
                <a:tc>
                  <a:txBody>
                    <a:bodyPr/>
                    <a:lstStyle/>
                    <a:p>
                      <a:r>
                        <a:rPr lang="en-US" sz="800" dirty="0"/>
                        <a:t>NULL</a:t>
                      </a:r>
                    </a:p>
                  </a:txBody>
                  <a:tcPr/>
                </a:tc>
                <a:extLst>
                  <a:ext uri="{0D108BD9-81ED-4DB2-BD59-A6C34878D82A}">
                    <a16:rowId xmlns:a16="http://schemas.microsoft.com/office/drawing/2014/main" val="4129811324"/>
                  </a:ext>
                </a:extLst>
              </a:tr>
              <a:tr h="188057">
                <a:tc>
                  <a:txBody>
                    <a:bodyPr/>
                    <a:lstStyle/>
                    <a:p>
                      <a:pPr algn="ctr"/>
                      <a:r>
                        <a:rPr lang="en-US" sz="800" dirty="0"/>
                        <a:t>2</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Customer#02</a:t>
                      </a:r>
                    </a:p>
                  </a:txBody>
                  <a:tcPr/>
                </a:tc>
                <a:tc>
                  <a:txBody>
                    <a:bodyPr/>
                    <a:lstStyle/>
                    <a:p>
                      <a:pPr algn="r"/>
                      <a:r>
                        <a:rPr lang="en-US" sz="800" dirty="0"/>
                        <a:t>6.059,20</a:t>
                      </a:r>
                    </a:p>
                  </a:txBody>
                  <a:tcPr/>
                </a:tc>
                <a:tc>
                  <a:txBody>
                    <a:bodyPr/>
                    <a:lstStyle/>
                    <a:p>
                      <a:r>
                        <a:rPr lang="en-US" sz="800" dirty="0"/>
                        <a:t>NULL</a:t>
                      </a:r>
                    </a:p>
                  </a:txBody>
                  <a:tcPr/>
                </a:tc>
                <a:extLst>
                  <a:ext uri="{0D108BD9-81ED-4DB2-BD59-A6C34878D82A}">
                    <a16:rowId xmlns:a16="http://schemas.microsoft.com/office/drawing/2014/main" val="3598500042"/>
                  </a:ext>
                </a:extLst>
              </a:tr>
              <a:tr h="188057">
                <a:tc>
                  <a:txBody>
                    <a:bodyPr/>
                    <a:lstStyle/>
                    <a:p>
                      <a:pPr algn="ctr"/>
                      <a:r>
                        <a:rPr lang="en-US" sz="800" dirty="0"/>
                        <a:t>3</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Customer#03</a:t>
                      </a:r>
                    </a:p>
                  </a:txBody>
                  <a:tcPr/>
                </a:tc>
                <a:tc>
                  <a:txBody>
                    <a:bodyPr/>
                    <a:lstStyle/>
                    <a:p>
                      <a:pPr algn="r"/>
                      <a:r>
                        <a:rPr lang="en-US" sz="800" dirty="0"/>
                        <a:t>7.510,04</a:t>
                      </a:r>
                    </a:p>
                  </a:txBody>
                  <a:tcPr/>
                </a:tc>
                <a:tc>
                  <a:txBody>
                    <a:bodyPr/>
                    <a:lstStyle/>
                    <a:p>
                      <a:r>
                        <a:rPr lang="en-US" sz="800" dirty="0"/>
                        <a:t>NULL</a:t>
                      </a:r>
                    </a:p>
                  </a:txBody>
                  <a:tcPr/>
                </a:tc>
                <a:extLst>
                  <a:ext uri="{0D108BD9-81ED-4DB2-BD59-A6C34878D82A}">
                    <a16:rowId xmlns:a16="http://schemas.microsoft.com/office/drawing/2014/main" val="583751885"/>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170182048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697232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684911339"/>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73063994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8136599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321484931"/>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47587250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7733310"/>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3780383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151466055"/>
                  </a:ext>
                </a:extLst>
              </a:tr>
              <a:tr h="188057">
                <a:tc>
                  <a:txBody>
                    <a:bodyPr/>
                    <a:lstStyle/>
                    <a:p>
                      <a:pPr algn="ctr"/>
                      <a:r>
                        <a:rPr lang="en-US" sz="800" dirty="0"/>
                        <a:t>78</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Customer#78</a:t>
                      </a:r>
                    </a:p>
                  </a:txBody>
                  <a:tcPr/>
                </a:tc>
                <a:tc>
                  <a:txBody>
                    <a:bodyPr/>
                    <a:lstStyle/>
                    <a:p>
                      <a:pPr algn="r"/>
                      <a:r>
                        <a:rPr lang="en-US" sz="800" dirty="0"/>
                        <a:t>1.487,01</a:t>
                      </a:r>
                    </a:p>
                  </a:txBody>
                  <a:tcPr/>
                </a:tc>
                <a:tc>
                  <a:txBody>
                    <a:bodyPr/>
                    <a:lstStyle/>
                    <a:p>
                      <a:r>
                        <a:rPr lang="en-US" sz="800" dirty="0"/>
                        <a:t>NULL</a:t>
                      </a:r>
                    </a:p>
                  </a:txBody>
                  <a:tcPr/>
                </a:tc>
                <a:extLst>
                  <a:ext uri="{0D108BD9-81ED-4DB2-BD59-A6C34878D82A}">
                    <a16:rowId xmlns:a16="http://schemas.microsoft.com/office/drawing/2014/main" val="1220362815"/>
                  </a:ext>
                </a:extLst>
              </a:tr>
            </a:tbl>
          </a:graphicData>
        </a:graphic>
      </p:graphicFrame>
      <p:sp>
        <p:nvSpPr>
          <p:cNvPr id="6" name="Rechteck: eine Ecke abgeschnitten 5">
            <a:extLst>
              <a:ext uri="{FF2B5EF4-FFF2-40B4-BE49-F238E27FC236}">
                <a16:creationId xmlns:a16="http://schemas.microsoft.com/office/drawing/2014/main" id="{B3314B64-CA17-3B68-6F64-856EAAB4429A}"/>
              </a:ext>
            </a:extLst>
          </p:cNvPr>
          <p:cNvSpPr/>
          <p:nvPr/>
        </p:nvSpPr>
        <p:spPr>
          <a:xfrm>
            <a:off x="334966" y="1557339"/>
            <a:ext cx="3645363" cy="4460220"/>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US" dirty="0">
                <a:solidFill>
                  <a:schemeClr val="tx1"/>
                </a:solidFill>
              </a:rPr>
              <a:t>Data Page #1024</a:t>
            </a:r>
          </a:p>
        </p:txBody>
      </p:sp>
      <p:sp>
        <p:nvSpPr>
          <p:cNvPr id="7" name="Textfeld 6">
            <a:extLst>
              <a:ext uri="{FF2B5EF4-FFF2-40B4-BE49-F238E27FC236}">
                <a16:creationId xmlns:a16="http://schemas.microsoft.com/office/drawing/2014/main" id="{D891B1FA-A0ED-1E76-884D-104920F4F47F}"/>
              </a:ext>
            </a:extLst>
          </p:cNvPr>
          <p:cNvSpPr txBox="1"/>
          <p:nvPr/>
        </p:nvSpPr>
        <p:spPr>
          <a:xfrm>
            <a:off x="4359087" y="1542804"/>
            <a:ext cx="3473826" cy="1015663"/>
          </a:xfrm>
          <a:prstGeom prst="rect">
            <a:avLst/>
          </a:prstGeom>
          <a:noFill/>
        </p:spPr>
        <p:txBody>
          <a:bodyPr wrap="square" rtlCol="0">
            <a:spAutoFit/>
          </a:bodyPr>
          <a:lstStyle/>
          <a:p>
            <a:r>
              <a:rPr lang="en-US" sz="1400" dirty="0">
                <a:solidFill>
                  <a:schemeClr val="accent6"/>
                </a:solidFill>
                <a:highlight>
                  <a:srgbClr val="FFFFFF"/>
                </a:highlight>
                <a:latin typeface="Cascadia Mono" panose="020B0609020000020004" pitchFamily="49" charset="0"/>
              </a:rPr>
              <a:t>/* The text size is 5K */</a:t>
            </a:r>
          </a:p>
          <a:p>
            <a:r>
              <a:rPr lang="en-US" sz="1400" dirty="0">
                <a:solidFill>
                  <a:srgbClr val="FF00FF"/>
                </a:solidFill>
                <a:highlight>
                  <a:srgbClr val="FFFFFF"/>
                </a:highlight>
                <a:latin typeface="Cascadia Mono" panose="020B0609020000020004" pitchFamily="49" charset="0"/>
              </a:rPr>
              <a:t>UPDATE </a:t>
            </a:r>
            <a:r>
              <a:rPr lang="en-US" sz="1400" dirty="0" err="1">
                <a:solidFill>
                  <a:srgbClr val="000000"/>
                </a:solidFill>
                <a:highlight>
                  <a:srgbClr val="FFFFFF"/>
                </a:highlight>
                <a:latin typeface="Cascadia Mono" panose="020B0609020000020004" pitchFamily="49" charset="0"/>
              </a:rPr>
              <a:t>demo.customers</a:t>
            </a:r>
            <a:endParaRPr lang="en-US" sz="1400" dirty="0">
              <a:solidFill>
                <a:srgbClr val="00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SET    </a:t>
            </a:r>
            <a:r>
              <a:rPr lang="en-US" sz="1400" dirty="0" err="1">
                <a:solidFill>
                  <a:srgbClr val="000000"/>
                </a:solidFill>
                <a:highlight>
                  <a:srgbClr val="FFFFFF"/>
                </a:highlight>
                <a:latin typeface="Cascadia Mono" panose="020B0609020000020004" pitchFamily="49" charset="0"/>
              </a:rPr>
              <a:t>c_comment</a:t>
            </a:r>
            <a:r>
              <a:rPr lang="en-US" sz="1400" dirty="0">
                <a:solidFill>
                  <a:srgbClr val="000000"/>
                </a:solidFill>
                <a:highlight>
                  <a:srgbClr val="FFFFFF"/>
                </a:highlight>
                <a:latin typeface="Cascadia Mono" panose="020B0609020000020004" pitchFamily="49" charset="0"/>
              </a:rPr>
              <a:t> </a:t>
            </a:r>
            <a:r>
              <a:rPr lang="en-US" sz="1400" dirty="0">
                <a:solidFill>
                  <a:srgbClr val="808080"/>
                </a:solidFill>
                <a:highlight>
                  <a:srgbClr val="FFFFFF"/>
                </a:highlight>
                <a:latin typeface="Cascadia Mono" panose="020B0609020000020004" pitchFamily="49" charset="0"/>
              </a:rPr>
              <a:t>=</a:t>
            </a:r>
            <a:r>
              <a:rPr lang="en-US" sz="1400" dirty="0">
                <a:solidFill>
                  <a:srgbClr val="000000"/>
                </a:solidFill>
                <a:highlight>
                  <a:srgbClr val="FFFFFF"/>
                </a:highlight>
                <a:latin typeface="Cascadia Mono" panose="020B0609020000020004" pitchFamily="49" charset="0"/>
              </a:rPr>
              <a:t> </a:t>
            </a:r>
            <a:r>
              <a:rPr lang="en-US" sz="1800" dirty="0">
                <a:solidFill>
                  <a:srgbClr val="FF0000"/>
                </a:solidFill>
                <a:highlight>
                  <a:srgbClr val="FFFFFF"/>
                </a:highlight>
                <a:latin typeface="Cascadia Mono" panose="020B0609020000020004" pitchFamily="49" charset="0"/>
              </a:rPr>
              <a:t>'</a:t>
            </a:r>
            <a:r>
              <a:rPr lang="en-US" sz="1400" dirty="0">
                <a:solidFill>
                  <a:srgbClr val="FF0000"/>
                </a:solidFill>
                <a:highlight>
                  <a:srgbClr val="FFFFFF"/>
                </a:highlight>
                <a:latin typeface="Cascadia Mono" panose="020B0609020000020004" pitchFamily="49" charset="0"/>
              </a:rPr>
              <a:t>Long Text</a:t>
            </a:r>
            <a:r>
              <a:rPr lang="en-US" sz="1800" dirty="0">
                <a:solidFill>
                  <a:srgbClr val="FF0000"/>
                </a:solidFill>
                <a:highlight>
                  <a:srgbClr val="FFFFFF"/>
                </a:highlight>
                <a:latin typeface="Cascadia Mono" panose="020B0609020000020004" pitchFamily="49" charset="0"/>
              </a:rPr>
              <a:t>'</a:t>
            </a:r>
            <a:endParaRPr lang="en-US" sz="1400" dirty="0">
              <a:solidFill>
                <a:srgbClr val="FF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WHERE  </a:t>
            </a:r>
            <a:r>
              <a:rPr lang="en-US" sz="1400" dirty="0" err="1">
                <a:solidFill>
                  <a:srgbClr val="000000"/>
                </a:solidFill>
                <a:highlight>
                  <a:srgbClr val="FFFFFF"/>
                </a:highlight>
                <a:latin typeface="Cascadia Mono" panose="020B0609020000020004" pitchFamily="49" charset="0"/>
              </a:rPr>
              <a:t>c_custkey</a:t>
            </a:r>
            <a:r>
              <a:rPr lang="en-US" sz="1400" dirty="0">
                <a:solidFill>
                  <a:srgbClr val="000000"/>
                </a:solidFill>
                <a:highlight>
                  <a:srgbClr val="FFFFFF"/>
                </a:highlight>
                <a:latin typeface="Cascadia Mono" panose="020B0609020000020004" pitchFamily="49" charset="0"/>
              </a:rPr>
              <a:t> </a:t>
            </a:r>
            <a:r>
              <a:rPr lang="en-US" sz="1400" dirty="0">
                <a:solidFill>
                  <a:srgbClr val="808080"/>
                </a:solidFill>
                <a:highlight>
                  <a:srgbClr val="FFFFFF"/>
                </a:highlight>
                <a:latin typeface="Cascadia Mono" panose="020B0609020000020004" pitchFamily="49" charset="0"/>
              </a:rPr>
              <a:t>=</a:t>
            </a:r>
            <a:r>
              <a:rPr lang="en-US" sz="1400" dirty="0">
                <a:solidFill>
                  <a:srgbClr val="000000"/>
                </a:solidFill>
                <a:highlight>
                  <a:srgbClr val="FFFFFF"/>
                </a:highlight>
                <a:latin typeface="Cascadia Mono" panose="020B0609020000020004" pitchFamily="49" charset="0"/>
              </a:rPr>
              <a:t> 1</a:t>
            </a:r>
            <a:r>
              <a:rPr lang="en-US" sz="1400" dirty="0">
                <a:solidFill>
                  <a:srgbClr val="808080"/>
                </a:solidFill>
                <a:highlight>
                  <a:srgbClr val="FFFFFF"/>
                </a:highlight>
                <a:latin typeface="Cascadia Mono" panose="020B0609020000020004" pitchFamily="49" charset="0"/>
              </a:rPr>
              <a:t>;</a:t>
            </a:r>
            <a:endParaRPr lang="en-US" sz="1400" dirty="0"/>
          </a:p>
        </p:txBody>
      </p:sp>
      <p:graphicFrame>
        <p:nvGraphicFramePr>
          <p:cNvPr id="8" name="Tabelle 7">
            <a:extLst>
              <a:ext uri="{FF2B5EF4-FFF2-40B4-BE49-F238E27FC236}">
                <a16:creationId xmlns:a16="http://schemas.microsoft.com/office/drawing/2014/main" id="{1E25DCC5-5EDE-BC94-817E-0D25B479CAB9}"/>
              </a:ext>
            </a:extLst>
          </p:cNvPr>
          <p:cNvGraphicFramePr>
            <a:graphicFrameLocks noGrp="1"/>
          </p:cNvGraphicFramePr>
          <p:nvPr>
            <p:extLst>
              <p:ext uri="{D42A27DB-BD31-4B8C-83A1-F6EECF244321}">
                <p14:modId xmlns:p14="http://schemas.microsoft.com/office/powerpoint/2010/main" val="4257377321"/>
              </p:ext>
            </p:extLst>
          </p:nvPr>
        </p:nvGraphicFramePr>
        <p:xfrm>
          <a:off x="8356226"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r>
                        <a:rPr lang="en-US" sz="800" b="1" dirty="0"/>
                        <a:t>1</a:t>
                      </a:r>
                    </a:p>
                  </a:txBody>
                  <a:tcPr/>
                </a:tc>
                <a:tc>
                  <a:txBody>
                    <a:bodyPr/>
                    <a:lstStyle/>
                    <a:p>
                      <a:pPr algn="l"/>
                      <a:r>
                        <a:rPr lang="en-US" sz="800" b="1" dirty="0"/>
                        <a:t>Customer#01</a:t>
                      </a:r>
                    </a:p>
                  </a:txBody>
                  <a:tcPr/>
                </a:tc>
                <a:tc>
                  <a:txBody>
                    <a:bodyPr/>
                    <a:lstStyle/>
                    <a:p>
                      <a:pPr algn="r"/>
                      <a:r>
                        <a:rPr lang="en-US" sz="800" b="1" dirty="0"/>
                        <a:t>5.302,38</a:t>
                      </a:r>
                    </a:p>
                  </a:txBody>
                  <a:tcPr/>
                </a:tc>
                <a:tc>
                  <a:txBody>
                    <a:bodyPr/>
                    <a:lstStyle/>
                    <a:p>
                      <a:r>
                        <a:rPr lang="en-US" sz="800" b="1" dirty="0"/>
                        <a:t>Long Text</a:t>
                      </a:r>
                    </a:p>
                  </a:txBody>
                  <a:tcPr/>
                </a:tc>
                <a:extLst>
                  <a:ext uri="{0D108BD9-81ED-4DB2-BD59-A6C34878D82A}">
                    <a16:rowId xmlns:a16="http://schemas.microsoft.com/office/drawing/2014/main" val="4129811324"/>
                  </a:ext>
                </a:extLst>
              </a:tr>
              <a:tr h="188057">
                <a:tc>
                  <a:txBody>
                    <a:bodyPr/>
                    <a:lstStyle/>
                    <a:p>
                      <a:pPr algn="ctr"/>
                      <a:r>
                        <a:rPr lang="en-US" sz="800" dirty="0"/>
                        <a:t>2</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Customer#02</a:t>
                      </a:r>
                    </a:p>
                  </a:txBody>
                  <a:tcPr/>
                </a:tc>
                <a:tc>
                  <a:txBody>
                    <a:bodyPr/>
                    <a:lstStyle/>
                    <a:p>
                      <a:pPr algn="r"/>
                      <a:r>
                        <a:rPr lang="en-US" sz="800" dirty="0"/>
                        <a:t>6.059,20</a:t>
                      </a:r>
                    </a:p>
                  </a:txBody>
                  <a:tcPr/>
                </a:tc>
                <a:tc>
                  <a:txBody>
                    <a:bodyPr/>
                    <a:lstStyle/>
                    <a:p>
                      <a:r>
                        <a:rPr lang="en-US" sz="800" dirty="0"/>
                        <a:t>NULL</a:t>
                      </a:r>
                    </a:p>
                  </a:txBody>
                  <a:tcPr/>
                </a:tc>
                <a:extLst>
                  <a:ext uri="{0D108BD9-81ED-4DB2-BD59-A6C34878D82A}">
                    <a16:rowId xmlns:a16="http://schemas.microsoft.com/office/drawing/2014/main" val="3598500042"/>
                  </a:ext>
                </a:extLst>
              </a:tr>
              <a:tr h="188057">
                <a:tc>
                  <a:txBody>
                    <a:bodyPr/>
                    <a:lstStyle/>
                    <a:p>
                      <a:pPr algn="ctr"/>
                      <a:r>
                        <a:rPr lang="en-US" sz="800" dirty="0"/>
                        <a:t>3</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Customer#03</a:t>
                      </a:r>
                    </a:p>
                  </a:txBody>
                  <a:tcPr/>
                </a:tc>
                <a:tc>
                  <a:txBody>
                    <a:bodyPr/>
                    <a:lstStyle/>
                    <a:p>
                      <a:pPr algn="r"/>
                      <a:r>
                        <a:rPr lang="en-US" sz="800" dirty="0"/>
                        <a:t>7.510,04</a:t>
                      </a:r>
                    </a:p>
                  </a:txBody>
                  <a:tcPr/>
                </a:tc>
                <a:tc>
                  <a:txBody>
                    <a:bodyPr/>
                    <a:lstStyle/>
                    <a:p>
                      <a:r>
                        <a:rPr lang="en-US" sz="800" dirty="0"/>
                        <a:t>NULL</a:t>
                      </a:r>
                    </a:p>
                  </a:txBody>
                  <a:tcPr/>
                </a:tc>
                <a:extLst>
                  <a:ext uri="{0D108BD9-81ED-4DB2-BD59-A6C34878D82A}">
                    <a16:rowId xmlns:a16="http://schemas.microsoft.com/office/drawing/2014/main" val="583751885"/>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170182048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6972326"/>
                  </a:ext>
                </a:extLst>
              </a:tr>
              <a:tr h="188057">
                <a:tc>
                  <a:txBody>
                    <a:bodyPr/>
                    <a:lstStyle/>
                    <a:p>
                      <a:pPr algn="ctr"/>
                      <a:r>
                        <a:rPr lang="en-US" sz="800" dirty="0"/>
                        <a:t>10</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Customer#10</a:t>
                      </a:r>
                    </a:p>
                  </a:txBody>
                  <a:tcPr/>
                </a:tc>
                <a:tc>
                  <a:txBody>
                    <a:bodyPr/>
                    <a:lstStyle/>
                    <a:p>
                      <a:pPr algn="r"/>
                      <a:r>
                        <a:rPr lang="en-US" sz="800" dirty="0"/>
                        <a:t>3.353,31</a:t>
                      </a:r>
                    </a:p>
                  </a:txBody>
                  <a:tcPr/>
                </a:tc>
                <a:tc>
                  <a:txBody>
                    <a:bodyPr/>
                    <a:lstStyle/>
                    <a:p>
                      <a:r>
                        <a:rPr lang="en-US" sz="800" dirty="0"/>
                        <a:t>NULL</a:t>
                      </a:r>
                    </a:p>
                  </a:txBody>
                  <a:tcPr/>
                </a:tc>
                <a:extLst>
                  <a:ext uri="{0D108BD9-81ED-4DB2-BD59-A6C34878D82A}">
                    <a16:rowId xmlns:a16="http://schemas.microsoft.com/office/drawing/2014/main" val="2684911339"/>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730639944"/>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081365994"/>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2321484931"/>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475872506"/>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547733310"/>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037803838"/>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2151466055"/>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1220362815"/>
                  </a:ext>
                </a:extLst>
              </a:tr>
            </a:tbl>
          </a:graphicData>
        </a:graphic>
      </p:graphicFrame>
      <p:sp>
        <p:nvSpPr>
          <p:cNvPr id="9" name="Rechteck: eine Ecke abgeschnitten 8">
            <a:extLst>
              <a:ext uri="{FF2B5EF4-FFF2-40B4-BE49-F238E27FC236}">
                <a16:creationId xmlns:a16="http://schemas.microsoft.com/office/drawing/2014/main" id="{6F3DF0F9-15D4-B9AD-9DA8-1322D1B5F9E1}"/>
              </a:ext>
            </a:extLst>
          </p:cNvPr>
          <p:cNvSpPr/>
          <p:nvPr/>
        </p:nvSpPr>
        <p:spPr>
          <a:xfrm>
            <a:off x="8211671" y="1557339"/>
            <a:ext cx="3645363" cy="4460220"/>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US" dirty="0">
                <a:solidFill>
                  <a:schemeClr val="tx1"/>
                </a:solidFill>
              </a:rPr>
              <a:t>Data Page #3024</a:t>
            </a:r>
          </a:p>
        </p:txBody>
      </p:sp>
      <p:graphicFrame>
        <p:nvGraphicFramePr>
          <p:cNvPr id="10" name="Tabelle 9">
            <a:extLst>
              <a:ext uri="{FF2B5EF4-FFF2-40B4-BE49-F238E27FC236}">
                <a16:creationId xmlns:a16="http://schemas.microsoft.com/office/drawing/2014/main" id="{E97941D8-E96E-BA2A-BE69-6A4AEA552678}"/>
              </a:ext>
            </a:extLst>
          </p:cNvPr>
          <p:cNvGraphicFramePr>
            <a:graphicFrameLocks noGrp="1"/>
          </p:cNvGraphicFramePr>
          <p:nvPr>
            <p:extLst>
              <p:ext uri="{D42A27DB-BD31-4B8C-83A1-F6EECF244321}">
                <p14:modId xmlns:p14="http://schemas.microsoft.com/office/powerpoint/2010/main" val="2917301135"/>
              </p:ext>
            </p:extLst>
          </p:nvPr>
        </p:nvGraphicFramePr>
        <p:xfrm>
          <a:off x="496330"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endParaRPr lang="en-US" sz="800" dirty="0"/>
                    </a:p>
                  </a:txBody>
                  <a:tcPr/>
                </a:tc>
                <a:tc>
                  <a:txBody>
                    <a:bodyPr/>
                    <a:lstStyle/>
                    <a:p>
                      <a:pPr algn="l"/>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4129811324"/>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598500042"/>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583751885"/>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1701820488"/>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546972326"/>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2684911339"/>
                  </a:ext>
                </a:extLst>
              </a:tr>
              <a:tr h="188057">
                <a:tc>
                  <a:txBody>
                    <a:bodyPr/>
                    <a:lstStyle/>
                    <a:p>
                      <a:pPr algn="ctr"/>
                      <a:r>
                        <a:rPr lang="en-US" sz="800" dirty="0"/>
                        <a:t>11</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Customer#11</a:t>
                      </a:r>
                    </a:p>
                  </a:txBody>
                  <a:tcPr/>
                </a:tc>
                <a:tc>
                  <a:txBody>
                    <a:bodyPr/>
                    <a:lstStyle/>
                    <a:p>
                      <a:pPr algn="r"/>
                      <a:r>
                        <a:rPr lang="en-US" sz="800" dirty="0"/>
                        <a:t>8.987,76</a:t>
                      </a:r>
                    </a:p>
                  </a:txBody>
                  <a:tcPr/>
                </a:tc>
                <a:tc>
                  <a:txBody>
                    <a:bodyPr/>
                    <a:lstStyle/>
                    <a:p>
                      <a:r>
                        <a:rPr lang="en-US" sz="800" dirty="0"/>
                        <a:t>NULL</a:t>
                      </a:r>
                    </a:p>
                  </a:txBody>
                  <a:tcPr/>
                </a:tc>
                <a:extLst>
                  <a:ext uri="{0D108BD9-81ED-4DB2-BD59-A6C34878D82A}">
                    <a16:rowId xmlns:a16="http://schemas.microsoft.com/office/drawing/2014/main" val="73063994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8136599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321484931"/>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47587250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7733310"/>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3780383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151466055"/>
                  </a:ext>
                </a:extLst>
              </a:tr>
              <a:tr h="188057">
                <a:tc>
                  <a:txBody>
                    <a:bodyPr/>
                    <a:lstStyle/>
                    <a:p>
                      <a:pPr algn="ctr"/>
                      <a:r>
                        <a:rPr lang="en-US" sz="800" dirty="0"/>
                        <a:t>78</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Customer#78</a:t>
                      </a:r>
                    </a:p>
                  </a:txBody>
                  <a:tcPr/>
                </a:tc>
                <a:tc>
                  <a:txBody>
                    <a:bodyPr/>
                    <a:lstStyle/>
                    <a:p>
                      <a:pPr algn="r"/>
                      <a:r>
                        <a:rPr lang="en-US" sz="800" dirty="0"/>
                        <a:t>1.487,01</a:t>
                      </a:r>
                    </a:p>
                  </a:txBody>
                  <a:tcPr/>
                </a:tc>
                <a:tc>
                  <a:txBody>
                    <a:bodyPr/>
                    <a:lstStyle/>
                    <a:p>
                      <a:r>
                        <a:rPr lang="en-US" sz="800" dirty="0"/>
                        <a:t>NULL</a:t>
                      </a:r>
                    </a:p>
                  </a:txBody>
                  <a:tcPr/>
                </a:tc>
                <a:extLst>
                  <a:ext uri="{0D108BD9-81ED-4DB2-BD59-A6C34878D82A}">
                    <a16:rowId xmlns:a16="http://schemas.microsoft.com/office/drawing/2014/main" val="1220362815"/>
                  </a:ext>
                </a:extLst>
              </a:tr>
            </a:tbl>
          </a:graphicData>
        </a:graphic>
      </p:graphicFrame>
      <p:sp>
        <p:nvSpPr>
          <p:cNvPr id="11" name="Textfeld 10">
            <a:extLst>
              <a:ext uri="{FF2B5EF4-FFF2-40B4-BE49-F238E27FC236}">
                <a16:creationId xmlns:a16="http://schemas.microsoft.com/office/drawing/2014/main" id="{E78863DC-746A-83EC-448D-69F18D9360E5}"/>
              </a:ext>
            </a:extLst>
          </p:cNvPr>
          <p:cNvSpPr txBox="1"/>
          <p:nvPr/>
        </p:nvSpPr>
        <p:spPr>
          <a:xfrm>
            <a:off x="4359087" y="2951983"/>
            <a:ext cx="3473826"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b="1" dirty="0">
                <a:solidFill>
                  <a:srgbClr val="FF0000"/>
                </a:solidFill>
              </a:rPr>
              <a:t>PAGE SPLIT</a:t>
            </a:r>
          </a:p>
        </p:txBody>
      </p:sp>
    </p:spTree>
    <p:extLst>
      <p:ext uri="{BB962C8B-B14F-4D97-AF65-F5344CB8AC3E}">
        <p14:creationId xmlns:p14="http://schemas.microsoft.com/office/powerpoint/2010/main" val="91445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xit" presetSubtype="0" fill="hold" nodeType="with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1" grpId="0"/>
    </p:bldLst>
  </p:timing>
</p:sld>
</file>

<file path=ppt/theme/theme1.xml><?xml version="1.0" encoding="utf-8"?>
<a:theme xmlns:a="http://schemas.openxmlformats.org/drawingml/2006/main" name="db-berater">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2">
      <a:majorFont>
        <a:latin typeface="Segoe UI"/>
        <a:ea typeface=""/>
        <a:cs typeface=""/>
      </a:majorFont>
      <a:minorFont>
        <a:latin typeface="Segoe UI"/>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b-berater" id="{A415B4FD-AA9B-4461-AC2B-36ED5617A0E3}" vid="{018F950C-F5FA-4D6B-B0C1-0DCF0BD0511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Analysis of SQL Server</Template>
  <TotalTime>0</TotalTime>
  <Words>1695</Words>
  <Application>Microsoft Office PowerPoint</Application>
  <PresentationFormat>Breitbild</PresentationFormat>
  <Paragraphs>422</Paragraphs>
  <Slides>22</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22</vt:i4>
      </vt:variant>
    </vt:vector>
  </HeadingPairs>
  <TitlesOfParts>
    <vt:vector size="30" baseType="lpstr">
      <vt:lpstr>Arial</vt:lpstr>
      <vt:lpstr>Calibri</vt:lpstr>
      <vt:lpstr>Cascadia Mono</vt:lpstr>
      <vt:lpstr>Consolas</vt:lpstr>
      <vt:lpstr>Lucida Console</vt:lpstr>
      <vt:lpstr>Segoe UI</vt:lpstr>
      <vt:lpstr>verdana</vt:lpstr>
      <vt:lpstr>db-berater</vt:lpstr>
      <vt:lpstr>LOB Data Management</vt:lpstr>
      <vt:lpstr>Links for this Session/Workshop</vt:lpstr>
      <vt:lpstr>Uwe Ricken db Berater GmbH</vt:lpstr>
      <vt:lpstr>Agenda</vt:lpstr>
      <vt:lpstr>How are Data stored in SQL-Server?</vt:lpstr>
      <vt:lpstr>Data Storage Internals</vt:lpstr>
      <vt:lpstr>Row Overflow Data</vt:lpstr>
      <vt:lpstr>ROW OVERFLOW DATA</vt:lpstr>
      <vt:lpstr>Row Overflow Data – Scenario 01</vt:lpstr>
      <vt:lpstr>Row Overflow Data – Scenario 02</vt:lpstr>
      <vt:lpstr>ROW OVERFLOW DATA</vt:lpstr>
      <vt:lpstr>ROW OVERFLOW DATA</vt:lpstr>
      <vt:lpstr>PowerPoint-Präsentation</vt:lpstr>
      <vt:lpstr>ROW OVERFLOW DATA</vt:lpstr>
      <vt:lpstr>ROW OVERFLOW DATA</vt:lpstr>
      <vt:lpstr>LOB Data</vt:lpstr>
      <vt:lpstr>What is a LOB data type?</vt:lpstr>
      <vt:lpstr>Organisation of (B)LOB Data</vt:lpstr>
      <vt:lpstr>Special features to consider</vt:lpstr>
      <vt:lpstr>Negative Impact of Default In-Row LOBs</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Uwe Ricken</dc:creator>
  <cp:lastModifiedBy>Uwe Ricken</cp:lastModifiedBy>
  <cp:revision>1</cp:revision>
  <dcterms:created xsi:type="dcterms:W3CDTF">2022-09-24T08:38:31Z</dcterms:created>
  <dcterms:modified xsi:type="dcterms:W3CDTF">2025-04-02T15:12:17Z</dcterms:modified>
</cp:coreProperties>
</file>