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30"/>
  </p:notesMasterIdLst>
  <p:sldIdLst>
    <p:sldId id="256" r:id="rId3"/>
    <p:sldId id="315" r:id="rId4"/>
    <p:sldId id="381" r:id="rId5"/>
    <p:sldId id="422" r:id="rId6"/>
    <p:sldId id="327" r:id="rId7"/>
    <p:sldId id="391" r:id="rId8"/>
    <p:sldId id="398" r:id="rId9"/>
    <p:sldId id="384" r:id="rId10"/>
    <p:sldId id="392" r:id="rId11"/>
    <p:sldId id="396" r:id="rId12"/>
    <p:sldId id="397" r:id="rId13"/>
    <p:sldId id="390" r:id="rId14"/>
    <p:sldId id="383" r:id="rId15"/>
    <p:sldId id="404" r:id="rId16"/>
    <p:sldId id="399" r:id="rId17"/>
    <p:sldId id="382" r:id="rId18"/>
    <p:sldId id="400" r:id="rId19"/>
    <p:sldId id="401" r:id="rId20"/>
    <p:sldId id="403" r:id="rId21"/>
    <p:sldId id="405" r:id="rId22"/>
    <p:sldId id="408" r:id="rId23"/>
    <p:sldId id="406" r:id="rId24"/>
    <p:sldId id="407" r:id="rId25"/>
    <p:sldId id="423" r:id="rId26"/>
    <p:sldId id="425" r:id="rId27"/>
    <p:sldId id="424" r:id="rId28"/>
    <p:sldId id="426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3A884-38A0-446F-AE2A-81CED00CF2B0}" v="21" dt="2025-10-27T14:36:01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384" y="55"/>
      </p:cViewPr>
      <p:guideLst>
        <p:guide orient="horz" pos="2273"/>
        <p:guide pos="3840"/>
        <p:guide orient="horz" pos="16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E77B627B-1F43-41A9-9F24-D4BB31BF6050}"/>
    <pc:docChg chg="undo custSel addSld delSld modSld sldOrd delMainMaster">
      <pc:chgData name="Uwe Ricken" userId="f02567aecbed924b" providerId="LiveId" clId="{E77B627B-1F43-41A9-9F24-D4BB31BF6050}" dt="2025-10-30T06:00:18.493" v="86" actId="2696"/>
      <pc:docMkLst>
        <pc:docMk/>
      </pc:docMkLst>
      <pc:sldChg chg="addSp delSp modSp mod modShow">
        <pc:chgData name="Uwe Ricken" userId="f02567aecbed924b" providerId="LiveId" clId="{E77B627B-1F43-41A9-9F24-D4BB31BF6050}" dt="2025-10-27T14:35:29.934" v="71" actId="729"/>
        <pc:sldMkLst>
          <pc:docMk/>
          <pc:sldMk cId="3145909516" sldId="256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145909516" sldId="256"/>
            <ac:spMk id="2" creationId="{D53F2781-03F5-529F-F38B-F5D4FD12CCB6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3145909516" sldId="256"/>
            <ac:spMk id="3" creationId="{AC4BE029-9EF0-3C13-9557-100970EE12A9}"/>
          </ac:spMkLst>
        </pc:spChg>
      </pc:sldChg>
      <pc:sldChg chg="add del">
        <pc:chgData name="Uwe Ricken" userId="f02567aecbed924b" providerId="LiveId" clId="{E77B627B-1F43-41A9-9F24-D4BB31BF6050}" dt="2025-10-18T11:45:05.317" v="66" actId="2696"/>
        <pc:sldMkLst>
          <pc:docMk/>
          <pc:sldMk cId="2006155419" sldId="259"/>
        </pc:sldMkLst>
      </pc:sldChg>
      <pc:sldChg chg="add del">
        <pc:chgData name="Uwe Ricken" userId="f02567aecbed924b" providerId="LiveId" clId="{E77B627B-1F43-41A9-9F24-D4BB31BF6050}" dt="2025-10-18T11:45:13.377" v="67" actId="2696"/>
        <pc:sldMkLst>
          <pc:docMk/>
          <pc:sldMk cId="39684395" sldId="260"/>
        </pc:sldMkLst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1252969730" sldId="315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1252969730" sldId="315"/>
            <ac:spMk id="2" creationId="{2AA66F59-B715-4CE2-83DF-6D035DD595FA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1252969730" sldId="315"/>
            <ac:spMk id="3" creationId="{32727BD7-7924-41DC-BF8D-0990B5F36E59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4195874464" sldId="327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4195874464" sldId="327"/>
            <ac:spMk id="5" creationId="{99AE4D88-466F-4BA6-917F-396AC585B663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4195874464" sldId="327"/>
            <ac:spMk id="6" creationId="{F584846F-DF71-4A64-98B4-A74662F8894B}"/>
          </ac:spMkLst>
        </pc:spChg>
      </pc:sldChg>
      <pc:sldChg chg="modSp add del mod">
        <pc:chgData name="Uwe Ricken" userId="f02567aecbed924b" providerId="LiveId" clId="{E77B627B-1F43-41A9-9F24-D4BB31BF6050}" dt="2025-10-30T06:00:18.493" v="86" actId="2696"/>
        <pc:sldMkLst>
          <pc:docMk/>
          <pc:sldMk cId="841523525" sldId="341"/>
        </pc:sldMkLst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1681187469" sldId="381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1681187469" sldId="381"/>
            <ac:spMk id="2" creationId="{00000000-0000-0000-0000-000000000000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1681187469" sldId="381"/>
            <ac:spMk id="4" creationId="{00000000-0000-0000-0000-000000000000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1681187469" sldId="381"/>
            <ac:spMk id="6" creationId="{00000000-0000-0000-0000-000000000000}"/>
          </ac:spMkLst>
        </pc:spChg>
      </pc:sldChg>
      <pc:sldChg chg="modSp mod ord">
        <pc:chgData name="Uwe Ricken" userId="f02567aecbed924b" providerId="LiveId" clId="{E77B627B-1F43-41A9-9F24-D4BB31BF6050}" dt="2025-10-17T07:59:28.496" v="61" actId="20577"/>
        <pc:sldMkLst>
          <pc:docMk/>
          <pc:sldMk cId="1313276407" sldId="382"/>
        </pc:sldMkLst>
        <pc:spChg chg="mod">
          <ac:chgData name="Uwe Ricken" userId="f02567aecbed924b" providerId="LiveId" clId="{E77B627B-1F43-41A9-9F24-D4BB31BF6050}" dt="2025-10-17T07:59:28.496" v="61" actId="20577"/>
          <ac:spMkLst>
            <pc:docMk/>
            <pc:sldMk cId="1313276407" sldId="382"/>
            <ac:spMk id="2" creationId="{795C4EDA-0E45-AE7F-692A-A895059972F1}"/>
          </ac:spMkLst>
        </pc:spChg>
        <pc:spChg chg="mod">
          <ac:chgData name="Uwe Ricken" userId="f02567aecbed924b" providerId="LiveId" clId="{E77B627B-1F43-41A9-9F24-D4BB31BF6050}" dt="2025-10-11T16:27:17.003" v="34" actId="790"/>
          <ac:spMkLst>
            <pc:docMk/>
            <pc:sldMk cId="1313276407" sldId="382"/>
            <ac:spMk id="6" creationId="{B5BC0322-276E-07FC-A94C-D603BD8CA13A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137805841" sldId="383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137805841" sldId="383"/>
            <ac:spMk id="2" creationId="{B422EFBC-5255-F851-78EC-B7CECB5999F0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694014805" sldId="384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694014805" sldId="384"/>
            <ac:spMk id="2" creationId="{0B9404A9-E76A-F33E-3297-5217BC2A290C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702285124" sldId="390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702285124" sldId="390"/>
            <ac:spMk id="4" creationId="{4AB19DD4-D07B-A63B-15A0-292B33294F30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702285124" sldId="390"/>
            <ac:spMk id="5" creationId="{12F026EE-A3F6-D476-40B1-59D0DFEBEB8D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418670867" sldId="391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418670867" sldId="391"/>
            <ac:spMk id="4" creationId="{C0C33245-5577-F3C9-2635-245D40AC5B7C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418670867" sldId="391"/>
            <ac:spMk id="5" creationId="{98A8B687-D742-D86C-95AF-69F43C1FFF1F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927822285" sldId="392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927822285" sldId="392"/>
            <ac:spMk id="2" creationId="{EA55BDDA-B805-8BCE-1070-B32C10B00D4E}"/>
          </ac:spMkLst>
        </pc:spChg>
        <pc:graphicFrameChg chg="mod">
          <ac:chgData name="Uwe Ricken" userId="f02567aecbed924b" providerId="LiveId" clId="{E77B627B-1F43-41A9-9F24-D4BB31BF6050}" dt="2025-10-07T07:04:08.816" v="31"/>
          <ac:graphicFrameMkLst>
            <pc:docMk/>
            <pc:sldMk cId="927822285" sldId="392"/>
            <ac:graphicFrameMk id="4" creationId="{60C45819-93D3-FE6E-080E-50F2A080A1CE}"/>
          </ac:graphicFrameMkLst>
        </pc:graphicFrame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452348964" sldId="396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452348964" sldId="396"/>
            <ac:spMk id="4" creationId="{01CEFF14-F699-362B-9174-501AC1FCF0CF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3452348964" sldId="396"/>
            <ac:spMk id="5" creationId="{37DACC03-174B-F348-4FF0-CF8D4A99EC80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3452348964" sldId="396"/>
            <ac:spMk id="6" creationId="{8310403C-EE6E-1739-5879-48BABF7AAF9E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1218141939" sldId="397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1218141939" sldId="397"/>
            <ac:spMk id="4" creationId="{958C59DB-3926-9DEA-71F8-0022F7D71D59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1218141939" sldId="397"/>
            <ac:spMk id="5" creationId="{21ECE7E1-7F6B-944B-1C44-5B8D352D6294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1218141939" sldId="397"/>
            <ac:spMk id="6" creationId="{D8AAAFD4-786F-ACB5-6862-87777F786995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2340043209" sldId="398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2340043209" sldId="398"/>
            <ac:spMk id="2" creationId="{68406918-FCAB-1372-4923-90999B455733}"/>
          </ac:spMkLst>
        </pc:spChg>
        <pc:graphicFrameChg chg="mod">
          <ac:chgData name="Uwe Ricken" userId="f02567aecbed924b" providerId="LiveId" clId="{E77B627B-1F43-41A9-9F24-D4BB31BF6050}" dt="2025-10-07T07:04:08.816" v="31"/>
          <ac:graphicFrameMkLst>
            <pc:docMk/>
            <pc:sldMk cId="2340043209" sldId="398"/>
            <ac:graphicFrameMk id="4" creationId="{4CC8899C-52EE-A8F5-6A63-E2DB55FED7C2}"/>
          </ac:graphicFrameMkLst>
        </pc:graphicFrame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2262591952" sldId="399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2262591952" sldId="399"/>
            <ac:spMk id="4" creationId="{550C8E2E-0C3C-A818-F633-B5943D9CB38D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2262591952" sldId="399"/>
            <ac:spMk id="5" creationId="{A0B3CC06-F7BF-A9F3-FB11-12744365D774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663633766" sldId="400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663633766" sldId="400"/>
            <ac:spMk id="2" creationId="{D00EFC66-D9BA-DC87-87D2-DDCA25F5BC42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3663633766" sldId="400"/>
            <ac:spMk id="3" creationId="{458B00AE-F5D6-8AEB-8F89-A5DAE0103A74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1635604563" sldId="401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1635604563" sldId="401"/>
            <ac:spMk id="2" creationId="{4A04D707-CA4B-FE67-AA26-195EA033B35E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2954081889" sldId="403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2954081889" sldId="403"/>
            <ac:spMk id="5" creationId="{9CEFDC6C-CEEB-A3D4-F712-F922A5666B7D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986546557" sldId="404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986546557" sldId="404"/>
            <ac:spMk id="6" creationId="{8668E183-D5F2-A8B2-64E9-68CD09B5BE12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1428874735" sldId="405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1428874735" sldId="405"/>
            <ac:spMk id="6" creationId="{8668E183-D5F2-A8B2-64E9-68CD09B5BE12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770185675" sldId="406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770185675" sldId="406"/>
            <ac:spMk id="2" creationId="{EF5D7D68-B2C5-8402-EBA0-135753D46938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512612056" sldId="407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512612056" sldId="407"/>
            <ac:spMk id="5" creationId="{2A28113E-C100-5AED-7DB8-802C728A3591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605723162" sldId="408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605723162" sldId="408"/>
            <ac:spMk id="2" creationId="{9EAFCD9B-6957-0B9D-2964-07A0E3DA6E75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920116788" sldId="422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920116788" sldId="422"/>
            <ac:spMk id="5" creationId="{B6F77BBF-034A-A53E-C4B8-E4039AC9F0F3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920116788" sldId="422"/>
            <ac:spMk id="12" creationId="{DD5F1E84-96EA-2FC2-EB23-C97E371DEE20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599433480" sldId="423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599433480" sldId="423"/>
            <ac:spMk id="6" creationId="{8668E183-D5F2-A8B2-64E9-68CD09B5BE12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4171190376" sldId="424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4171190376" sldId="424"/>
            <ac:spMk id="6" creationId="{8668E183-D5F2-A8B2-64E9-68CD09B5BE12}"/>
          </ac:spMkLst>
        </pc:spChg>
      </pc:sldChg>
      <pc:sldChg chg="addSp modSp mod modAnim">
        <pc:chgData name="Uwe Ricken" userId="f02567aecbed924b" providerId="LiveId" clId="{E77B627B-1F43-41A9-9F24-D4BB31BF6050}" dt="2025-10-17T08:23:02.677" v="63" actId="179"/>
        <pc:sldMkLst>
          <pc:docMk/>
          <pc:sldMk cId="3939206335" sldId="425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939206335" sldId="425"/>
            <ac:spMk id="2" creationId="{E98644CE-860C-7C6E-6D1F-3D107B2C19EA}"/>
          </ac:spMkLst>
        </pc:spChg>
        <pc:spChg chg="add mod">
          <ac:chgData name="Uwe Ricken" userId="f02567aecbed924b" providerId="LiveId" clId="{E77B627B-1F43-41A9-9F24-D4BB31BF6050}" dt="2025-10-11T16:44:08.266" v="49" actId="1076"/>
          <ac:spMkLst>
            <pc:docMk/>
            <pc:sldMk cId="3939206335" sldId="425"/>
            <ac:spMk id="3" creationId="{280E5E9B-53D5-03A1-37AC-61999CA7E0F3}"/>
          </ac:spMkLst>
        </pc:spChg>
        <pc:spChg chg="mod">
          <ac:chgData name="Uwe Ricken" userId="f02567aecbed924b" providerId="LiveId" clId="{E77B627B-1F43-41A9-9F24-D4BB31BF6050}" dt="2025-10-17T08:23:02.677" v="63" actId="179"/>
          <ac:spMkLst>
            <pc:docMk/>
            <pc:sldMk cId="3939206335" sldId="425"/>
            <ac:spMk id="5" creationId="{4CB2A8F3-E55E-7AEF-453C-83927AA140C3}"/>
          </ac:spMkLst>
        </pc:spChg>
        <pc:spChg chg="add mod">
          <ac:chgData name="Uwe Ricken" userId="f02567aecbed924b" providerId="LiveId" clId="{E77B627B-1F43-41A9-9F24-D4BB31BF6050}" dt="2025-10-11T16:45:26.595" v="56" actId="20577"/>
          <ac:spMkLst>
            <pc:docMk/>
            <pc:sldMk cId="3939206335" sldId="425"/>
            <ac:spMk id="9" creationId="{9F5D7E69-4FE5-13F9-C62F-547A60DD7CE1}"/>
          </ac:spMkLst>
        </pc:spChg>
        <pc:graphicFrameChg chg="modGraphic">
          <ac:chgData name="Uwe Ricken" userId="f02567aecbed924b" providerId="LiveId" clId="{E77B627B-1F43-41A9-9F24-D4BB31BF6050}" dt="2025-10-11T16:45:11.691" v="53" actId="6549"/>
          <ac:graphicFrameMkLst>
            <pc:docMk/>
            <pc:sldMk cId="3939206335" sldId="425"/>
            <ac:graphicFrameMk id="4" creationId="{F89EEBCF-74B1-A2AE-9538-7AE840B45D13}"/>
          </ac:graphicFrameMkLst>
        </pc:graphicFrameChg>
        <pc:graphicFrameChg chg="modGraphic">
          <ac:chgData name="Uwe Ricken" userId="f02567aecbed924b" providerId="LiveId" clId="{E77B627B-1F43-41A9-9F24-D4BB31BF6050}" dt="2025-10-11T16:43:58.435" v="48" actId="20577"/>
          <ac:graphicFrameMkLst>
            <pc:docMk/>
            <pc:sldMk cId="3939206335" sldId="425"/>
            <ac:graphicFrameMk id="7" creationId="{AC492C26-FDC5-B6F7-F1F9-8C0DF8E3D604}"/>
          </ac:graphicFrameMkLst>
        </pc:graphicFrameChg>
      </pc:sldChg>
      <pc:sldChg chg="addSp delSp modSp mod">
        <pc:chgData name="Uwe Ricken" userId="f02567aecbed924b" providerId="LiveId" clId="{E77B627B-1F43-41A9-9F24-D4BB31BF6050}" dt="2025-10-30T06:00:10.128" v="85" actId="478"/>
        <pc:sldMkLst>
          <pc:docMk/>
          <pc:sldMk cId="216906354" sldId="426"/>
        </pc:sldMkLst>
        <pc:picChg chg="add del mod">
          <ac:chgData name="Uwe Ricken" userId="f02567aecbed924b" providerId="LiveId" clId="{E77B627B-1F43-41A9-9F24-D4BB31BF6050}" dt="2025-10-30T06:00:10.128" v="85" actId="478"/>
          <ac:picMkLst>
            <pc:docMk/>
            <pc:sldMk cId="216906354" sldId="426"/>
            <ac:picMk id="5" creationId="{770C0D1B-8530-FA3D-DA4D-DF92516D4ACC}"/>
          </ac:picMkLst>
        </pc:picChg>
      </pc:sldChg>
      <pc:sldMasterChg chg="del delSldLayout">
        <pc:chgData name="Uwe Ricken" userId="f02567aecbed924b" providerId="LiveId" clId="{E77B627B-1F43-41A9-9F24-D4BB31BF6050}" dt="2025-10-18T11:45:13.377" v="67" actId="2696"/>
        <pc:sldMasterMkLst>
          <pc:docMk/>
          <pc:sldMasterMk cId="1171119488" sldId="2147483676"/>
        </pc:sldMasterMkLst>
        <pc:sldLayoutChg chg="del">
          <pc:chgData name="Uwe Ricken" userId="f02567aecbed924b" providerId="LiveId" clId="{E77B627B-1F43-41A9-9F24-D4BB31BF6050}" dt="2025-10-18T11:45:13.377" v="67" actId="2696"/>
          <pc:sldLayoutMkLst>
            <pc:docMk/>
            <pc:sldMasterMk cId="1171119488" sldId="2147483676"/>
            <pc:sldLayoutMk cId="3470646179" sldId="2147483677"/>
          </pc:sldLayoutMkLst>
        </pc:sldLayoutChg>
        <pc:sldLayoutChg chg="del">
          <pc:chgData name="Uwe Ricken" userId="f02567aecbed924b" providerId="LiveId" clId="{E77B627B-1F43-41A9-9F24-D4BB31BF6050}" dt="2025-10-18T11:45:13.377" v="67" actId="2696"/>
          <pc:sldLayoutMkLst>
            <pc:docMk/>
            <pc:sldMasterMk cId="1171119488" sldId="2147483676"/>
            <pc:sldLayoutMk cId="714018962" sldId="2147483678"/>
          </pc:sldLayoutMkLst>
        </pc:sldLayoutChg>
        <pc:sldLayoutChg chg="del">
          <pc:chgData name="Uwe Ricken" userId="f02567aecbed924b" providerId="LiveId" clId="{E77B627B-1F43-41A9-9F24-D4BB31BF6050}" dt="2025-10-18T11:45:13.377" v="67" actId="2696"/>
          <pc:sldLayoutMkLst>
            <pc:docMk/>
            <pc:sldMasterMk cId="1171119488" sldId="2147483676"/>
            <pc:sldLayoutMk cId="2533539906" sldId="2147483679"/>
          </pc:sldLayoutMkLst>
        </pc:sldLayoutChg>
        <pc:sldLayoutChg chg="del">
          <pc:chgData name="Uwe Ricken" userId="f02567aecbed924b" providerId="LiveId" clId="{E77B627B-1F43-41A9-9F24-D4BB31BF6050}" dt="2025-10-18T11:45:13.377" v="67" actId="2696"/>
          <pc:sldLayoutMkLst>
            <pc:docMk/>
            <pc:sldMasterMk cId="1171119488" sldId="2147483676"/>
            <pc:sldLayoutMk cId="897885328" sldId="2147483680"/>
          </pc:sldLayoutMkLst>
        </pc:sldLayoutChg>
        <pc:sldLayoutChg chg="del">
          <pc:chgData name="Uwe Ricken" userId="f02567aecbed924b" providerId="LiveId" clId="{E77B627B-1F43-41A9-9F24-D4BB31BF6050}" dt="2025-10-18T11:45:13.377" v="67" actId="2696"/>
          <pc:sldLayoutMkLst>
            <pc:docMk/>
            <pc:sldMasterMk cId="1171119488" sldId="2147483676"/>
            <pc:sldLayoutMk cId="706585048" sldId="2147483681"/>
          </pc:sldLayoutMkLst>
        </pc:sldLayoutChg>
        <pc:sldLayoutChg chg="del">
          <pc:chgData name="Uwe Ricken" userId="f02567aecbed924b" providerId="LiveId" clId="{E77B627B-1F43-41A9-9F24-D4BB31BF6050}" dt="2025-10-18T11:45:13.377" v="67" actId="2696"/>
          <pc:sldLayoutMkLst>
            <pc:docMk/>
            <pc:sldMasterMk cId="1171119488" sldId="2147483676"/>
            <pc:sldLayoutMk cId="4105996651" sldId="2147483682"/>
          </pc:sldLayoutMkLst>
        </pc:sldLayoutChg>
        <pc:sldLayoutChg chg="del">
          <pc:chgData name="Uwe Ricken" userId="f02567aecbed924b" providerId="LiveId" clId="{E77B627B-1F43-41A9-9F24-D4BB31BF6050}" dt="2025-10-18T11:45:13.377" v="67" actId="2696"/>
          <pc:sldLayoutMkLst>
            <pc:docMk/>
            <pc:sldMasterMk cId="1171119488" sldId="2147483676"/>
            <pc:sldLayoutMk cId="3087663451" sldId="2147483683"/>
          </pc:sldLayoutMkLst>
        </pc:sldLayoutChg>
        <pc:sldLayoutChg chg="del">
          <pc:chgData name="Uwe Ricken" userId="f02567aecbed924b" providerId="LiveId" clId="{E77B627B-1F43-41A9-9F24-D4BB31BF6050}" dt="2025-10-18T11:45:13.377" v="67" actId="2696"/>
          <pc:sldLayoutMkLst>
            <pc:docMk/>
            <pc:sldMasterMk cId="1171119488" sldId="2147483676"/>
            <pc:sldLayoutMk cId="468577503" sldId="2147483684"/>
          </pc:sldLayoutMkLst>
        </pc:sldLayoutChg>
        <pc:sldLayoutChg chg="del">
          <pc:chgData name="Uwe Ricken" userId="f02567aecbed924b" providerId="LiveId" clId="{E77B627B-1F43-41A9-9F24-D4BB31BF6050}" dt="2025-10-18T11:45:13.377" v="67" actId="2696"/>
          <pc:sldLayoutMkLst>
            <pc:docMk/>
            <pc:sldMasterMk cId="1171119488" sldId="2147483676"/>
            <pc:sldLayoutMk cId="1283835507" sldId="2147483685"/>
          </pc:sldLayoutMkLst>
        </pc:sldLayoutChg>
        <pc:sldLayoutChg chg="del">
          <pc:chgData name="Uwe Ricken" userId="f02567aecbed924b" providerId="LiveId" clId="{E77B627B-1F43-41A9-9F24-D4BB31BF6050}" dt="2025-10-18T11:45:13.377" v="67" actId="2696"/>
          <pc:sldLayoutMkLst>
            <pc:docMk/>
            <pc:sldMasterMk cId="1171119488" sldId="2147483676"/>
            <pc:sldLayoutMk cId="330773150" sldId="2147483686"/>
          </pc:sldLayoutMkLst>
        </pc:sldLayoutChg>
        <pc:sldLayoutChg chg="del">
          <pc:chgData name="Uwe Ricken" userId="f02567aecbed924b" providerId="LiveId" clId="{E77B627B-1F43-41A9-9F24-D4BB31BF6050}" dt="2025-10-18T11:45:13.377" v="67" actId="2696"/>
          <pc:sldLayoutMkLst>
            <pc:docMk/>
            <pc:sldMasterMk cId="1171119488" sldId="2147483676"/>
            <pc:sldLayoutMk cId="3133399915" sldId="2147483687"/>
          </pc:sldLayoutMkLst>
        </pc:sldLayoutChg>
      </pc:sldMasterChg>
    </pc:docChg>
  </pc:docChgLst>
  <pc:docChgLst>
    <pc:chgData name="Uwe Ricken" userId="f02567aecbed924b" providerId="LiveId" clId="{49285B68-C998-4E8C-918A-E8D988C1471A}"/>
    <pc:docChg chg="custSel addSld modSld">
      <pc:chgData name="Uwe Ricken" userId="f02567aecbed924b" providerId="LiveId" clId="{49285B68-C998-4E8C-918A-E8D988C1471A}" dt="2025-02-04T18:51:15.444" v="22" actId="478"/>
      <pc:docMkLst>
        <pc:docMk/>
      </pc:docMkLst>
      <pc:sldChg chg="mod modShow">
        <pc:chgData name="Uwe Ricken" userId="f02567aecbed924b" providerId="LiveId" clId="{49285B68-C998-4E8C-918A-E8D988C1471A}" dt="2025-02-04T16:40:03.265" v="20" actId="729"/>
        <pc:sldMkLst>
          <pc:docMk/>
          <pc:sldMk cId="3711842215" sldId="402"/>
        </pc:sldMkLst>
      </pc:sldChg>
      <pc:sldChg chg="addSp delSp mod">
        <pc:chgData name="Uwe Ricken" userId="f02567aecbed924b" providerId="LiveId" clId="{49285B68-C998-4E8C-918A-E8D988C1471A}" dt="2025-02-04T18:51:15.444" v="22" actId="478"/>
        <pc:sldMkLst>
          <pc:docMk/>
          <pc:sldMk cId="512612056" sldId="407"/>
        </pc:sldMkLst>
      </pc:sldChg>
      <pc:sldChg chg="modSp add mod">
        <pc:chgData name="Uwe Ricken" userId="f02567aecbed924b" providerId="LiveId" clId="{49285B68-C998-4E8C-918A-E8D988C1471A}" dt="2025-02-04T16:07:10.113" v="13" actId="20577"/>
        <pc:sldMkLst>
          <pc:docMk/>
          <pc:sldMk cId="3599433480" sldId="423"/>
        </pc:sldMkLst>
      </pc:sldChg>
      <pc:sldChg chg="modSp add mod">
        <pc:chgData name="Uwe Ricken" userId="f02567aecbed924b" providerId="LiveId" clId="{49285B68-C998-4E8C-918A-E8D988C1471A}" dt="2025-02-04T16:39:55.313" v="19" actId="20577"/>
        <pc:sldMkLst>
          <pc:docMk/>
          <pc:sldMk cId="4171190376" sldId="424"/>
        </pc:sldMkLst>
      </pc:sldChg>
    </pc:docChg>
  </pc:docChgLst>
  <pc:docChgLst>
    <pc:chgData name="Uwe Ricken" userId="f02567aecbed924b" providerId="LiveId" clId="{05F991DB-F590-45B3-B343-DF3BA6243F91}"/>
    <pc:docChg chg="undo custSel addSld delSld modSld sldOrd">
      <pc:chgData name="Uwe Ricken" userId="f02567aecbed924b" providerId="LiveId" clId="{05F991DB-F590-45B3-B343-DF3BA6243F91}" dt="2025-01-30T14:52:32.989" v="3013" actId="1035"/>
      <pc:docMkLst>
        <pc:docMk/>
      </pc:docMkLst>
      <pc:sldChg chg="modSp mod">
        <pc:chgData name="Uwe Ricken" userId="f02567aecbed924b" providerId="LiveId" clId="{05F991DB-F590-45B3-B343-DF3BA6243F91}" dt="2025-01-15T07:47:09.755" v="60" actId="20577"/>
        <pc:sldMkLst>
          <pc:docMk/>
          <pc:sldMk cId="3145909516" sldId="256"/>
        </pc:sldMkLst>
      </pc:sldChg>
      <pc:sldChg chg="add">
        <pc:chgData name="Uwe Ricken" userId="f02567aecbed924b" providerId="LiveId" clId="{05F991DB-F590-45B3-B343-DF3BA6243F91}" dt="2025-01-15T07:48:25.409" v="61"/>
        <pc:sldMkLst>
          <pc:docMk/>
          <pc:sldMk cId="1252969730" sldId="315"/>
        </pc:sldMkLst>
      </pc:sldChg>
      <pc:sldChg chg="modSp add mod">
        <pc:chgData name="Uwe Ricken" userId="f02567aecbed924b" providerId="LiveId" clId="{05F991DB-F590-45B3-B343-DF3BA6243F91}" dt="2025-01-25T10:41:36.969" v="2996" actId="20577"/>
        <pc:sldMkLst>
          <pc:docMk/>
          <pc:sldMk cId="4195874464" sldId="327"/>
        </pc:sldMkLst>
      </pc:sldChg>
      <pc:sldChg chg="modSp add mod">
        <pc:chgData name="Uwe Ricken" userId="f02567aecbed924b" providerId="LiveId" clId="{05F991DB-F590-45B3-B343-DF3BA6243F91}" dt="2025-01-18T08:39:34.628" v="1271" actId="255"/>
        <pc:sldMkLst>
          <pc:docMk/>
          <pc:sldMk cId="1681187469" sldId="381"/>
        </pc:sldMkLst>
      </pc:sldChg>
      <pc:sldChg chg="addSp delSp modSp new mod modClrScheme chgLayout">
        <pc:chgData name="Uwe Ricken" userId="f02567aecbed924b" providerId="LiveId" clId="{05F991DB-F590-45B3-B343-DF3BA6243F91}" dt="2025-01-18T04:30:33.505" v="349" actId="113"/>
        <pc:sldMkLst>
          <pc:docMk/>
          <pc:sldMk cId="1313276407" sldId="382"/>
        </pc:sldMkLst>
      </pc:sldChg>
      <pc:sldChg chg="addSp modSp add mod">
        <pc:chgData name="Uwe Ricken" userId="f02567aecbed924b" providerId="LiveId" clId="{05F991DB-F590-45B3-B343-DF3BA6243F91}" dt="2025-01-30T14:52:32.989" v="3013" actId="1035"/>
        <pc:sldMkLst>
          <pc:docMk/>
          <pc:sldMk cId="3137805841" sldId="383"/>
        </pc:sldMkLst>
      </pc:sldChg>
      <pc:sldChg chg="addSp delSp modSp new mod ord">
        <pc:chgData name="Uwe Ricken" userId="f02567aecbed924b" providerId="LiveId" clId="{05F991DB-F590-45B3-B343-DF3BA6243F91}" dt="2025-01-18T07:39:24.744" v="920"/>
        <pc:sldMkLst>
          <pc:docMk/>
          <pc:sldMk cId="694014805" sldId="384"/>
        </pc:sldMkLst>
      </pc:sldChg>
      <pc:sldChg chg="modSp mod">
        <pc:chgData name="Uwe Ricken" userId="f02567aecbed924b" providerId="LiveId" clId="{05F991DB-F590-45B3-B343-DF3BA6243F91}" dt="2025-01-18T07:07:30.785" v="557" actId="113"/>
        <pc:sldMkLst>
          <pc:docMk/>
          <pc:sldMk cId="702285124" sldId="390"/>
        </pc:sldMkLst>
      </pc:sldChg>
      <pc:sldChg chg="modSp mod ord">
        <pc:chgData name="Uwe Ricken" userId="f02567aecbed924b" providerId="LiveId" clId="{05F991DB-F590-45B3-B343-DF3BA6243F91}" dt="2025-01-18T07:39:24.744" v="920"/>
        <pc:sldMkLst>
          <pc:docMk/>
          <pc:sldMk cId="418670867" sldId="391"/>
        </pc:sldMkLst>
      </pc:sldChg>
      <pc:sldChg chg="addSp delSp modSp new mod ord">
        <pc:chgData name="Uwe Ricken" userId="f02567aecbed924b" providerId="LiveId" clId="{05F991DB-F590-45B3-B343-DF3BA6243F91}" dt="2025-01-23T07:41:27.661" v="2785" actId="1036"/>
        <pc:sldMkLst>
          <pc:docMk/>
          <pc:sldMk cId="927822285" sldId="392"/>
        </pc:sldMkLst>
      </pc:sldChg>
      <pc:sldChg chg="modSp new del mod">
        <pc:chgData name="Uwe Ricken" userId="f02567aecbed924b" providerId="LiveId" clId="{05F991DB-F590-45B3-B343-DF3BA6243F91}" dt="2025-01-19T15:43:43.891" v="2352" actId="2696"/>
        <pc:sldMkLst>
          <pc:docMk/>
          <pc:sldMk cId="254117892" sldId="393"/>
        </pc:sldMkLst>
      </pc:sldChg>
      <pc:sldChg chg="addSp delSp modSp mod ord modClrScheme addAnim delAnim modAnim chgLayout">
        <pc:chgData name="Uwe Ricken" userId="f02567aecbed924b" providerId="LiveId" clId="{05F991DB-F590-45B3-B343-DF3BA6243F91}" dt="2025-01-30T14:50:06.926" v="3000" actId="552"/>
        <pc:sldMkLst>
          <pc:docMk/>
          <pc:sldMk cId="3452348964" sldId="396"/>
        </pc:sldMkLst>
      </pc:sldChg>
      <pc:sldChg chg="addSp delSp modSp new del mod">
        <pc:chgData name="Uwe Ricken" userId="f02567aecbed924b" providerId="LiveId" clId="{05F991DB-F590-45B3-B343-DF3BA6243F91}" dt="2025-01-18T08:10:13.791" v="1134" actId="2696"/>
        <pc:sldMkLst>
          <pc:docMk/>
          <pc:sldMk cId="1087867905" sldId="397"/>
        </pc:sldMkLst>
      </pc:sldChg>
      <pc:sldChg chg="addSp delSp modSp add mod delAnim modAnim modNotesTx">
        <pc:chgData name="Uwe Ricken" userId="f02567aecbed924b" providerId="LiveId" clId="{05F991DB-F590-45B3-B343-DF3BA6243F91}" dt="2025-01-23T07:42:39.799" v="2856" actId="1036"/>
        <pc:sldMkLst>
          <pc:docMk/>
          <pc:sldMk cId="1218141939" sldId="397"/>
        </pc:sldMkLst>
      </pc:sldChg>
      <pc:sldChg chg="modSp add del mod modAnim">
        <pc:chgData name="Uwe Ricken" userId="f02567aecbed924b" providerId="LiveId" clId="{05F991DB-F590-45B3-B343-DF3BA6243F91}" dt="2025-01-18T08:11:08.242" v="1148" actId="2696"/>
        <pc:sldMkLst>
          <pc:docMk/>
          <pc:sldMk cId="1187906323" sldId="398"/>
        </pc:sldMkLst>
      </pc:sldChg>
      <pc:sldChg chg="addSp delSp modSp new mod">
        <pc:chgData name="Uwe Ricken" userId="f02567aecbed924b" providerId="LiveId" clId="{05F991DB-F590-45B3-B343-DF3BA6243F91}" dt="2025-01-25T10:42:14.459" v="2999" actId="113"/>
        <pc:sldMkLst>
          <pc:docMk/>
          <pc:sldMk cId="2340043209" sldId="398"/>
        </pc:sldMkLst>
      </pc:sldChg>
      <pc:sldChg chg="add del">
        <pc:chgData name="Uwe Ricken" userId="f02567aecbed924b" providerId="LiveId" clId="{05F991DB-F590-45B3-B343-DF3BA6243F91}" dt="2025-01-18T09:00:36.621" v="1462" actId="2696"/>
        <pc:sldMkLst>
          <pc:docMk/>
          <pc:sldMk cId="1300544609" sldId="399"/>
        </pc:sldMkLst>
      </pc:sldChg>
      <pc:sldChg chg="modSp mod">
        <pc:chgData name="Uwe Ricken" userId="f02567aecbed924b" providerId="LiveId" clId="{05F991DB-F590-45B3-B343-DF3BA6243F91}" dt="2025-01-23T07:43:34.373" v="2878" actId="20577"/>
        <pc:sldMkLst>
          <pc:docMk/>
          <pc:sldMk cId="2262591952" sldId="399"/>
        </pc:sldMkLst>
      </pc:sldChg>
      <pc:sldChg chg="modSp new mod modShow">
        <pc:chgData name="Uwe Ricken" userId="f02567aecbed924b" providerId="LiveId" clId="{05F991DB-F590-45B3-B343-DF3BA6243F91}" dt="2025-01-20T10:26:26.520" v="2452" actId="729"/>
        <pc:sldMkLst>
          <pc:docMk/>
          <pc:sldMk cId="3663633766" sldId="400"/>
        </pc:sldMkLst>
      </pc:sldChg>
      <pc:sldChg chg="addSp delSp modSp new mod modClrScheme modAnim chgLayout">
        <pc:chgData name="Uwe Ricken" userId="f02567aecbed924b" providerId="LiveId" clId="{05F991DB-F590-45B3-B343-DF3BA6243F91}" dt="2025-01-19T16:12:37.046" v="2449"/>
        <pc:sldMkLst>
          <pc:docMk/>
          <pc:sldMk cId="1635604563" sldId="401"/>
        </pc:sldMkLst>
      </pc:sldChg>
      <pc:sldChg chg="addSp delSp modSp new mod modClrScheme chgLayout">
        <pc:chgData name="Uwe Ricken" userId="f02567aecbed924b" providerId="LiveId" clId="{05F991DB-F590-45B3-B343-DF3BA6243F91}" dt="2025-01-18T09:50:09.926" v="1974" actId="207"/>
        <pc:sldMkLst>
          <pc:docMk/>
          <pc:sldMk cId="3711842215" sldId="402"/>
        </pc:sldMkLst>
      </pc:sldChg>
      <pc:sldChg chg="addSp delSp modSp new mod modClrScheme modAnim chgLayout">
        <pc:chgData name="Uwe Ricken" userId="f02567aecbed924b" providerId="LiveId" clId="{05F991DB-F590-45B3-B343-DF3BA6243F91}" dt="2025-01-19T16:13:37.835" v="2451"/>
        <pc:sldMkLst>
          <pc:docMk/>
          <pc:sldMk cId="2954081889" sldId="403"/>
        </pc:sldMkLst>
      </pc:sldChg>
      <pc:sldChg chg="modSp mod">
        <pc:chgData name="Uwe Ricken" userId="f02567aecbed924b" providerId="LiveId" clId="{05F991DB-F590-45B3-B343-DF3BA6243F91}" dt="2025-01-19T15:44:59.660" v="2380" actId="20577"/>
        <pc:sldMkLst>
          <pc:docMk/>
          <pc:sldMk cId="3986546557" sldId="404"/>
        </pc:sldMkLst>
      </pc:sldChg>
      <pc:sldChg chg="modSp mod">
        <pc:chgData name="Uwe Ricken" userId="f02567aecbed924b" providerId="LiveId" clId="{05F991DB-F590-45B3-B343-DF3BA6243F91}" dt="2025-01-19T15:45:45.394" v="2398" actId="20577"/>
        <pc:sldMkLst>
          <pc:docMk/>
          <pc:sldMk cId="1428874735" sldId="405"/>
        </pc:sldMkLst>
      </pc:sldChg>
      <pc:sldChg chg="del">
        <pc:chgData name="Uwe Ricken" userId="f02567aecbed924b" providerId="LiveId" clId="{05F991DB-F590-45B3-B343-DF3BA6243F91}" dt="2025-01-20T10:26:34.931" v="2453" actId="2696"/>
        <pc:sldMkLst>
          <pc:docMk/>
          <pc:sldMk cId="2338234723" sldId="406"/>
        </pc:sldMkLst>
      </pc:sldChg>
      <pc:sldChg chg="addSp delSp modSp mod delAnim modAnim">
        <pc:chgData name="Uwe Ricken" userId="f02567aecbed924b" providerId="LiveId" clId="{05F991DB-F590-45B3-B343-DF3BA6243F91}" dt="2025-01-23T07:45:08.329" v="2888" actId="20577"/>
        <pc:sldMkLst>
          <pc:docMk/>
          <pc:sldMk cId="3770185675" sldId="406"/>
        </pc:sldMkLst>
      </pc:sldChg>
      <pc:sldChg chg="addSp delSp modSp mod delAnim">
        <pc:chgData name="Uwe Ricken" userId="f02567aecbed924b" providerId="LiveId" clId="{05F991DB-F590-45B3-B343-DF3BA6243F91}" dt="2025-01-20T10:27:51.728" v="2477" actId="20577"/>
        <pc:sldMkLst>
          <pc:docMk/>
          <pc:sldMk cId="512612056" sldId="407"/>
        </pc:sldMkLst>
      </pc:sldChg>
      <pc:sldChg chg="addSp delSp modSp new mod">
        <pc:chgData name="Uwe Ricken" userId="f02567aecbed924b" providerId="LiveId" clId="{05F991DB-F590-45B3-B343-DF3BA6243F91}" dt="2025-01-20T10:38:42.677" v="2682" actId="555"/>
        <pc:sldMkLst>
          <pc:docMk/>
          <pc:sldMk cId="605723162" sldId="408"/>
        </pc:sldMkLst>
      </pc:sldChg>
      <pc:sldChg chg="del">
        <pc:chgData name="Uwe Ricken" userId="f02567aecbed924b" providerId="LiveId" clId="{05F991DB-F590-45B3-B343-DF3BA6243F91}" dt="2025-01-18T07:42:53.507" v="928" actId="2696"/>
        <pc:sldMkLst>
          <pc:docMk/>
          <pc:sldMk cId="1636923485" sldId="419"/>
        </pc:sldMkLst>
      </pc:sldChg>
    </pc:docChg>
  </pc:docChgLst>
  <pc:docChgLst>
    <pc:chgData name="Uwe Ricken" userId="f02567aecbed924b" providerId="LiveId" clId="{27FC87E8-9F77-430A-9C68-7CC6188671C0}"/>
    <pc:docChg chg="modSld">
      <pc:chgData name="Uwe Ricken" userId="f02567aecbed924b" providerId="LiveId" clId="{27FC87E8-9F77-430A-9C68-7CC6188671C0}" dt="2025-06-18T14:49:24.912" v="5" actId="729"/>
      <pc:docMkLst>
        <pc:docMk/>
      </pc:docMkLst>
      <pc:sldChg chg="modSp">
        <pc:chgData name="Uwe Ricken" userId="f02567aecbed924b" providerId="LiveId" clId="{27FC87E8-9F77-430A-9C68-7CC6188671C0}" dt="2025-06-18T14:47:29.334" v="4" actId="20577"/>
        <pc:sldMkLst>
          <pc:docMk/>
          <pc:sldMk cId="1218141939" sldId="397"/>
        </pc:sldMkLst>
      </pc:sldChg>
      <pc:sldChg chg="mod modShow">
        <pc:chgData name="Uwe Ricken" userId="f02567aecbed924b" providerId="LiveId" clId="{27FC87E8-9F77-430A-9C68-7CC6188671C0}" dt="2025-06-18T14:49:24.912" v="5" actId="729"/>
        <pc:sldMkLst>
          <pc:docMk/>
          <pc:sldMk cId="3663633766" sldId="4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19B01-702D-4879-AE3A-0F34CD7B439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7099-C0C6-4F38-9801-AB4DAE2F27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25FEC-7C18-60B8-98B1-60D0F5B8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F5E642F-23D6-52E3-EBD2-5C2DF0A17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3AA8CF4-52D7-91A4-F045-1784645D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000 - Basics about relations indexes partitions allocation </a:t>
            </a:r>
            <a:r>
              <a:rPr lang="fr-FR" dirty="0" err="1"/>
              <a:t>units</a:t>
            </a:r>
            <a:r>
              <a:rPr lang="fr-FR" dirty="0"/>
              <a:t> pages </a:t>
            </a:r>
            <a:r>
              <a:rPr lang="fr-FR" dirty="0" err="1"/>
              <a:t>etc.sql</a:t>
            </a:r>
            <a:endParaRPr lang="fr-FR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E34B57-B026-F483-9802-E5E07F12C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344A-B714-4F18-AE6B-1553157C32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5FB60-BC53-6F1B-398D-0F6A52E54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92FD164-FF45-E917-64D4-A0CC57627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56ECBD2-6E2A-E80A-96E3-48DD92D59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DAC099-C21C-92EF-5A1A-DBB435AC5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344A-B714-4F18-AE6B-1553157C32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4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67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890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5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6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9" y="1665291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50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6" y="441326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617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6" y="1678742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55" indent="0">
              <a:buNone/>
              <a:defRPr sz="1600">
                <a:latin typeface="Lucida Console" panose="020B0609040504020204" pitchFamily="49" charset="0"/>
              </a:defRPr>
            </a:lvl2pPr>
            <a:lvl3pPr marL="914308" indent="0">
              <a:buNone/>
              <a:defRPr sz="1600">
                <a:latin typeface="Lucida Console" panose="020B0609040504020204" pitchFamily="49" charset="0"/>
              </a:defRPr>
            </a:lvl3pPr>
            <a:lvl4pPr marL="1371462" indent="0">
              <a:buNone/>
              <a:defRPr sz="1600">
                <a:latin typeface="Lucida Console" panose="020B0609040504020204" pitchFamily="49" charset="0"/>
              </a:defRPr>
            </a:lvl4pPr>
            <a:lvl5pPr marL="1828618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2"/>
            <a:ext cx="5033101" cy="4558548"/>
          </a:xfrm>
        </p:spPr>
        <p:txBody>
          <a:bodyPr/>
          <a:lstStyle>
            <a:lvl1pPr marL="228589" indent="-228589">
              <a:buFont typeface="Arial" panose="020B0604020202020204" pitchFamily="34" charset="0"/>
              <a:buChar char="•"/>
              <a:defRPr sz="1600"/>
            </a:lvl1pPr>
            <a:lvl2pPr marL="457143" indent="0">
              <a:buNone/>
              <a:defRPr sz="1467"/>
            </a:lvl2pPr>
            <a:lvl3pPr marL="914286" indent="0">
              <a:buNone/>
              <a:defRPr sz="1200"/>
            </a:lvl3pPr>
            <a:lvl4pPr marL="1371430" indent="0">
              <a:buNone/>
              <a:defRPr sz="1067"/>
            </a:lvl4pPr>
            <a:lvl5pPr marL="1828573" indent="0">
              <a:buNone/>
              <a:defRPr sz="1067"/>
            </a:lvl5pPr>
            <a:lvl6pPr marL="2285718" indent="0">
              <a:buNone/>
              <a:defRPr sz="1067"/>
            </a:lvl6pPr>
            <a:lvl7pPr marL="2742858" indent="0">
              <a:buNone/>
              <a:defRPr sz="1067"/>
            </a:lvl7pPr>
            <a:lvl8pPr marL="3200000" indent="0">
              <a:buNone/>
              <a:defRPr sz="1067"/>
            </a:lvl8pPr>
            <a:lvl9pPr marL="3657143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41326"/>
            <a:ext cx="9037637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0027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7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2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637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09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5" y="1665288"/>
            <a:ext cx="11522075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3924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5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6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9" y="1665291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765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6" y="441326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956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6" y="1678742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55" indent="0">
              <a:buNone/>
              <a:defRPr sz="1600">
                <a:latin typeface="Lucida Console" panose="020B0609040504020204" pitchFamily="49" charset="0"/>
              </a:defRPr>
            </a:lvl2pPr>
            <a:lvl3pPr marL="914308" indent="0">
              <a:buNone/>
              <a:defRPr sz="1600">
                <a:latin typeface="Lucida Console" panose="020B0609040504020204" pitchFamily="49" charset="0"/>
              </a:defRPr>
            </a:lvl3pPr>
            <a:lvl4pPr marL="1371462" indent="0">
              <a:buNone/>
              <a:defRPr sz="1600">
                <a:latin typeface="Lucida Console" panose="020B0609040504020204" pitchFamily="49" charset="0"/>
              </a:defRPr>
            </a:lvl4pPr>
            <a:lvl5pPr marL="1828618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2"/>
            <a:ext cx="5033101" cy="4558548"/>
          </a:xfrm>
        </p:spPr>
        <p:txBody>
          <a:bodyPr/>
          <a:lstStyle>
            <a:lvl1pPr marL="228589" indent="-228589">
              <a:buFont typeface="Arial" panose="020B0604020202020204" pitchFamily="34" charset="0"/>
              <a:buChar char="•"/>
              <a:defRPr sz="1600"/>
            </a:lvl1pPr>
            <a:lvl2pPr marL="457143" indent="0">
              <a:buNone/>
              <a:defRPr sz="1467"/>
            </a:lvl2pPr>
            <a:lvl3pPr marL="914286" indent="0">
              <a:buNone/>
              <a:defRPr sz="1200"/>
            </a:lvl3pPr>
            <a:lvl4pPr marL="1371430" indent="0">
              <a:buNone/>
              <a:defRPr sz="1067"/>
            </a:lvl4pPr>
            <a:lvl5pPr marL="1828573" indent="0">
              <a:buNone/>
              <a:defRPr sz="1067"/>
            </a:lvl5pPr>
            <a:lvl6pPr marL="2285718" indent="0">
              <a:buNone/>
              <a:defRPr sz="1067"/>
            </a:lvl6pPr>
            <a:lvl7pPr marL="2742858" indent="0">
              <a:buNone/>
              <a:defRPr sz="1067"/>
            </a:lvl7pPr>
            <a:lvl8pPr marL="3200000" indent="0">
              <a:buNone/>
              <a:defRPr sz="1067"/>
            </a:lvl8pPr>
            <a:lvl9pPr marL="3657143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41326"/>
            <a:ext cx="9037637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589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7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2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924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4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67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9790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3" y="1665288"/>
            <a:ext cx="11522077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4568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db-berater.de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hyperlink" Target="http://www.db-berater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2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7" y="1665290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 err="1"/>
              <a:t>Planung</a:t>
            </a:r>
            <a:r>
              <a:rPr lang="en-US" sz="1000" b="1" noProof="0" dirty="0"/>
              <a:t> – Installation</a:t>
            </a:r>
            <a:r>
              <a:rPr lang="en-US" sz="1000" b="1" baseline="0" noProof="0" dirty="0"/>
              <a:t> – </a:t>
            </a:r>
            <a:r>
              <a:rPr lang="en-US" sz="1000" b="1" baseline="0" noProof="0" dirty="0" err="1"/>
              <a:t>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9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090C9-CD56-60CA-9231-B8662A341995}"/>
              </a:ext>
            </a:extLst>
          </p:cNvPr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feld 7"/>
          <p:cNvSpPr txBox="1"/>
          <p:nvPr/>
        </p:nvSpPr>
        <p:spPr>
          <a:xfrm>
            <a:off x="9648395" y="6429773"/>
            <a:ext cx="229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bg1"/>
                </a:solidFill>
              </a:rPr>
              <a:t>© db</a:t>
            </a:r>
            <a:r>
              <a:rPr lang="en-US" sz="1200" b="1" baseline="0" noProof="0" dirty="0">
                <a:solidFill>
                  <a:schemeClr val="bg1"/>
                </a:solidFill>
              </a:rPr>
              <a:t> Berater GmbH (</a:t>
            </a:r>
            <a:fld id="{918F7804-3F46-47BC-B8F6-F601438D5C89}" type="datetimeyyyy">
              <a:rPr lang="en-US" sz="1200" b="1" baseline="0" noProof="0" smtClean="0">
                <a:solidFill>
                  <a:schemeClr val="bg1"/>
                </a:solidFill>
              </a:rPr>
              <a:t>2025</a:t>
            </a:fld>
            <a:r>
              <a:rPr lang="en-US" sz="1200" b="1" baseline="0" noProof="0" dirty="0">
                <a:solidFill>
                  <a:schemeClr val="bg1"/>
                </a:solidFill>
              </a:rPr>
              <a:t>)</a:t>
            </a:r>
            <a:endParaRPr lang="en-US" sz="1200" b="1" noProof="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90584" y="6429773"/>
            <a:ext cx="484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2"/>
                </a:solidFill>
              </a:rPr>
              <a:t>Author</a:t>
            </a:r>
            <a:r>
              <a:rPr lang="en-US" sz="1200" b="1" noProof="0" dirty="0">
                <a:solidFill>
                  <a:schemeClr val="bg1"/>
                </a:solidFill>
              </a:rPr>
              <a:t>: Uwe Ricken (Data Platform MVP / MCM)</a:t>
            </a:r>
          </a:p>
        </p:txBody>
      </p:sp>
    </p:spTree>
    <p:extLst>
      <p:ext uri="{BB962C8B-B14F-4D97-AF65-F5344CB8AC3E}">
        <p14:creationId xmlns:p14="http://schemas.microsoft.com/office/powerpoint/2010/main" val="89211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2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7" y="1665290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/>
              <a:t>Planung – Installation</a:t>
            </a:r>
            <a:r>
              <a:rPr lang="en-US" sz="1000" b="1" baseline="0" noProof="0" dirty="0"/>
              <a:t> – 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9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090C9-CD56-60CA-9231-B8662A341995}"/>
              </a:ext>
            </a:extLst>
          </p:cNvPr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8" name="Textfeld 7"/>
          <p:cNvSpPr txBox="1"/>
          <p:nvPr/>
        </p:nvSpPr>
        <p:spPr>
          <a:xfrm>
            <a:off x="9648395" y="6429773"/>
            <a:ext cx="229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bg1"/>
                </a:solidFill>
              </a:rPr>
              <a:t>© db</a:t>
            </a:r>
            <a:r>
              <a:rPr lang="en-US" sz="1200" b="1" baseline="0" noProof="0" dirty="0">
                <a:solidFill>
                  <a:schemeClr val="bg1"/>
                </a:solidFill>
              </a:rPr>
              <a:t> Berater GmbH (</a:t>
            </a:r>
            <a:fld id="{918F7804-3F46-47BC-B8F6-F601438D5C89}" type="datetimeyyyy">
              <a:rPr lang="en-US" sz="1200" b="1" baseline="0" noProof="0" smtClean="0">
                <a:solidFill>
                  <a:schemeClr val="bg1"/>
                </a:solidFill>
              </a:rPr>
              <a:t>2025</a:t>
            </a:fld>
            <a:r>
              <a:rPr lang="en-US" sz="1200" b="1" baseline="0" noProof="0" dirty="0">
                <a:solidFill>
                  <a:schemeClr val="bg1"/>
                </a:solidFill>
              </a:rPr>
              <a:t>)</a:t>
            </a:r>
            <a:endParaRPr lang="en-US" sz="1200" b="1" noProof="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90584" y="6429773"/>
            <a:ext cx="484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2"/>
                </a:solidFill>
              </a:rPr>
              <a:t>Author</a:t>
            </a:r>
            <a:r>
              <a:rPr lang="en-US" sz="1200" b="1" noProof="0" dirty="0">
                <a:solidFill>
                  <a:schemeClr val="bg1"/>
                </a:solidFill>
              </a:rPr>
              <a:t>: Uwe Ricken (Data Platform MVP / MCM)</a:t>
            </a:r>
          </a:p>
        </p:txBody>
      </p:sp>
    </p:spTree>
    <p:extLst>
      <p:ext uri="{BB962C8B-B14F-4D97-AF65-F5344CB8AC3E}">
        <p14:creationId xmlns:p14="http://schemas.microsoft.com/office/powerpoint/2010/main" val="338986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>
          <p15:clr>
            <a:srgbClr val="F26B43"/>
          </p15:clr>
        </p15:guide>
        <p15:guide id="2" orient="horz" pos="278">
          <p15:clr>
            <a:srgbClr val="F26B43"/>
          </p15:clr>
        </p15:guide>
        <p15:guide id="3" pos="211">
          <p15:clr>
            <a:srgbClr val="F26B43"/>
          </p15:clr>
        </p15:guide>
        <p15:guide id="4" pos="5654">
          <p15:clr>
            <a:srgbClr val="F26B43"/>
          </p15:clr>
        </p15:guide>
        <p15:guide id="5" orient="horz" pos="9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-berater.de/downloads/ERP_Demo_2012.bak" TargetMode="External"/><Relationship Id="rId2" Type="http://schemas.openxmlformats.org/officeDocument/2006/relationships/hyperlink" Target="https://github.com/db-berater/solving-deadlock-scenarios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o.microsoft.com/fwlink/?linkid=2220149&amp;clcid=0x407&amp;culture=de-de&amp;country=de" TargetMode="External"/><Relationship Id="rId4" Type="http://schemas.openxmlformats.org/officeDocument/2006/relationships/hyperlink" Target="https://github.com/ErikEJ/SqlQueryStres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-berater/solving-deadlock-scenarios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hyperlink" Target="https://bsky.app/profile/sqlbambi.bsky.social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challenges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media/sql-server-transaction-locking-and-row-versioning-guide/sql-server-lock-conflict-compatibility.png?view=sql-server-ver16#lightbox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F2781-03F5-529F-F38B-F5D4FD12C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 Scenarios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4BE029-9EF0-3C13-9557-100970EE1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solve Deadlock Scenarios</a:t>
            </a:r>
          </a:p>
        </p:txBody>
      </p:sp>
    </p:spTree>
    <p:extLst>
      <p:ext uri="{BB962C8B-B14F-4D97-AF65-F5344CB8AC3E}">
        <p14:creationId xmlns:p14="http://schemas.microsoft.com/office/powerpoint/2010/main" val="314590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6B98D-76BD-EAF6-7E46-D2B369C1D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DACC03-174B-F348-4FF0-CF8D4A99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SET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 Ricken’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WHERE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10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10403C-EE6E-1739-5879-48BABF7AA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9">
            <a:extLst>
              <a:ext uri="{FF2B5EF4-FFF2-40B4-BE49-F238E27FC236}">
                <a16:creationId xmlns:a16="http://schemas.microsoft.com/office/drawing/2014/main" id="{01CEFF14-F699-362B-9174-501AC1FC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Hierarchy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74E2B07-040C-CDF1-4DEF-4C40F0123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57268"/>
              </p:ext>
            </p:extLst>
          </p:nvPr>
        </p:nvGraphicFramePr>
        <p:xfrm>
          <a:off x="1814944" y="1564246"/>
          <a:ext cx="2817218" cy="7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23">
                  <a:extLst>
                    <a:ext uri="{9D8B030D-6E8A-4147-A177-3AD203B41FA5}">
                      <a16:colId xmlns:a16="http://schemas.microsoft.com/office/drawing/2014/main" val="2872294666"/>
                    </a:ext>
                  </a:extLst>
                </a:gridCol>
                <a:gridCol w="616267">
                  <a:extLst>
                    <a:ext uri="{9D8B030D-6E8A-4147-A177-3AD203B41FA5}">
                      <a16:colId xmlns:a16="http://schemas.microsoft.com/office/drawing/2014/main" val="2542042051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1071245696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3540005839"/>
                    </a:ext>
                  </a:extLst>
                </a:gridCol>
              </a:tblGrid>
              <a:tr h="2341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HEAP / (non)clustered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01897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c_custkey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c_name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30636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7103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8EB0B7E-472A-1EBC-DC1D-5F2EE0BBEBFA}"/>
              </a:ext>
            </a:extLst>
          </p:cNvPr>
          <p:cNvSpPr txBox="1"/>
          <p:nvPr/>
        </p:nvSpPr>
        <p:spPr>
          <a:xfrm>
            <a:off x="2192480" y="3124111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Partition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B2CF737-2FF1-BD87-1010-360C9F2DF6BC}"/>
              </a:ext>
            </a:extLst>
          </p:cNvPr>
          <p:cNvSpPr txBox="1"/>
          <p:nvPr/>
        </p:nvSpPr>
        <p:spPr>
          <a:xfrm>
            <a:off x="2192480" y="4002646"/>
            <a:ext cx="2001982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dirty="0"/>
              <a:t>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2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3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b="1" dirty="0"/>
              <a:t>10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3B32212-A667-1AEB-6132-B64C50D0E9C2}"/>
              </a:ext>
            </a:extLst>
          </p:cNvPr>
          <p:cNvSpPr txBox="1"/>
          <p:nvPr/>
        </p:nvSpPr>
        <p:spPr>
          <a:xfrm>
            <a:off x="2198829" y="3651956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sz="1400" b="1" dirty="0"/>
              <a:t>	PAGE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DB68232-60E5-384D-6C49-59290D49EB07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FEE748-6D1A-EA8A-53A2-9EFF5CA57DA7}"/>
              </a:ext>
            </a:extLst>
          </p:cNvPr>
          <p:cNvSpPr txBox="1"/>
          <p:nvPr/>
        </p:nvSpPr>
        <p:spPr>
          <a:xfrm>
            <a:off x="2192480" y="3651956"/>
            <a:ext cx="463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IX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3082B1B7-25FA-8A4C-856E-F8E7B8CB861F}"/>
              </a:ext>
            </a:extLst>
          </p:cNvPr>
          <p:cNvCxnSpPr>
            <a:cxnSpLocks/>
            <a:stCxn id="2" idx="1"/>
            <a:endCxn id="7" idx="1"/>
          </p:cNvCxnSpPr>
          <p:nvPr/>
        </p:nvCxnSpPr>
        <p:spPr>
          <a:xfrm rot="10800000" flipH="1" flipV="1">
            <a:off x="1814944" y="1950765"/>
            <a:ext cx="377536" cy="1855079"/>
          </a:xfrm>
          <a:prstGeom prst="bentConnector3">
            <a:avLst>
              <a:gd name="adj1" fmla="val -6055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C5F057BD-2902-76C8-9E72-9439827A2869}"/>
              </a:ext>
            </a:extLst>
          </p:cNvPr>
          <p:cNvSpPr txBox="1"/>
          <p:nvPr/>
        </p:nvSpPr>
        <p:spPr>
          <a:xfrm>
            <a:off x="2200632" y="4941887"/>
            <a:ext cx="248881" cy="1966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noAutofit/>
          </a:bodyPr>
          <a:lstStyle>
            <a:defPPr>
              <a:defRPr lang="de-DE"/>
            </a:defPPr>
            <a:lvl1pPr>
              <a:tabLst>
                <a:tab pos="360363" algn="l"/>
              </a:tabLst>
              <a:defRPr sz="1400" b="1"/>
            </a:lvl1pPr>
          </a:lstStyle>
          <a:p>
            <a:r>
              <a:rPr lang="en-US" sz="100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F61B68-6C2C-D624-1658-654967C6CB05}"/>
              </a:ext>
            </a:extLst>
          </p:cNvPr>
          <p:cNvSpPr txBox="1"/>
          <p:nvPr/>
        </p:nvSpPr>
        <p:spPr>
          <a:xfrm>
            <a:off x="2200632" y="4930774"/>
            <a:ext cx="248881" cy="2295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noAutofit/>
          </a:bodyPr>
          <a:lstStyle>
            <a:defPPr>
              <a:defRPr lang="de-DE"/>
            </a:defPPr>
            <a:lvl1pPr>
              <a:tabLst>
                <a:tab pos="360363" algn="l"/>
              </a:tabLst>
              <a:defRPr sz="1400" b="1"/>
            </a:lvl1pPr>
          </a:lstStyle>
          <a:p>
            <a:pPr algn="ctr"/>
            <a:r>
              <a:rPr lang="en-US" sz="10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978D07DA-F82B-A04C-8155-2E1D33688617}"/>
              </a:ext>
            </a:extLst>
          </p:cNvPr>
          <p:cNvCxnSpPr>
            <a:cxnSpLocks/>
            <a:stCxn id="7" idx="1"/>
            <a:endCxn id="19" idx="1"/>
          </p:cNvCxnSpPr>
          <p:nvPr/>
        </p:nvCxnSpPr>
        <p:spPr>
          <a:xfrm rot="10800000" flipH="1" flipV="1">
            <a:off x="2192480" y="3805844"/>
            <a:ext cx="8152" cy="1234345"/>
          </a:xfrm>
          <a:prstGeom prst="bentConnector3">
            <a:avLst>
              <a:gd name="adj1" fmla="val -280422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4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9" grpId="0" animBg="1"/>
      <p:bldP spid="28" grpId="0" animBg="1"/>
      <p:bldP spid="37" grpId="0"/>
      <p:bldP spid="7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20B9B-6DAD-3ED5-1631-BD70AC9DA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ECE7E1-7F6B-944B-1C44-5B8D352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SET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 Ricken’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WHERE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50000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AAAFD4-786F-ACB5-6862-87777F78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9">
            <a:extLst>
              <a:ext uri="{FF2B5EF4-FFF2-40B4-BE49-F238E27FC236}">
                <a16:creationId xmlns:a16="http://schemas.microsoft.com/office/drawing/2014/main" id="{958C59DB-3926-9DEA-71F8-0022F7D7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Escalation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5FCBFAD-7406-E4A7-EE40-E33816022536}"/>
              </a:ext>
            </a:extLst>
          </p:cNvPr>
          <p:cNvGraphicFramePr>
            <a:graphicFrameLocks noGrp="1"/>
          </p:cNvGraphicFramePr>
          <p:nvPr/>
        </p:nvGraphicFramePr>
        <p:xfrm>
          <a:off x="1814944" y="1564246"/>
          <a:ext cx="2817218" cy="7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23">
                  <a:extLst>
                    <a:ext uri="{9D8B030D-6E8A-4147-A177-3AD203B41FA5}">
                      <a16:colId xmlns:a16="http://schemas.microsoft.com/office/drawing/2014/main" val="2872294666"/>
                    </a:ext>
                  </a:extLst>
                </a:gridCol>
                <a:gridCol w="616267">
                  <a:extLst>
                    <a:ext uri="{9D8B030D-6E8A-4147-A177-3AD203B41FA5}">
                      <a16:colId xmlns:a16="http://schemas.microsoft.com/office/drawing/2014/main" val="2542042051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1071245696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3540005839"/>
                    </a:ext>
                  </a:extLst>
                </a:gridCol>
              </a:tblGrid>
              <a:tr h="2341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HEAP / (non)clustered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01897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c_custkey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c_name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30636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7103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16CAEAF-4B46-4BC5-48C9-96E9A23679E8}"/>
              </a:ext>
            </a:extLst>
          </p:cNvPr>
          <p:cNvSpPr txBox="1"/>
          <p:nvPr/>
        </p:nvSpPr>
        <p:spPr>
          <a:xfrm>
            <a:off x="2192480" y="3124111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Partition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1C7FB9-CA37-0D24-5488-3FF266369146}"/>
              </a:ext>
            </a:extLst>
          </p:cNvPr>
          <p:cNvSpPr txBox="1"/>
          <p:nvPr/>
        </p:nvSpPr>
        <p:spPr>
          <a:xfrm>
            <a:off x="2198828" y="3947074"/>
            <a:ext cx="1995634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b="1" dirty="0"/>
              <a:t>	</a:t>
            </a:r>
            <a:r>
              <a:rPr lang="en-US" sz="1000" dirty="0"/>
              <a:t>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11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A0742B5-88C0-44EB-01BD-8D1604762C7E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IX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617C04A-8713-7838-8118-145C855E3727}"/>
              </a:ext>
            </a:extLst>
          </p:cNvPr>
          <p:cNvCxnSpPr>
            <a:cxnSpLocks/>
            <a:stCxn id="2" idx="1"/>
            <a:endCxn id="7" idx="1"/>
          </p:cNvCxnSpPr>
          <p:nvPr/>
        </p:nvCxnSpPr>
        <p:spPr>
          <a:xfrm rot="10800000" flipH="1" flipV="1">
            <a:off x="1814944" y="1950765"/>
            <a:ext cx="377536" cy="1855079"/>
          </a:xfrm>
          <a:prstGeom prst="bentConnector3">
            <a:avLst>
              <a:gd name="adj1" fmla="val -6055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344F7BA0-7AB0-1994-7D0C-CBA681C10D50}"/>
              </a:ext>
            </a:extLst>
          </p:cNvPr>
          <p:cNvCxnSpPr>
            <a:cxnSpLocks/>
            <a:stCxn id="7" idx="1"/>
            <a:endCxn id="11" idx="1"/>
          </p:cNvCxnSpPr>
          <p:nvPr/>
        </p:nvCxnSpPr>
        <p:spPr>
          <a:xfrm rot="10800000" flipH="1" flipV="1">
            <a:off x="2192480" y="3805845"/>
            <a:ext cx="6348" cy="1135592"/>
          </a:xfrm>
          <a:prstGeom prst="bentConnector3">
            <a:avLst>
              <a:gd name="adj1" fmla="val -964883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4DBFC6A-BDE1-0057-ECA1-E181DA3258CE}"/>
              </a:ext>
            </a:extLst>
          </p:cNvPr>
          <p:cNvSpPr txBox="1"/>
          <p:nvPr/>
        </p:nvSpPr>
        <p:spPr>
          <a:xfrm>
            <a:off x="2198828" y="3947074"/>
            <a:ext cx="1995633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dirty="0"/>
              <a:t>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2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3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10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ADE8A2A-59E3-DD87-4908-624EF471922D}"/>
              </a:ext>
            </a:extLst>
          </p:cNvPr>
          <p:cNvSpPr txBox="1"/>
          <p:nvPr/>
        </p:nvSpPr>
        <p:spPr>
          <a:xfrm>
            <a:off x="2198829" y="3651956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sz="1400" b="1" dirty="0"/>
              <a:t>	PAGE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E5C574-5CA8-9494-E6D6-2096AA4BEA89}"/>
              </a:ext>
            </a:extLst>
          </p:cNvPr>
          <p:cNvSpPr txBox="1"/>
          <p:nvPr/>
        </p:nvSpPr>
        <p:spPr>
          <a:xfrm>
            <a:off x="2192480" y="3651956"/>
            <a:ext cx="463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D8E3D4-1598-90EC-5D80-71466E3423EF}"/>
              </a:ext>
            </a:extLst>
          </p:cNvPr>
          <p:cNvSpPr txBox="1"/>
          <p:nvPr/>
        </p:nvSpPr>
        <p:spPr>
          <a:xfrm>
            <a:off x="5428539" y="3912596"/>
            <a:ext cx="3296652" cy="13849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If to much granular locks occur, Microsoft SQL Server will lock the object itself but not the single rows!</a:t>
            </a:r>
          </a:p>
          <a:p>
            <a:endParaRPr lang="en-US" sz="1400" dirty="0"/>
          </a:p>
          <a:p>
            <a:r>
              <a:rPr lang="en-US" sz="1400" dirty="0"/>
              <a:t>The check for Lock Escalation happens every 1.250 rows!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D13E191E-CD04-5E16-75D9-38DAEF7366AC}"/>
              </a:ext>
            </a:extLst>
          </p:cNvPr>
          <p:cNvSpPr/>
          <p:nvPr/>
        </p:nvSpPr>
        <p:spPr>
          <a:xfrm>
            <a:off x="4305425" y="3597275"/>
            <a:ext cx="365682" cy="2355958"/>
          </a:xfrm>
          <a:prstGeom prst="rightBrace">
            <a:avLst>
              <a:gd name="adj1" fmla="val 8333"/>
              <a:gd name="adj2" fmla="val 49461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575053EB-BE44-CAC6-0A2E-4C0C88AA7595}"/>
              </a:ext>
            </a:extLst>
          </p:cNvPr>
          <p:cNvCxnSpPr>
            <a:cxnSpLocks/>
            <a:stCxn id="14" idx="1"/>
            <a:endCxn id="13" idx="2"/>
          </p:cNvCxnSpPr>
          <p:nvPr/>
        </p:nvCxnSpPr>
        <p:spPr>
          <a:xfrm rot="10800000" flipH="1" flipV="1">
            <a:off x="4671107" y="4762555"/>
            <a:ext cx="2405758" cy="535036"/>
          </a:xfrm>
          <a:prstGeom prst="bentConnector4">
            <a:avLst>
              <a:gd name="adj1" fmla="val 11210"/>
              <a:gd name="adj2" fmla="val 209871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7F87387E-33CD-984D-8A3D-CB7958E41D05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>
            <a:off x="4632163" y="1950766"/>
            <a:ext cx="796377" cy="26543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D3FB582-7E21-2F0F-A157-4672A8A2EC1C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81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9" grpId="0" animBg="1"/>
      <p:bldP spid="37" grpId="0"/>
      <p:bldP spid="37" grpId="1"/>
      <p:bldP spid="11" grpId="0" animBg="1"/>
      <p:bldP spid="11" grpId="1" animBg="1"/>
      <p:bldP spid="11" grpId="2" animBg="1"/>
      <p:bldP spid="28" grpId="0" animBg="1"/>
      <p:bldP spid="7" grpId="0"/>
      <p:bldP spid="7" grpId="1"/>
      <p:bldP spid="13" grpId="0" animBg="1"/>
      <p:bldP spid="14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30165-3DF9-D1F3-6EF0-D93657CC7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B19DD4-D07B-A63B-15A0-292B33294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2F026EE-A3F6-D476-40B1-59D0DFEBE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controlling the management of </a:t>
            </a:r>
            <a:r>
              <a:rPr lang="en-US" b="1" dirty="0"/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70228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5B1B6-4C6E-1A35-DF79-24AC12DB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2EFBC-5255-F851-78EC-B7CECB59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23F92-6166-8783-9C3E-1D310349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5" y="1665287"/>
            <a:ext cx="11522075" cy="1943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Transaction Isolation Levels in SQL Server control the visibility of data changes made by concurrent transactions</a:t>
            </a:r>
          </a:p>
          <a:p>
            <a:r>
              <a:rPr lang="en-US" dirty="0"/>
              <a:t>Manage, how transactions interact with each other.</a:t>
            </a:r>
          </a:p>
          <a:p>
            <a:r>
              <a:rPr lang="en-US" dirty="0"/>
              <a:t>There are five main isolation levels, each providing a different balance between consistency and concurrency: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11BD4F7-5825-1BC1-1D3C-BF74F1787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58571"/>
              </p:ext>
            </p:extLst>
          </p:nvPr>
        </p:nvGraphicFramePr>
        <p:xfrm>
          <a:off x="334960" y="3608388"/>
          <a:ext cx="11522072" cy="235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518">
                  <a:extLst>
                    <a:ext uri="{9D8B030D-6E8A-4147-A177-3AD203B41FA5}">
                      <a16:colId xmlns:a16="http://schemas.microsoft.com/office/drawing/2014/main" val="1846009585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53477002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922893009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216861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Isolation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Dirty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Phantom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Repeatable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86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3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Repeatable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3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80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35D2-945B-329C-88B0-B9169799A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0C8E2E-0C3C-A818-F633-B5943D9CB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0B3CC06-F7BF-A9F3-FB11-12744365D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concurrency problems that SQL Server can no longer solve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259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C4EDA-0E45-AE7F-692A-A8950599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Dining Philosophers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BC0322-276E-07FC-A94C-D603BD8C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7768116" cy="4644032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Dining Philosophers Problem</a:t>
            </a:r>
          </a:p>
          <a:p>
            <a:pPr lvl="1"/>
            <a:r>
              <a:rPr lang="en-US" noProof="0" dirty="0"/>
              <a:t>Five philosophers sit at a round table, alternating between thinking and eating. Each philosopher has a plate of spaghetti and a fork on either side of their plate.</a:t>
            </a:r>
          </a:p>
          <a:p>
            <a:pPr lvl="1"/>
            <a:r>
              <a:rPr lang="en-US" noProof="0" dirty="0"/>
              <a:t>To eat, a philosopher needs to use both forks. Since each philosopher shares a fork with their neighbor, there are only five forks available.</a:t>
            </a:r>
          </a:p>
          <a:p>
            <a:pPr lvl="1"/>
            <a:r>
              <a:rPr lang="en-US" noProof="0" dirty="0"/>
              <a:t>Philosophers must avoid </a:t>
            </a:r>
            <a:r>
              <a:rPr lang="en-US" b="1" noProof="0" dirty="0"/>
              <a:t>deadlock</a:t>
            </a:r>
            <a:r>
              <a:rPr lang="en-US" noProof="0" dirty="0"/>
              <a:t>, where each philosopher picks up one fork and waits indefinitely for the other fork to become available.</a:t>
            </a:r>
          </a:p>
          <a:p>
            <a:pPr lvl="1"/>
            <a:r>
              <a:rPr lang="en-US" noProof="0" dirty="0"/>
              <a:t>Strategies include allowing only a subset of philosophers to pick up forks at the same time, using a waiter to control access to forks, or implementing an asymmetric solution to break potential deadlocks.</a:t>
            </a:r>
          </a:p>
          <a:p>
            <a:r>
              <a:rPr lang="en-US" noProof="0" dirty="0"/>
              <a:t>This problem illustrates issues of resource allocation and synchronization in concurrent programming, highlighting challenges in ensuring deadlock-free and efficient resource sharing among processes.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9B4A94-E9B8-9603-8EAB-15B004564D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6" y="1665288"/>
            <a:ext cx="3580804" cy="371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27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EFC66-D9BA-DC87-87D2-DDCA25F5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Deadlock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B00AE-F5D6-8AEB-8F89-A5DAE0103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Deadlock</a:t>
            </a:r>
          </a:p>
          <a:p>
            <a:r>
              <a:rPr lang="en-US" dirty="0"/>
              <a:t>Range Deadlock</a:t>
            </a:r>
          </a:p>
          <a:p>
            <a:r>
              <a:rPr lang="en-US" dirty="0"/>
              <a:t>Implicit Deadlock</a:t>
            </a:r>
          </a:p>
          <a:p>
            <a:r>
              <a:rPr lang="en-US" dirty="0"/>
              <a:t>NOLOCK Deadlock</a:t>
            </a:r>
          </a:p>
          <a:p>
            <a:r>
              <a:rPr lang="en-US" dirty="0"/>
              <a:t>Hidden Deadlock</a:t>
            </a:r>
          </a:p>
          <a:p>
            <a:r>
              <a:rPr lang="en-US" dirty="0"/>
              <a:t>One Query Deadlock</a:t>
            </a:r>
          </a:p>
        </p:txBody>
      </p:sp>
    </p:spTree>
    <p:extLst>
      <p:ext uri="{BB962C8B-B14F-4D97-AF65-F5344CB8AC3E}">
        <p14:creationId xmlns:p14="http://schemas.microsoft.com/office/powerpoint/2010/main" val="366363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4D707-CA4B-FE67-AA26-195EA033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D975E3-6DA1-1855-FFED-F4F969AD1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3114135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update_customers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'Uwe’</a:t>
            </a:r>
            <a:b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404D63F-3FC5-D990-3B26-B442A4EB3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83108" y="2635994"/>
            <a:ext cx="2873532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'UK’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latin typeface="Lucida Console" panose="020B0609040504020204" pitchFamily="49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B183981B-AE07-05EF-61C4-CB5F3AB67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71130"/>
              </p:ext>
            </p:extLst>
          </p:nvPr>
        </p:nvGraphicFramePr>
        <p:xfrm>
          <a:off x="4441765" y="1716865"/>
          <a:ext cx="330846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48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dbo.customers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1C761C3-73E2-33DF-29B2-DBAF1969F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23434"/>
              </p:ext>
            </p:extLst>
          </p:nvPr>
        </p:nvGraphicFramePr>
        <p:xfrm>
          <a:off x="4441765" y="3958721"/>
          <a:ext cx="3308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81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152841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89219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55749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2E88EACA-2775-6F2B-4FF2-E99F8D2C7D5F}"/>
              </a:ext>
            </a:extLst>
          </p:cNvPr>
          <p:cNvSpPr txBox="1"/>
          <p:nvPr/>
        </p:nvSpPr>
        <p:spPr>
          <a:xfrm>
            <a:off x="7264053" y="4755326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B6478BE-4F19-3310-4DFC-38DC4727BEED}"/>
              </a:ext>
            </a:extLst>
          </p:cNvPr>
          <p:cNvSpPr txBox="1"/>
          <p:nvPr/>
        </p:nvSpPr>
        <p:spPr>
          <a:xfrm>
            <a:off x="4568325" y="280443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EA63124F-D79B-92FD-DC17-1B7ED1FA494F}"/>
              </a:ext>
            </a:extLst>
          </p:cNvPr>
          <p:cNvSpPr txBox="1">
            <a:spLocks/>
          </p:cNvSpPr>
          <p:nvPr/>
        </p:nvSpPr>
        <p:spPr>
          <a:xfrm>
            <a:off x="335360" y="3608388"/>
            <a:ext cx="3114135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dbo.nations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FAC3D66-8E1E-7F28-CE45-B864990C5C38}"/>
              </a:ext>
            </a:extLst>
          </p:cNvPr>
          <p:cNvSpPr txBox="1"/>
          <p:nvPr/>
        </p:nvSpPr>
        <p:spPr>
          <a:xfrm>
            <a:off x="4562922" y="4755326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433D4D87-C2E9-EE95-C74C-275E499DD26D}"/>
              </a:ext>
            </a:extLst>
          </p:cNvPr>
          <p:cNvSpPr txBox="1">
            <a:spLocks/>
          </p:cNvSpPr>
          <p:nvPr/>
        </p:nvSpPr>
        <p:spPr>
          <a:xfrm>
            <a:off x="8983104" y="4134619"/>
            <a:ext cx="2873532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dbo.customers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3;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FD61FE9-F27E-9E20-34DB-D17BD05B6C78}"/>
              </a:ext>
            </a:extLst>
          </p:cNvPr>
          <p:cNvSpPr txBox="1"/>
          <p:nvPr/>
        </p:nvSpPr>
        <p:spPr>
          <a:xfrm>
            <a:off x="7264053" y="280443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trike="sngStrike" dirty="0">
                <a:solidFill>
                  <a:srgbClr val="00B050"/>
                </a:solidFill>
              </a:rPr>
              <a:t>S</a:t>
            </a:r>
            <a:endParaRPr lang="en-US" sz="1200" strike="sngStrike" dirty="0">
              <a:solidFill>
                <a:srgbClr val="00B05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387F504-529A-81EE-925D-6A3C3A8C330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449495" y="2150641"/>
            <a:ext cx="1118830" cy="7922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EB036B1-6741-E944-3F4F-6272F4CC6500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flipH="1">
            <a:off x="7549709" y="3121347"/>
            <a:ext cx="1433399" cy="1772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44F8F2B-0730-4A3E-7ED9-2D41D27225D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449495" y="3866829"/>
            <a:ext cx="1113427" cy="10269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E003972-D6B6-AD09-8442-BCD002763668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7535281" y="2942931"/>
            <a:ext cx="1447823" cy="14501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88FAEE0-3210-959E-B884-CBFAC4B6C3DF}"/>
              </a:ext>
            </a:extLst>
          </p:cNvPr>
          <p:cNvSpPr txBox="1"/>
          <p:nvPr/>
        </p:nvSpPr>
        <p:spPr>
          <a:xfrm>
            <a:off x="3264076" y="1734915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DD37079-DA53-263A-A1F1-BCC9BB49ADCB}"/>
              </a:ext>
            </a:extLst>
          </p:cNvPr>
          <p:cNvSpPr txBox="1"/>
          <p:nvPr/>
        </p:nvSpPr>
        <p:spPr>
          <a:xfrm>
            <a:off x="3264076" y="3637105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1B0882-E99E-65AC-ED26-B7D86DBF8C53}"/>
              </a:ext>
            </a:extLst>
          </p:cNvPr>
          <p:cNvSpPr txBox="1"/>
          <p:nvPr/>
        </p:nvSpPr>
        <p:spPr>
          <a:xfrm>
            <a:off x="8066348" y="2650542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19EF7EF-B962-E09E-3299-76E30FFA0C51}"/>
              </a:ext>
            </a:extLst>
          </p:cNvPr>
          <p:cNvSpPr txBox="1"/>
          <p:nvPr/>
        </p:nvSpPr>
        <p:spPr>
          <a:xfrm>
            <a:off x="8066348" y="4214503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6356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  <p:bldP spid="11" grpId="0"/>
      <p:bldP spid="13" grpId="0"/>
      <p:bldP spid="15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CEFDC6C-CEEB-A3D4-F712-F922A566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F61D8D-FCAA-9A60-9D81-B64DA66A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1" y="2064622"/>
            <a:ext cx="11456758" cy="27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8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66F59-B715-4CE2-83DF-6D035DD5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for </a:t>
            </a:r>
            <a:r>
              <a:rPr lang="de-DE" dirty="0" err="1"/>
              <a:t>this</a:t>
            </a:r>
            <a:r>
              <a:rPr lang="de-DE" dirty="0"/>
              <a:t> Session/Workshop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27BD7-7924-41DC-BF8D-0990B5F3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Scripts and Slide Decks</a:t>
            </a:r>
            <a:br>
              <a:rPr lang="de-DE" dirty="0"/>
            </a:br>
            <a:r>
              <a:rPr lang="de-DE" dirty="0">
                <a:hlinkClick r:id="rId2"/>
              </a:rPr>
              <a:t>https://github.com/db-berater/solving-deadlock-scenarios</a:t>
            </a:r>
            <a:endParaRPr lang="de-DE" dirty="0"/>
          </a:p>
          <a:p>
            <a:endParaRPr lang="de-DE" dirty="0"/>
          </a:p>
          <a:p>
            <a:r>
              <a:rPr lang="de-DE" dirty="0"/>
              <a:t>ERP Demo Database (17.00 GB)</a:t>
            </a:r>
            <a:br>
              <a:rPr lang="de-DE" dirty="0"/>
            </a:br>
            <a:r>
              <a:rPr lang="de-DE" dirty="0">
                <a:hlinkClick r:id="rId3"/>
              </a:rPr>
              <a:t>https://db-berater.de/downloads/ERP_Demo_2012.bak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SQLQueryStress</a:t>
            </a:r>
            <a:br>
              <a:rPr lang="de-DE" dirty="0"/>
            </a:br>
            <a:r>
              <a:rPr lang="de-DE" dirty="0">
                <a:hlinkClick r:id="rId4"/>
              </a:rPr>
              <a:t>https://github.com/ErikEJ/SqlQueryStress</a:t>
            </a:r>
            <a:endParaRPr lang="de-DE" dirty="0"/>
          </a:p>
          <a:p>
            <a:endParaRPr lang="de-DE" dirty="0"/>
          </a:p>
          <a:p>
            <a:r>
              <a:rPr lang="de-DE" dirty="0"/>
              <a:t>Windows Admin Center</a:t>
            </a:r>
            <a:br>
              <a:rPr lang="de-DE" dirty="0"/>
            </a:br>
            <a:r>
              <a:rPr lang="de-DE" dirty="0">
                <a:hlinkClick r:id="rId5"/>
              </a:rPr>
              <a:t>https://go.microsoft.com/fwlink/?linkid=2220149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96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FCD9B-6957-0B9D-2964-07A0E3DA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0F970DA1-3295-3AE2-DB13-A893A4DE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90233"/>
              </p:ext>
            </p:extLst>
          </p:nvPr>
        </p:nvGraphicFramePr>
        <p:xfrm>
          <a:off x="421779" y="2636838"/>
          <a:ext cx="356780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056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35404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1160342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3">
                  <a:txBody>
                    <a:bodyPr/>
                    <a:lstStyle/>
                    <a:p>
                      <a:r>
                        <a:rPr lang="de-DE" sz="1200" dirty="0" err="1"/>
                        <a:t>dbo.customers</a:t>
                      </a:r>
                      <a:endParaRPr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c_nationkey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86BAEF0-2ED4-29FE-7240-AA11C5CB7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58889"/>
              </p:ext>
            </p:extLst>
          </p:nvPr>
        </p:nvGraphicFramePr>
        <p:xfrm>
          <a:off x="8451528" y="2636838"/>
          <a:ext cx="33943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46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0903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093888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5374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AAC5B6EA-BCDF-B562-CAC6-B34C3C4A5C2E}"/>
              </a:ext>
            </a:extLst>
          </p:cNvPr>
          <p:cNvSpPr/>
          <p:nvPr/>
        </p:nvSpPr>
        <p:spPr>
          <a:xfrm>
            <a:off x="9017000" y="2904065"/>
            <a:ext cx="1100667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BBA12B-CE7B-572E-9046-89C515613F5C}"/>
              </a:ext>
            </a:extLst>
          </p:cNvPr>
          <p:cNvSpPr/>
          <p:nvPr/>
        </p:nvSpPr>
        <p:spPr>
          <a:xfrm>
            <a:off x="2842860" y="2904065"/>
            <a:ext cx="1146721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5B9B4956-B375-4F68-13F3-D0F3BF995908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16200000" flipV="1">
            <a:off x="6491778" y="-171492"/>
            <a:ext cx="12700" cy="6151113"/>
          </a:xfrm>
          <a:prstGeom prst="curvedConnector3">
            <a:avLst>
              <a:gd name="adj1" fmla="val 1024137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F27661B-6A98-8B96-CBCB-528FB6BBCEA6}"/>
              </a:ext>
            </a:extLst>
          </p:cNvPr>
          <p:cNvSpPr txBox="1"/>
          <p:nvPr/>
        </p:nvSpPr>
        <p:spPr>
          <a:xfrm>
            <a:off x="9418834" y="21875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1357FA1-D82A-E57C-69C4-D3C34C023963}"/>
              </a:ext>
            </a:extLst>
          </p:cNvPr>
          <p:cNvSpPr txBox="1"/>
          <p:nvPr/>
        </p:nvSpPr>
        <p:spPr>
          <a:xfrm>
            <a:off x="3330389" y="21875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05723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BCE76-0E49-F636-C707-42E62CB0E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D7D68-B2C5-8402-EBA0-135753D4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F0F8F0-F71E-C295-E167-59B95AA8E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7"/>
            <a:ext cx="3114135" cy="1293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update_customers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'Uwe’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b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99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79243C-9CA8-AD7F-92DE-F931A7EC2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83108" y="2635994"/>
            <a:ext cx="2873532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99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latin typeface="Lucida Console" panose="020B0609040504020204" pitchFamily="49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08A5F37-D92D-D4B8-003E-D972B3048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86416"/>
              </p:ext>
            </p:extLst>
          </p:nvPr>
        </p:nvGraphicFramePr>
        <p:xfrm>
          <a:off x="4441765" y="1716865"/>
          <a:ext cx="330846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48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dbo.customers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2B76C67-458E-38F1-58C4-2B801878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20883"/>
              </p:ext>
            </p:extLst>
          </p:nvPr>
        </p:nvGraphicFramePr>
        <p:xfrm>
          <a:off x="4441765" y="3958721"/>
          <a:ext cx="330846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81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152841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89219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55749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80634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9204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C06FCB68-F17C-D0D9-A71F-D2F51A0D7337}"/>
              </a:ext>
            </a:extLst>
          </p:cNvPr>
          <p:cNvSpPr txBox="1"/>
          <p:nvPr/>
        </p:nvSpPr>
        <p:spPr>
          <a:xfrm>
            <a:off x="7264053" y="558038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FB4F726-BF1B-9A58-B1A4-E20BE43789A8}"/>
              </a:ext>
            </a:extLst>
          </p:cNvPr>
          <p:cNvSpPr txBox="1"/>
          <p:nvPr/>
        </p:nvSpPr>
        <p:spPr>
          <a:xfrm>
            <a:off x="4568325" y="280443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EC88748-7167-1B68-D527-4E4C592E1C59}"/>
              </a:ext>
            </a:extLst>
          </p:cNvPr>
          <p:cNvSpPr txBox="1">
            <a:spLocks/>
          </p:cNvSpPr>
          <p:nvPr/>
        </p:nvSpPr>
        <p:spPr>
          <a:xfrm>
            <a:off x="335360" y="3608388"/>
            <a:ext cx="3114135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dbo.nations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99;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A23B6E0-3262-F4C4-B91C-9CF9C7F67529}"/>
              </a:ext>
            </a:extLst>
          </p:cNvPr>
          <p:cNvSpPr txBox="1"/>
          <p:nvPr/>
        </p:nvSpPr>
        <p:spPr>
          <a:xfrm>
            <a:off x="4562922" y="558038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31A906E-3956-C201-8790-411AE0116488}"/>
              </a:ext>
            </a:extLst>
          </p:cNvPr>
          <p:cNvSpPr txBox="1"/>
          <p:nvPr/>
        </p:nvSpPr>
        <p:spPr>
          <a:xfrm>
            <a:off x="7264053" y="280443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trike="sngStrike" dirty="0">
                <a:solidFill>
                  <a:srgbClr val="00B050"/>
                </a:solidFill>
              </a:rPr>
              <a:t>S</a:t>
            </a:r>
            <a:endParaRPr lang="en-US" sz="1200" strike="sngStrike" dirty="0">
              <a:solidFill>
                <a:srgbClr val="00B05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0D0AD7D-56D5-7953-C7F6-DA0343DD795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449495" y="2311803"/>
            <a:ext cx="1118830" cy="6311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D4E0249-4B85-92D0-5B9E-8984E77F5219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549709" y="3946409"/>
            <a:ext cx="1433399" cy="1772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8F6E46A-16B0-C02B-0233-8F41A40114DD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449495" y="2311803"/>
            <a:ext cx="1113427" cy="34070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7A76C16-8043-9784-4131-842AE592A4D2}"/>
              </a:ext>
            </a:extLst>
          </p:cNvPr>
          <p:cNvCxnSpPr>
            <a:cxnSpLocks/>
            <a:stCxn id="10" idx="3"/>
            <a:endCxn id="15" idx="3"/>
          </p:cNvCxnSpPr>
          <p:nvPr/>
        </p:nvCxnSpPr>
        <p:spPr>
          <a:xfrm flipH="1" flipV="1">
            <a:off x="7535281" y="2942931"/>
            <a:ext cx="14428" cy="27759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DBC62E9-A30C-66AD-10FC-E0616FD663D5}"/>
              </a:ext>
            </a:extLst>
          </p:cNvPr>
          <p:cNvSpPr txBox="1"/>
          <p:nvPr/>
        </p:nvSpPr>
        <p:spPr>
          <a:xfrm>
            <a:off x="3472663" y="2804431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91822B5-E473-C688-9AF7-241593BC2A82}"/>
              </a:ext>
            </a:extLst>
          </p:cNvPr>
          <p:cNvSpPr txBox="1"/>
          <p:nvPr/>
        </p:nvSpPr>
        <p:spPr>
          <a:xfrm>
            <a:off x="3472663" y="5549610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DD3A1D9-74BF-67E7-B81F-D2CE3A1239A8}"/>
              </a:ext>
            </a:extLst>
          </p:cNvPr>
          <p:cNvSpPr txBox="1"/>
          <p:nvPr/>
        </p:nvSpPr>
        <p:spPr>
          <a:xfrm>
            <a:off x="7677057" y="2804431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18BDB59-BCB7-0CA8-0431-83117F1B6717}"/>
              </a:ext>
            </a:extLst>
          </p:cNvPr>
          <p:cNvSpPr txBox="1"/>
          <p:nvPr/>
        </p:nvSpPr>
        <p:spPr>
          <a:xfrm>
            <a:off x="7789376" y="5571184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7E94158-B3FD-1CCB-89A5-52E7568BFBA2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3449495" y="3866829"/>
            <a:ext cx="1113427" cy="18520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BDB97B6-C70E-02CF-CF78-A54CFB700C88}"/>
              </a:ext>
            </a:extLst>
          </p:cNvPr>
          <p:cNvSpPr txBox="1"/>
          <p:nvPr/>
        </p:nvSpPr>
        <p:spPr>
          <a:xfrm>
            <a:off x="3472663" y="5165997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75DAA94-646A-91A7-02F7-D8839ACE2B3D}"/>
              </a:ext>
            </a:extLst>
          </p:cNvPr>
          <p:cNvSpPr txBox="1"/>
          <p:nvPr/>
        </p:nvSpPr>
        <p:spPr>
          <a:xfrm>
            <a:off x="4562922" y="558038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018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0" grpId="0"/>
      <p:bldP spid="11" grpId="0"/>
      <p:bldP spid="12" grpId="0"/>
      <p:bldP spid="13" grpId="0"/>
      <p:bldP spid="13" grpId="1"/>
      <p:bldP spid="15" grpId="0"/>
      <p:bldP spid="21" grpId="0"/>
      <p:bldP spid="23" grpId="0"/>
      <p:bldP spid="23" grpId="1"/>
      <p:bldP spid="24" grpId="0"/>
      <p:bldP spid="32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32B7E-074D-5890-4ACC-47D5EFAD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A28113E-C100-5AED-7DB8-802C728A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4A8FC8-D894-83A8-92DC-E2B4C6E9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1676155"/>
            <a:ext cx="1157449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12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3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644CE-860C-7C6E-6D1F-3D107B2C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Key Deadlock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89EEBCF-74B1-A2AE-9538-7AE840B45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91335"/>
              </p:ext>
            </p:extLst>
          </p:nvPr>
        </p:nvGraphicFramePr>
        <p:xfrm>
          <a:off x="3935073" y="1716865"/>
          <a:ext cx="575325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225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108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1210836">
                  <a:extLst>
                    <a:ext uri="{9D8B030D-6E8A-4147-A177-3AD203B41FA5}">
                      <a16:colId xmlns:a16="http://schemas.microsoft.com/office/drawing/2014/main" val="1058491374"/>
                    </a:ext>
                  </a:extLst>
                </a:gridCol>
                <a:gridCol w="1210836">
                  <a:extLst>
                    <a:ext uri="{9D8B030D-6E8A-4147-A177-3AD203B41FA5}">
                      <a16:colId xmlns:a16="http://schemas.microsoft.com/office/drawing/2014/main" val="428986373"/>
                    </a:ext>
                  </a:extLst>
                </a:gridCol>
                <a:gridCol w="641377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6">
                  <a:txBody>
                    <a:bodyPr/>
                    <a:lstStyle/>
                    <a:p>
                      <a:r>
                        <a:rPr lang="en-US" sz="1200" dirty="0" err="1"/>
                        <a:t>dbo.process_status</a:t>
                      </a:r>
                      <a:r>
                        <a:rPr lang="en-US" sz="1200" dirty="0"/>
                        <a:t> (HEAP)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scancode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ship_id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is_state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CB2A8F3-E55E-7AEF-453C-83927AA140C3}"/>
              </a:ext>
            </a:extLst>
          </p:cNvPr>
          <p:cNvSpPr txBox="1"/>
          <p:nvPr/>
        </p:nvSpPr>
        <p:spPr>
          <a:xfrm>
            <a:off x="3935075" y="3720661"/>
            <a:ext cx="5753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/* Create a nonclustered index on the predicate attributes */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NONCLUSTERED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nix_process_status_scancode_ship_id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process_status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scancode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>
              <a:tabLst>
                <a:tab pos="360363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ship_id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endParaRPr lang="en-US" sz="1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E2942A8-B76D-65E0-A773-03F6DFF55FD8}"/>
              </a:ext>
            </a:extLst>
          </p:cNvPr>
          <p:cNvSpPr txBox="1"/>
          <p:nvPr/>
        </p:nvSpPr>
        <p:spPr>
          <a:xfrm>
            <a:off x="334966" y="1999068"/>
            <a:ext cx="2967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process_status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istate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scancode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@scancode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ship_id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@ship_id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2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AC492C26-FDC5-B6F7-F1F9-8C0DF8E3D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26754"/>
              </p:ext>
            </p:extLst>
          </p:nvPr>
        </p:nvGraphicFramePr>
        <p:xfrm>
          <a:off x="3935072" y="5290321"/>
          <a:ext cx="57532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7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143719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1437196">
                  <a:extLst>
                    <a:ext uri="{9D8B030D-6E8A-4147-A177-3AD203B41FA5}">
                      <a16:colId xmlns:a16="http://schemas.microsoft.com/office/drawing/2014/main" val="1058491374"/>
                    </a:ext>
                  </a:extLst>
                </a:gridCol>
                <a:gridCol w="1437196">
                  <a:extLst>
                    <a:ext uri="{9D8B030D-6E8A-4147-A177-3AD203B41FA5}">
                      <a16:colId xmlns:a16="http://schemas.microsoft.com/office/drawing/2014/main" val="428986373"/>
                    </a:ext>
                  </a:extLst>
                </a:gridCol>
                <a:gridCol w="761279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5">
                  <a:txBody>
                    <a:bodyPr/>
                    <a:lstStyle/>
                    <a:p>
                      <a:r>
                        <a:rPr lang="en-US" sz="1200" dirty="0" err="1"/>
                        <a:t>nix_process_status_scanncode_ship_id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scancode</a:t>
                      </a:r>
                      <a:r>
                        <a:rPr lang="en-US" sz="1200" b="1" dirty="0"/>
                        <a:t> 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ship_id</a:t>
                      </a:r>
                      <a:r>
                        <a:rPr lang="en-US" sz="1200" b="1" dirty="0"/>
                        <a:t> 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RID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</a:tbl>
          </a:graphicData>
        </a:graphic>
      </p:graphicFrame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EAF7EC5-79CA-D0D8-530B-DD117565E7D9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1818706" y="2830065"/>
            <a:ext cx="2116366" cy="28717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06FD59B-B723-5D61-648C-B701B06E093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302445" y="2414567"/>
            <a:ext cx="63262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280E5E9B-53D5-03A1-37AC-61999CA7E0F3}"/>
              </a:ext>
            </a:extLst>
          </p:cNvPr>
          <p:cNvSpPr txBox="1"/>
          <p:nvPr/>
        </p:nvSpPr>
        <p:spPr>
          <a:xfrm>
            <a:off x="4046400" y="5820362"/>
            <a:ext cx="34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F5D7E69-4FE5-13F9-C62F-547A60DD7CE1}"/>
              </a:ext>
            </a:extLst>
          </p:cNvPr>
          <p:cNvSpPr txBox="1"/>
          <p:nvPr/>
        </p:nvSpPr>
        <p:spPr>
          <a:xfrm>
            <a:off x="4046400" y="2276066"/>
            <a:ext cx="34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920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Key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Wand, drinnen, Person, essend enthält.&#10;&#10;Automatisch generierte Beschreibung">
            <a:extLst>
              <a:ext uri="{FF2B5EF4-FFF2-40B4-BE49-F238E27FC236}">
                <a16:creationId xmlns:a16="http://schemas.microsoft.com/office/drawing/2014/main" id="{B83979AF-EC4E-A3B7-5E7A-4742A3BC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1196975"/>
            <a:ext cx="3409950" cy="3429000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C397CE24-1561-012C-8144-0FD46600A04F}"/>
              </a:ext>
            </a:extLst>
          </p:cNvPr>
          <p:cNvSpPr txBox="1">
            <a:spLocks/>
          </p:cNvSpPr>
          <p:nvPr/>
        </p:nvSpPr>
        <p:spPr>
          <a:xfrm>
            <a:off x="344245" y="4870174"/>
            <a:ext cx="11510683" cy="743821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hlinkClick r:id="rId3"/>
              </a:rPr>
              <a:t>https://github.com/db-berater/solving-deadlock-scenarios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0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1800" b="0" dirty="0"/>
              <a:t>db </a:t>
            </a:r>
            <a:r>
              <a:rPr lang="de-DE" sz="1800" b="0" dirty="0">
                <a:solidFill>
                  <a:schemeClr val="tx1"/>
                </a:solidFill>
              </a:rPr>
              <a:t>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working in 3rd level support teams for banks, insurances and global industries.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Since May 2013 I am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BlueSky</a:t>
            </a:r>
            <a:r>
              <a:rPr lang="de-DE" sz="1400" dirty="0"/>
              <a:t>:	</a:t>
            </a:r>
            <a:r>
              <a:rPr lang="de-DE" sz="1400" dirty="0">
                <a:hlinkClick r:id="rId5"/>
              </a:rPr>
              <a:t>@sqlbambi</a:t>
            </a: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341E920-2BA9-C6AC-D645-F3BC0BFB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66" y="2149215"/>
            <a:ext cx="6488975" cy="3617602"/>
          </a:xfrm>
          <a:prstGeom prst="rect">
            <a:avLst/>
          </a:prstGeom>
          <a:noFill/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D5F1E84-96EA-2FC2-EB23-C97E371D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Get a challenge at least once a month</a:t>
            </a:r>
          </a:p>
          <a:p>
            <a:r>
              <a:rPr lang="en-US" dirty="0"/>
              <a:t>Connect to a provided SQL Server Instance</a:t>
            </a:r>
          </a:p>
          <a:p>
            <a:r>
              <a:rPr lang="en-US" dirty="0"/>
              <a:t>Load the challenge scenario</a:t>
            </a:r>
          </a:p>
          <a:p>
            <a:r>
              <a:rPr lang="en-US" dirty="0"/>
              <a:t>Try to solve it</a:t>
            </a:r>
          </a:p>
          <a:p>
            <a:r>
              <a:rPr lang="en-US" dirty="0"/>
              <a:t>Blog about your solution</a:t>
            </a:r>
          </a:p>
          <a:p>
            <a:r>
              <a:rPr lang="en-US" dirty="0"/>
              <a:t>Leave a link in the comments of the challenge to your blog post.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https://sqlchallenges</a:t>
            </a:r>
            <a:r>
              <a:rPr lang="en-US">
                <a:hlinkClick r:id="rId3"/>
              </a:rPr>
              <a:t>.de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F77BBF-034A-A53E-C4B8-E4039AC9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Challenge SQL Server real world scenarios</a:t>
            </a:r>
          </a:p>
        </p:txBody>
      </p:sp>
    </p:spTree>
    <p:extLst>
      <p:ext uri="{BB962C8B-B14F-4D97-AF65-F5344CB8AC3E}">
        <p14:creationId xmlns:p14="http://schemas.microsoft.com/office/powerpoint/2010/main" val="92011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9AE4D88-466F-4BA6-917F-396AC585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84846F-DF71-4A64-98B4-A74662F8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Lock Types</a:t>
            </a:r>
          </a:p>
          <a:p>
            <a:r>
              <a:rPr lang="en-GB" dirty="0"/>
              <a:t>Transaction Isolation Levels</a:t>
            </a:r>
          </a:p>
          <a:p>
            <a:pPr lvl="1"/>
            <a:r>
              <a:rPr lang="en-GB" dirty="0"/>
              <a:t>Pessimistic Isolation Levels</a:t>
            </a:r>
          </a:p>
          <a:p>
            <a:pPr lvl="1"/>
            <a:r>
              <a:rPr lang="en-GB" dirty="0"/>
              <a:t>Optimistic Isolation Levels</a:t>
            </a:r>
          </a:p>
          <a:p>
            <a:r>
              <a:rPr lang="en-GB" dirty="0"/>
              <a:t>Deadlock Scenarios</a:t>
            </a:r>
          </a:p>
          <a:p>
            <a:pPr lvl="1"/>
            <a:r>
              <a:rPr lang="en-GB" dirty="0"/>
              <a:t>Classic deadlock</a:t>
            </a:r>
          </a:p>
          <a:p>
            <a:pPr lvl="1"/>
            <a:r>
              <a:rPr lang="en-GB" dirty="0"/>
              <a:t>Deadlock with referential integrity</a:t>
            </a:r>
          </a:p>
          <a:p>
            <a:pPr lvl="1"/>
            <a:r>
              <a:rPr lang="en-GB" dirty="0"/>
              <a:t>Deadlock with only one table involved</a:t>
            </a:r>
          </a:p>
        </p:txBody>
      </p:sp>
    </p:spTree>
    <p:extLst>
      <p:ext uri="{BB962C8B-B14F-4D97-AF65-F5344CB8AC3E}">
        <p14:creationId xmlns:p14="http://schemas.microsoft.com/office/powerpoint/2010/main" val="419587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8F939-F04F-D046-762B-D7E2721EE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0C33245-5577-F3C9-2635-245D40AC5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Lock Types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8A8B687-D742-D86C-95AF-69F43C1FF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controlling the management of </a:t>
            </a:r>
            <a:r>
              <a:rPr lang="en-US" b="1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41867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6918-FCAB-1372-4923-90999B45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Types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CC8899C-52EE-A8F5-6A63-E2DB55FED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073292"/>
              </p:ext>
            </p:extLst>
          </p:nvPr>
        </p:nvGraphicFramePr>
        <p:xfrm>
          <a:off x="334963" y="1665288"/>
          <a:ext cx="11522073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884">
                  <a:extLst>
                    <a:ext uri="{9D8B030D-6E8A-4147-A177-3AD203B41FA5}">
                      <a16:colId xmlns:a16="http://schemas.microsoft.com/office/drawing/2014/main" val="2980139176"/>
                    </a:ext>
                  </a:extLst>
                </a:gridCol>
                <a:gridCol w="1538714">
                  <a:extLst>
                    <a:ext uri="{9D8B030D-6E8A-4147-A177-3AD203B41FA5}">
                      <a16:colId xmlns:a16="http://schemas.microsoft.com/office/drawing/2014/main" val="3150265552"/>
                    </a:ext>
                  </a:extLst>
                </a:gridCol>
                <a:gridCol w="8035475">
                  <a:extLst>
                    <a:ext uri="{9D8B030D-6E8A-4147-A177-3AD203B41FA5}">
                      <a16:colId xmlns:a16="http://schemas.microsoft.com/office/drawing/2014/main" val="414971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Lock Intension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4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Exclusive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type, when imposed, will ensure that a page or row will be reserved </a:t>
                      </a:r>
                      <a:r>
                        <a:rPr lang="en-US" sz="1400" b="0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exclusively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the transaction that imposed the exclusive lock, as long as the transaction holds the lock.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0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Shared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type, when imposed, will reserve a page or row to be available only for reading, which means that any other transaction will be prevented to modify the locked record as long as the lock is active.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2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Update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is similar to an exclusive lock but is designed to be more flexible in a way. An update lock can be imposed on a record that already has a shared lock. In such a case, the update lock will impose another shared lock on the target row.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7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Intent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</a:t>
                      </a:r>
                      <a:r>
                        <a:rPr lang="en-US" sz="1400" dirty="0"/>
                        <a:t> (X/S/U)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this lock is a means used by a transaction to inform another transaction about its </a:t>
                      </a:r>
                      <a:r>
                        <a:rPr lang="en-US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intention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acquire a lock. 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4947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b="1" dirty="0" err="1"/>
                        <a:t>Convertion</a:t>
                      </a:r>
                      <a:r>
                        <a:rPr lang="en-US" sz="1400" b="1" dirty="0"/>
                        <a:t> Locks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6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Shared w Intent 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SI</a:t>
                      </a:r>
                      <a:r>
                        <a:rPr lang="en-US" sz="1400" dirty="0"/>
                        <a:t>(X/U)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acquired, this lock indicates that the transaction intends to read all resources at a lower hierarchy and thus acquire the shared lock on all resources that are lower in hierarchy, and in turn, to modify part of those, but not all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1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4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404A9-E76A-F33E-3297-5217BC2A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Status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7E3314F-D30D-3B5C-9D39-3008654B8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914492"/>
              </p:ext>
            </p:extLst>
          </p:nvPr>
        </p:nvGraphicFramePr>
        <p:xfrm>
          <a:off x="393487" y="1951085"/>
          <a:ext cx="11449823" cy="360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689">
                  <a:extLst>
                    <a:ext uri="{9D8B030D-6E8A-4147-A177-3AD203B41FA5}">
                      <a16:colId xmlns:a16="http://schemas.microsoft.com/office/drawing/2014/main" val="2895370837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893720033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4064240559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325247522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2560272441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524949142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726701743"/>
                    </a:ext>
                  </a:extLst>
                </a:gridCol>
              </a:tblGrid>
              <a:tr h="45014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Hold Lock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2986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Request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U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SIX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0732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1025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56401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U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734086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13058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SIX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1149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32669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0F464D27-6B3F-686F-7ECB-8EC444B8710A}"/>
              </a:ext>
            </a:extLst>
          </p:cNvPr>
          <p:cNvSpPr txBox="1"/>
          <p:nvPr/>
        </p:nvSpPr>
        <p:spPr>
          <a:xfrm>
            <a:off x="334962" y="5657671"/>
            <a:ext cx="115083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2"/>
              </a:rPr>
              <a:t>https://learn.microsoft.com/en-us/sql/relational-databases/media/sql-server-transaction-locking-and-row-versioning-guide/sql-server-lock-conflict-compatibility.png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401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5BDDA-B805-8BCE-1070-B32C10B0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Hierarchy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0C45819-93D3-FE6E-080E-50F2A080A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554126"/>
              </p:ext>
            </p:extLst>
          </p:nvPr>
        </p:nvGraphicFramePr>
        <p:xfrm>
          <a:off x="334963" y="1665288"/>
          <a:ext cx="11522074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54">
                  <a:extLst>
                    <a:ext uri="{9D8B030D-6E8A-4147-A177-3AD203B41FA5}">
                      <a16:colId xmlns:a16="http://schemas.microsoft.com/office/drawing/2014/main" val="4193262162"/>
                    </a:ext>
                  </a:extLst>
                </a:gridCol>
                <a:gridCol w="1175555">
                  <a:extLst>
                    <a:ext uri="{9D8B030D-6E8A-4147-A177-3AD203B41FA5}">
                      <a16:colId xmlns:a16="http://schemas.microsoft.com/office/drawing/2014/main" val="1800965133"/>
                    </a:ext>
                  </a:extLst>
                </a:gridCol>
                <a:gridCol w="2626157">
                  <a:extLst>
                    <a:ext uri="{9D8B030D-6E8A-4147-A177-3AD203B41FA5}">
                      <a16:colId xmlns:a16="http://schemas.microsoft.com/office/drawing/2014/main" val="1060759863"/>
                    </a:ext>
                  </a:extLst>
                </a:gridCol>
                <a:gridCol w="775411">
                  <a:extLst>
                    <a:ext uri="{9D8B030D-6E8A-4147-A177-3AD203B41FA5}">
                      <a16:colId xmlns:a16="http://schemas.microsoft.com/office/drawing/2014/main" val="155187064"/>
                    </a:ext>
                  </a:extLst>
                </a:gridCol>
                <a:gridCol w="5821997">
                  <a:extLst>
                    <a:ext uri="{9D8B030D-6E8A-4147-A177-3AD203B41FA5}">
                      <a16:colId xmlns:a16="http://schemas.microsoft.com/office/drawing/2014/main" val="86040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31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or X with LOCK ESCALATION</a:t>
                      </a:r>
                      <a:r>
                        <a:rPr lang="en-US" sz="1600" b="1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8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if LOCK_ESCALATION = 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or S if the table is a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1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5353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C46A2AB-6990-B8E7-5B41-D1A664FB5039}"/>
              </a:ext>
            </a:extLst>
          </p:cNvPr>
          <p:cNvSpPr txBox="1"/>
          <p:nvPr/>
        </p:nvSpPr>
        <p:spPr>
          <a:xfrm>
            <a:off x="334963" y="4308653"/>
            <a:ext cx="1152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/>
            <a:r>
              <a:rPr lang="en-US" b="1" dirty="0"/>
              <a:t>*</a:t>
            </a:r>
            <a:r>
              <a:rPr lang="en-US" dirty="0"/>
              <a:t>	Lock escalation in SQL Server is the process of converting many fine-grained locks (like row or page locks) into fewer coarse-grained locks (like table locks) to reduce system overhead.</a:t>
            </a:r>
          </a:p>
        </p:txBody>
      </p:sp>
    </p:spTree>
    <p:extLst>
      <p:ext uri="{BB962C8B-B14F-4D97-AF65-F5344CB8AC3E}">
        <p14:creationId xmlns:p14="http://schemas.microsoft.com/office/powerpoint/2010/main" val="927822285"/>
      </p:ext>
    </p:extLst>
  </p:cSld>
  <p:clrMapOvr>
    <a:masterClrMapping/>
  </p:clrMapOvr>
</p:sld>
</file>

<file path=ppt/theme/theme1.xml><?xml version="1.0" encoding="utf-8"?>
<a:theme xmlns:a="http://schemas.openxmlformats.org/drawingml/2006/main" name="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A415B4FD-AA9B-4461-AC2B-36ED5617A0E3}" vid="{018F950C-F5FA-4D6B-B0C1-0DCF0BD05116}"/>
    </a:ext>
  </a:extLst>
</a:theme>
</file>

<file path=ppt/theme/theme2.xml><?xml version="1.0" encoding="utf-8"?>
<a:theme xmlns:a="http://schemas.openxmlformats.org/drawingml/2006/main" name="1_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A415B4FD-AA9B-4461-AC2B-36ED5617A0E3}" vid="{018F950C-F5FA-4D6B-B0C1-0DCF0BD0511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SQL Server Statistics - EN</Template>
  <TotalTime>0</TotalTime>
  <Words>1674</Words>
  <Application>Microsoft Office PowerPoint</Application>
  <PresentationFormat>Breitbild</PresentationFormat>
  <Paragraphs>415</Paragraphs>
  <Slides>27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Aptos</vt:lpstr>
      <vt:lpstr>Arial</vt:lpstr>
      <vt:lpstr>Calibri</vt:lpstr>
      <vt:lpstr>Cascadia Mono</vt:lpstr>
      <vt:lpstr>Lucida Console</vt:lpstr>
      <vt:lpstr>Segoe UI</vt:lpstr>
      <vt:lpstr>db-berater</vt:lpstr>
      <vt:lpstr>1_db-berater</vt:lpstr>
      <vt:lpstr>Deadlock Scenarios</vt:lpstr>
      <vt:lpstr>Links for this Session/Workshop</vt:lpstr>
      <vt:lpstr>Uwe Ricken db Berater GmbH</vt:lpstr>
      <vt:lpstr>Challenge SQL Server real world scenarios</vt:lpstr>
      <vt:lpstr>Agenda</vt:lpstr>
      <vt:lpstr>Lock Types</vt:lpstr>
      <vt:lpstr>Lock Types</vt:lpstr>
      <vt:lpstr>Lock Status</vt:lpstr>
      <vt:lpstr>Locking Hierarchy</vt:lpstr>
      <vt:lpstr>Locking Hierarchy</vt:lpstr>
      <vt:lpstr>Lock Escalation</vt:lpstr>
      <vt:lpstr>Transaction Isolation Levels</vt:lpstr>
      <vt:lpstr>Transaction Isolation Levels</vt:lpstr>
      <vt:lpstr>Transaction Isolation Levels</vt:lpstr>
      <vt:lpstr>Deadlocks</vt:lpstr>
      <vt:lpstr>The Dining Philosophers</vt:lpstr>
      <vt:lpstr>Common Deadlock Scenarios</vt:lpstr>
      <vt:lpstr>Classic Deadlock</vt:lpstr>
      <vt:lpstr>Classic Deadlock</vt:lpstr>
      <vt:lpstr>Classic Deadlock</vt:lpstr>
      <vt:lpstr>Foreign Key Deadlock</vt:lpstr>
      <vt:lpstr>Foreign Key Deadlock</vt:lpstr>
      <vt:lpstr>Foreign Key Deadlock</vt:lpstr>
      <vt:lpstr>Foreign Key Deadlock</vt:lpstr>
      <vt:lpstr>Index Key Deadlock</vt:lpstr>
      <vt:lpstr>Index Key Deadlock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Uwe Ricken</dc:creator>
  <cp:lastModifiedBy>Uwe Ricken</cp:lastModifiedBy>
  <cp:revision>4</cp:revision>
  <dcterms:created xsi:type="dcterms:W3CDTF">2025-01-15T07:42:17Z</dcterms:created>
  <dcterms:modified xsi:type="dcterms:W3CDTF">2025-10-30T06:00:18Z</dcterms:modified>
</cp:coreProperties>
</file>