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0"/>
  </p:notesMasterIdLst>
  <p:sldIdLst>
    <p:sldId id="256" r:id="rId3"/>
    <p:sldId id="315" r:id="rId4"/>
    <p:sldId id="381" r:id="rId5"/>
    <p:sldId id="422" r:id="rId6"/>
    <p:sldId id="327" r:id="rId7"/>
    <p:sldId id="391" r:id="rId8"/>
    <p:sldId id="398" r:id="rId9"/>
    <p:sldId id="384" r:id="rId10"/>
    <p:sldId id="392" r:id="rId11"/>
    <p:sldId id="396" r:id="rId12"/>
    <p:sldId id="397" r:id="rId13"/>
    <p:sldId id="390" r:id="rId14"/>
    <p:sldId id="383" r:id="rId15"/>
    <p:sldId id="404" r:id="rId16"/>
    <p:sldId id="399" r:id="rId17"/>
    <p:sldId id="382" r:id="rId18"/>
    <p:sldId id="400" r:id="rId19"/>
    <p:sldId id="401" r:id="rId20"/>
    <p:sldId id="403" r:id="rId21"/>
    <p:sldId id="405" r:id="rId22"/>
    <p:sldId id="408" r:id="rId23"/>
    <p:sldId id="406" r:id="rId24"/>
    <p:sldId id="407" r:id="rId25"/>
    <p:sldId id="423" r:id="rId26"/>
    <p:sldId id="425" r:id="rId27"/>
    <p:sldId id="424" r:id="rId28"/>
    <p:sldId id="426" r:id="rId2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3A884-38A0-446F-AE2A-81CED00CF2B0}" v="16" dt="2025-10-11T16:45:44.1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5" y="182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E77B627B-1F43-41A9-9F24-D4BB31BF6050}"/>
    <pc:docChg chg="custSel modSld sldOrd">
      <pc:chgData name="Uwe Ricken" userId="f02567aecbed924b" providerId="LiveId" clId="{E77B627B-1F43-41A9-9F24-D4BB31BF6050}" dt="2025-10-11T16:45:44.147" v="59"/>
      <pc:docMkLst>
        <pc:docMk/>
      </pc:docMkLst>
      <pc:sldChg chg="modSp">
        <pc:chgData name="Uwe Ricken" userId="f02567aecbed924b" providerId="LiveId" clId="{E77B627B-1F43-41A9-9F24-D4BB31BF6050}" dt="2025-10-07T07:04:08.816" v="31"/>
        <pc:sldMkLst>
          <pc:docMk/>
          <pc:sldMk cId="3145909516" sldId="25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145909516" sldId="256"/>
            <ac:spMk id="3" creationId="{AC4BE029-9EF0-3C13-9557-100970EE12A9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52969730" sldId="31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2" creationId="{2AA66F59-B715-4CE2-83DF-6D035DD595FA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52969730" sldId="315"/>
            <ac:spMk id="3" creationId="{32727BD7-7924-41DC-BF8D-0990B5F36E59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95874464" sldId="32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5" creationId="{99AE4D88-466F-4BA6-917F-396AC585B66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95874464" sldId="327"/>
            <ac:spMk id="6" creationId="{F584846F-DF71-4A64-98B4-A74662F8894B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81187469" sldId="38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2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4" creationId="{00000000-0000-0000-0000-00000000000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681187469" sldId="381"/>
            <ac:spMk id="6" creationId="{00000000-0000-0000-0000-000000000000}"/>
          </ac:spMkLst>
        </pc:spChg>
      </pc:sldChg>
      <pc:sldChg chg="modSp mod ord">
        <pc:chgData name="Uwe Ricken" userId="f02567aecbed924b" providerId="LiveId" clId="{E77B627B-1F43-41A9-9F24-D4BB31BF6050}" dt="2025-10-11T16:27:17.003" v="34" actId="790"/>
        <pc:sldMkLst>
          <pc:docMk/>
          <pc:sldMk cId="1313276407" sldId="382"/>
        </pc:sldMkLst>
        <pc:spChg chg="mod">
          <ac:chgData name="Uwe Ricken" userId="f02567aecbed924b" providerId="LiveId" clId="{E77B627B-1F43-41A9-9F24-D4BB31BF6050}" dt="2025-10-11T16:27:17.003" v="34" actId="790"/>
          <ac:spMkLst>
            <pc:docMk/>
            <pc:sldMk cId="1313276407" sldId="382"/>
            <ac:spMk id="2" creationId="{795C4EDA-0E45-AE7F-692A-A895059972F1}"/>
          </ac:spMkLst>
        </pc:spChg>
        <pc:spChg chg="mod">
          <ac:chgData name="Uwe Ricken" userId="f02567aecbed924b" providerId="LiveId" clId="{E77B627B-1F43-41A9-9F24-D4BB31BF6050}" dt="2025-10-11T16:27:17.003" v="34" actId="790"/>
          <ac:spMkLst>
            <pc:docMk/>
            <pc:sldMk cId="1313276407" sldId="382"/>
            <ac:spMk id="6" creationId="{B5BC0322-276E-07FC-A94C-D603BD8CA13A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137805841" sldId="38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137805841" sldId="383"/>
            <ac:spMk id="2" creationId="{B422EFBC-5255-F851-78EC-B7CECB5999F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94014805" sldId="38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94014805" sldId="384"/>
            <ac:spMk id="2" creationId="{0B9404A9-E76A-F33E-3297-5217BC2A290C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702285124" sldId="39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702285124" sldId="390"/>
            <ac:spMk id="5" creationId="{12F026EE-A3F6-D476-40B1-59D0DFEBEB8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8670867" sldId="39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418670867" sldId="391"/>
            <ac:spMk id="5" creationId="{98A8B687-D742-D86C-95AF-69F43C1FFF1F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7822285" sldId="39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7822285" sldId="392"/>
            <ac:spMk id="2" creationId="{EA55BDDA-B805-8BCE-1070-B32C10B00D4E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452348964" sldId="39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4" creationId="{01CEFF14-F699-362B-9174-501AC1FCF0CF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5" creationId="{37DACC03-174B-F348-4FF0-CF8D4A99EC80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452348964" sldId="396"/>
            <ac:spMk id="6" creationId="{8310403C-EE6E-1739-5879-48BABF7AAF9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218141939" sldId="39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5" creationId="{21ECE7E1-7F6B-944B-1C44-5B8D352D6294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1218141939" sldId="397"/>
            <ac:spMk id="6" creationId="{D8AAAFD4-786F-ACB5-6862-87777F78699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340043209" sldId="39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340043209" sldId="398"/>
            <ac:spMk id="2" creationId="{68406918-FCAB-1372-4923-90999B455733}"/>
          </ac:spMkLst>
        </pc:spChg>
        <pc:graphicFrameChg chg="mod">
          <ac:chgData name="Uwe Ricken" userId="f02567aecbed924b" providerId="LiveId" clId="{E77B627B-1F43-41A9-9F24-D4BB31BF6050}" dt="2025-10-07T07:04:08.816" v="31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262591952" sldId="399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2262591952" sldId="399"/>
            <ac:spMk id="5" creationId="{A0B3CC06-F7BF-A9F3-FB11-12744365D7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663633766" sldId="400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3663633766" sldId="400"/>
            <ac:spMk id="3" creationId="{458B00AE-F5D6-8AEB-8F89-A5DAE0103A74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635604563" sldId="401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635604563" sldId="401"/>
            <ac:spMk id="2" creationId="{4A04D707-CA4B-FE67-AA26-195EA033B35E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2954081889" sldId="40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2954081889" sldId="403"/>
            <ac:spMk id="5" creationId="{9CEFDC6C-CEEB-A3D4-F712-F922A5666B7D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986546557" sldId="40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86546557" sldId="404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1428874735" sldId="40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1428874735" sldId="405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770185675" sldId="406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770185675" sldId="406"/>
            <ac:spMk id="2" creationId="{EF5D7D68-B2C5-8402-EBA0-135753D46938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512612056" sldId="407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512612056" sldId="407"/>
            <ac:spMk id="5" creationId="{2A28113E-C100-5AED-7DB8-802C728A3591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605723162" sldId="408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605723162" sldId="408"/>
            <ac:spMk id="2" creationId="{9EAFCD9B-6957-0B9D-2964-07A0E3DA6E75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920116788" sldId="422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5" creationId="{B6F77BBF-034A-A53E-C4B8-E4039AC9F0F3}"/>
          </ac:spMkLst>
        </pc:spChg>
        <pc:spChg chg="mod">
          <ac:chgData name="Uwe Ricken" userId="f02567aecbed924b" providerId="LiveId" clId="{E77B627B-1F43-41A9-9F24-D4BB31BF6050}" dt="2025-10-07T07:04:08.816" v="31"/>
          <ac:spMkLst>
            <pc:docMk/>
            <pc:sldMk cId="920116788" sldId="422"/>
            <ac:spMk id="12" creationId="{DD5F1E84-96EA-2FC2-EB23-C97E371DEE20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3599433480" sldId="423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599433480" sldId="423"/>
            <ac:spMk id="6" creationId="{8668E183-D5F2-A8B2-64E9-68CD09B5BE12}"/>
          </ac:spMkLst>
        </pc:spChg>
      </pc:sldChg>
      <pc:sldChg chg="modSp">
        <pc:chgData name="Uwe Ricken" userId="f02567aecbed924b" providerId="LiveId" clId="{E77B627B-1F43-41A9-9F24-D4BB31BF6050}" dt="2025-10-07T07:04:08.816" v="31"/>
        <pc:sldMkLst>
          <pc:docMk/>
          <pc:sldMk cId="4171190376" sldId="424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4171190376" sldId="424"/>
            <ac:spMk id="6" creationId="{8668E183-D5F2-A8B2-64E9-68CD09B5BE12}"/>
          </ac:spMkLst>
        </pc:spChg>
      </pc:sldChg>
      <pc:sldChg chg="addSp modSp mod modAnim">
        <pc:chgData name="Uwe Ricken" userId="f02567aecbed924b" providerId="LiveId" clId="{E77B627B-1F43-41A9-9F24-D4BB31BF6050}" dt="2025-10-11T16:45:44.147" v="59"/>
        <pc:sldMkLst>
          <pc:docMk/>
          <pc:sldMk cId="3939206335" sldId="425"/>
        </pc:sldMkLst>
        <pc:spChg chg="mod">
          <ac:chgData name="Uwe Ricken" userId="f02567aecbed924b" providerId="LiveId" clId="{E77B627B-1F43-41A9-9F24-D4BB31BF6050}" dt="2025-10-07T07:04:08.816" v="31"/>
          <ac:spMkLst>
            <pc:docMk/>
            <pc:sldMk cId="3939206335" sldId="425"/>
            <ac:spMk id="2" creationId="{E98644CE-860C-7C6E-6D1F-3D107B2C19EA}"/>
          </ac:spMkLst>
        </pc:spChg>
        <pc:spChg chg="add mod">
          <ac:chgData name="Uwe Ricken" userId="f02567aecbed924b" providerId="LiveId" clId="{E77B627B-1F43-41A9-9F24-D4BB31BF6050}" dt="2025-10-11T16:44:08.266" v="49" actId="1076"/>
          <ac:spMkLst>
            <pc:docMk/>
            <pc:sldMk cId="3939206335" sldId="425"/>
            <ac:spMk id="3" creationId="{280E5E9B-53D5-03A1-37AC-61999CA7E0F3}"/>
          </ac:spMkLst>
        </pc:spChg>
        <pc:spChg chg="add mod">
          <ac:chgData name="Uwe Ricken" userId="f02567aecbed924b" providerId="LiveId" clId="{E77B627B-1F43-41A9-9F24-D4BB31BF6050}" dt="2025-10-11T16:45:26.595" v="56" actId="20577"/>
          <ac:spMkLst>
            <pc:docMk/>
            <pc:sldMk cId="3939206335" sldId="425"/>
            <ac:spMk id="9" creationId="{9F5D7E69-4FE5-13F9-C62F-547A60DD7CE1}"/>
          </ac:spMkLst>
        </pc:spChg>
        <pc:graphicFrameChg chg="modGraphic">
          <ac:chgData name="Uwe Ricken" userId="f02567aecbed924b" providerId="LiveId" clId="{E77B627B-1F43-41A9-9F24-D4BB31BF6050}" dt="2025-10-11T16:45:11.691" v="53" actId="6549"/>
          <ac:graphicFrameMkLst>
            <pc:docMk/>
            <pc:sldMk cId="3939206335" sldId="425"/>
            <ac:graphicFrameMk id="4" creationId="{F89EEBCF-74B1-A2AE-9538-7AE840B45D13}"/>
          </ac:graphicFrameMkLst>
        </pc:graphicFrameChg>
        <pc:graphicFrameChg chg="modGraphic">
          <ac:chgData name="Uwe Ricken" userId="f02567aecbed924b" providerId="LiveId" clId="{E77B627B-1F43-41A9-9F24-D4BB31BF6050}" dt="2025-10-11T16:43:58.435" v="48" actId="20577"/>
          <ac:graphicFrameMkLst>
            <pc:docMk/>
            <pc:sldMk cId="3939206335" sldId="425"/>
            <ac:graphicFrameMk id="7" creationId="{AC492C26-FDC5-B6F7-F1F9-8C0DF8E3D604}"/>
          </ac:graphicFrameMkLst>
        </pc:graphicFrameChg>
      </pc:sldChg>
    </pc:docChg>
  </pc:docChgLst>
  <pc:docChgLst>
    <pc:chgData name="Uwe Ricken" userId="f02567aecbed924b" providerId="LiveId" clId="{49285B68-C998-4E8C-918A-E8D988C1471A}"/>
    <pc:docChg chg="custSel addSld modSld">
      <pc:chgData name="Uwe Ricken" userId="f02567aecbed924b" providerId="LiveId" clId="{49285B68-C998-4E8C-918A-E8D988C1471A}" dt="2025-02-04T18:51:15.444" v="22" actId="478"/>
      <pc:docMkLst>
        <pc:docMk/>
      </pc:docMkLst>
      <pc:sldChg chg="mod modShow">
        <pc:chgData name="Uwe Ricken" userId="f02567aecbed924b" providerId="LiveId" clId="{49285B68-C998-4E8C-918A-E8D988C1471A}" dt="2025-02-04T16:40:03.265" v="20" actId="729"/>
        <pc:sldMkLst>
          <pc:docMk/>
          <pc:sldMk cId="3711842215" sldId="402"/>
        </pc:sldMkLst>
      </pc:sldChg>
      <pc:sldChg chg="addSp delSp mod">
        <pc:chgData name="Uwe Ricken" userId="f02567aecbed924b" providerId="LiveId" clId="{49285B68-C998-4E8C-918A-E8D988C1471A}" dt="2025-02-04T18:51:15.444" v="22" actId="478"/>
        <pc:sldMkLst>
          <pc:docMk/>
          <pc:sldMk cId="512612056" sldId="407"/>
        </pc:sldMkLst>
      </pc:sldChg>
      <pc:sldChg chg="modSp add mod">
        <pc:chgData name="Uwe Ricken" userId="f02567aecbed924b" providerId="LiveId" clId="{49285B68-C998-4E8C-918A-E8D988C1471A}" dt="2025-02-04T16:07:10.113" v="13" actId="20577"/>
        <pc:sldMkLst>
          <pc:docMk/>
          <pc:sldMk cId="3599433480" sldId="423"/>
        </pc:sldMkLst>
      </pc:sldChg>
      <pc:sldChg chg="modSp add mod">
        <pc:chgData name="Uwe Ricken" userId="f02567aecbed924b" providerId="LiveId" clId="{49285B68-C998-4E8C-918A-E8D988C1471A}" dt="2025-02-04T16:39:55.313" v="19" actId="20577"/>
        <pc:sldMkLst>
          <pc:docMk/>
          <pc:sldMk cId="4171190376" sldId="424"/>
        </pc:sldMkLst>
      </pc:sldChg>
    </pc:docChg>
  </pc:docChgLst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  <pc:docChgLst>
    <pc:chgData name="Uwe Ricken" userId="f02567aecbed924b" providerId="LiveId" clId="{27FC87E8-9F77-430A-9C68-7CC6188671C0}"/>
    <pc:docChg chg="modSld">
      <pc:chgData name="Uwe Ricken" userId="f02567aecbed924b" providerId="LiveId" clId="{27FC87E8-9F77-430A-9C68-7CC6188671C0}" dt="2025-06-18T14:49:24.912" v="5" actId="729"/>
      <pc:docMkLst>
        <pc:docMk/>
      </pc:docMkLst>
      <pc:sldChg chg="modSp">
        <pc:chgData name="Uwe Ricken" userId="f02567aecbed924b" providerId="LiveId" clId="{27FC87E8-9F77-430A-9C68-7CC6188671C0}" dt="2025-06-18T14:47:29.334" v="4" actId="20577"/>
        <pc:sldMkLst>
          <pc:docMk/>
          <pc:sldMk cId="1218141939" sldId="397"/>
        </pc:sldMkLst>
      </pc:sldChg>
      <pc:sldChg chg="mod modShow">
        <pc:chgData name="Uwe Ricken" userId="f02567aecbed924b" providerId="LiveId" clId="{27FC87E8-9F77-430A-9C68-7CC6188671C0}" dt="2025-06-18T14:49:24.912" v="5" actId="729"/>
        <pc:sldMkLst>
          <pc:docMk/>
          <pc:sldMk cId="3663633766" sldId="4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50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617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0027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56371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309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790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5" orient="horz" pos="232">
          <p15:clr>
            <a:srgbClr val="FBAE40"/>
          </p15:clr>
        </p15:guide>
        <p15:guide id="6" orient="horz" pos="2160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1665288"/>
            <a:ext cx="11522077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4568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://www.db-berater.de/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/>
              <a:t>Planung – Installation</a:t>
            </a:r>
            <a:r>
              <a:rPr lang="en-US" sz="1000" b="1" baseline="0" noProof="0" dirty="0"/>
              <a:t> – 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noProof="0" dirty="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338986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>
          <p15:clr>
            <a:srgbClr val="F26B43"/>
          </p15:clr>
        </p15:guide>
        <p15:guide id="2" orient="horz" pos="278">
          <p15:clr>
            <a:srgbClr val="F26B43"/>
          </p15:clr>
        </p15:guide>
        <p15:guide id="3" pos="211">
          <p15:clr>
            <a:srgbClr val="F26B43"/>
          </p15:clr>
        </p15:guide>
        <p15:guide id="4" pos="5654">
          <p15:clr>
            <a:srgbClr val="F26B43"/>
          </p15:clr>
        </p15:guide>
        <p15:guide id="5" orient="horz" pos="98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b-berater/solving-deadlock-scenarios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50000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Dining </a:t>
            </a:r>
            <a:r>
              <a:rPr lang="en-US" noProof="0" dirty="0" err="1"/>
              <a:t>Philosophs</a:t>
            </a:r>
            <a:endParaRPr lang="en-US" noProof="0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>
            <a:normAutofit lnSpcReduction="10000"/>
          </a:bodyPr>
          <a:lstStyle/>
          <a:p>
            <a:r>
              <a:rPr lang="en-US" noProof="0" dirty="0"/>
              <a:t>Dining Philosophers Problem</a:t>
            </a:r>
          </a:p>
          <a:p>
            <a:pPr lvl="1"/>
            <a:r>
              <a:rPr lang="en-US" noProof="0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noProof="0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noProof="0" dirty="0"/>
              <a:t>Philosophers must avoid </a:t>
            </a:r>
            <a:r>
              <a:rPr lang="en-US" b="1" noProof="0" dirty="0"/>
              <a:t>deadlock</a:t>
            </a:r>
            <a:r>
              <a:rPr lang="en-US" noProof="0" dirty="0"/>
              <a:t>, where each philosopher picks up one fork and waits indefinitely for the other fork to become available.</a:t>
            </a:r>
          </a:p>
          <a:p>
            <a:pPr lvl="1"/>
            <a:r>
              <a:rPr lang="en-US" noProof="0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noProof="0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644CE-860C-7C6E-6D1F-3D107B2C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89EEBCF-74B1-A2AE-9538-7AE840B45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691335"/>
              </p:ext>
            </p:extLst>
          </p:nvPr>
        </p:nvGraphicFramePr>
        <p:xfrm>
          <a:off x="3935073" y="1716865"/>
          <a:ext cx="575325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225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906147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21083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641377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6">
                  <a:txBody>
                    <a:bodyPr/>
                    <a:lstStyle/>
                    <a:p>
                      <a:r>
                        <a:rPr lang="en-US" sz="1200" dirty="0" err="1"/>
                        <a:t>dbo.process_status</a:t>
                      </a:r>
                      <a:r>
                        <a:rPr lang="en-US" sz="1200" dirty="0"/>
                        <a:t> (HEAP)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is_state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000000002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CB2A8F3-E55E-7AEF-453C-83927AA140C3}"/>
              </a:ext>
            </a:extLst>
          </p:cNvPr>
          <p:cNvSpPr txBox="1"/>
          <p:nvPr/>
        </p:nvSpPr>
        <p:spPr>
          <a:xfrm>
            <a:off x="3935075" y="3720661"/>
            <a:ext cx="5753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 Create a nonclustered index on the predicate attributes */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NONCLUSTERED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nix_process_status_scancode_ship_id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2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E2942A8-B76D-65E0-A773-03F6DFF55FD8}"/>
              </a:ext>
            </a:extLst>
          </p:cNvPr>
          <p:cNvSpPr txBox="1"/>
          <p:nvPr/>
        </p:nvSpPr>
        <p:spPr>
          <a:xfrm>
            <a:off x="334966" y="1999068"/>
            <a:ext cx="29674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process_status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istate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scancode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@scancode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ship_id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@ship_id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200" dirty="0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C492C26-FDC5-B6F7-F1F9-8C0DF8E3D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26754"/>
              </p:ext>
            </p:extLst>
          </p:nvPr>
        </p:nvGraphicFramePr>
        <p:xfrm>
          <a:off x="3935072" y="5290321"/>
          <a:ext cx="57532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387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1058491374"/>
                    </a:ext>
                  </a:extLst>
                </a:gridCol>
                <a:gridCol w="1437196">
                  <a:extLst>
                    <a:ext uri="{9D8B030D-6E8A-4147-A177-3AD203B41FA5}">
                      <a16:colId xmlns:a16="http://schemas.microsoft.com/office/drawing/2014/main" val="428986373"/>
                    </a:ext>
                  </a:extLst>
                </a:gridCol>
                <a:gridCol w="761279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5">
                  <a:txBody>
                    <a:bodyPr/>
                    <a:lstStyle/>
                    <a:p>
                      <a:r>
                        <a:rPr lang="en-US" sz="1200" dirty="0" err="1"/>
                        <a:t>nix_process_status_scanncode_ship_id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scancode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ship_id</a:t>
                      </a:r>
                      <a:r>
                        <a:rPr lang="en-US" sz="1200" b="1" dirty="0"/>
                        <a:t> (key)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RID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4711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</a:tbl>
          </a:graphicData>
        </a:graphic>
      </p:graphicFrame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EAF7EC5-79CA-D0D8-530B-DD117565E7D9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1818706" y="2830065"/>
            <a:ext cx="2116366" cy="287173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06FD59B-B723-5D61-648C-B701B06E093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02445" y="2414567"/>
            <a:ext cx="63262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80E5E9B-53D5-03A1-37AC-61999CA7E0F3}"/>
              </a:ext>
            </a:extLst>
          </p:cNvPr>
          <p:cNvSpPr txBox="1"/>
          <p:nvPr/>
        </p:nvSpPr>
        <p:spPr>
          <a:xfrm>
            <a:off x="4046400" y="5820362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F5D7E69-4FE5-13F9-C62F-547A60DD7CE1}"/>
              </a:ext>
            </a:extLst>
          </p:cNvPr>
          <p:cNvSpPr txBox="1"/>
          <p:nvPr/>
        </p:nvSpPr>
        <p:spPr>
          <a:xfrm>
            <a:off x="4046400" y="2276066"/>
            <a:ext cx="345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3920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dirty="0">
                <a:hlinkClick r:id="rId3"/>
              </a:rPr>
              <a:t>https://github.com/db-berater/solving-deadlock-scenarios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1_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1674</Words>
  <Application>Microsoft Office PowerPoint</Application>
  <PresentationFormat>Breitbild</PresentationFormat>
  <Paragraphs>415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1_db-berater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Deadlocks</vt:lpstr>
      <vt:lpstr>The Dining Philosophs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Foreign Key Deadlock</vt:lpstr>
      <vt:lpstr>Index Key Deadlock</vt:lpstr>
      <vt:lpstr>Index Key Deadlock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4</cp:revision>
  <dcterms:created xsi:type="dcterms:W3CDTF">2025-01-15T07:42:17Z</dcterms:created>
  <dcterms:modified xsi:type="dcterms:W3CDTF">2025-10-11T16:45:53Z</dcterms:modified>
</cp:coreProperties>
</file>