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315" r:id="rId3"/>
    <p:sldId id="381" r:id="rId4"/>
    <p:sldId id="327" r:id="rId5"/>
    <p:sldId id="391" r:id="rId6"/>
    <p:sldId id="398" r:id="rId7"/>
    <p:sldId id="384" r:id="rId8"/>
    <p:sldId id="392" r:id="rId9"/>
    <p:sldId id="396" r:id="rId10"/>
    <p:sldId id="397" r:id="rId11"/>
    <p:sldId id="390" r:id="rId12"/>
    <p:sldId id="382" r:id="rId13"/>
    <p:sldId id="383" r:id="rId14"/>
    <p:sldId id="404" r:id="rId15"/>
    <p:sldId id="399" r:id="rId16"/>
    <p:sldId id="400" r:id="rId17"/>
    <p:sldId id="401" r:id="rId18"/>
    <p:sldId id="403" r:id="rId19"/>
    <p:sldId id="405" r:id="rId20"/>
    <p:sldId id="402"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3" userDrawn="1">
          <p15:clr>
            <a:srgbClr val="A4A3A4"/>
          </p15:clr>
        </p15:guide>
        <p15:guide id="2" pos="3840" userDrawn="1">
          <p15:clr>
            <a:srgbClr val="A4A3A4"/>
          </p15:clr>
        </p15:guide>
        <p15:guide id="3" orient="horz" pos="16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991DB-F590-45B3-B343-DF3BA6243F91}" v="343" dt="2025-01-19T16:13:37.83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showGuides="1">
      <p:cViewPr varScale="1">
        <p:scale>
          <a:sx n="91" d="100"/>
          <a:sy n="91" d="100"/>
        </p:scale>
        <p:origin x="76" y="280"/>
      </p:cViewPr>
      <p:guideLst>
        <p:guide orient="horz" pos="2273"/>
        <p:guide pos="3840"/>
        <p:guide orient="horz" pos="16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we Ricken" userId="f02567aecbed924b" providerId="LiveId" clId="{05F991DB-F590-45B3-B343-DF3BA6243F91}"/>
    <pc:docChg chg="undo custSel addSld delSld modSld sldOrd">
      <pc:chgData name="Uwe Ricken" userId="f02567aecbed924b" providerId="LiveId" clId="{05F991DB-F590-45B3-B343-DF3BA6243F91}" dt="2025-01-19T16:13:37.835" v="2451"/>
      <pc:docMkLst>
        <pc:docMk/>
      </pc:docMkLst>
      <pc:sldChg chg="modSp mod">
        <pc:chgData name="Uwe Ricken" userId="f02567aecbed924b" providerId="LiveId" clId="{05F991DB-F590-45B3-B343-DF3BA6243F91}" dt="2025-01-15T07:47:09.755" v="60" actId="20577"/>
        <pc:sldMkLst>
          <pc:docMk/>
          <pc:sldMk cId="3145909516" sldId="256"/>
        </pc:sldMkLst>
        <pc:spChg chg="mod">
          <ac:chgData name="Uwe Ricken" userId="f02567aecbed924b" providerId="LiveId" clId="{05F991DB-F590-45B3-B343-DF3BA6243F91}" dt="2025-01-15T07:46:57.077" v="21" actId="20577"/>
          <ac:spMkLst>
            <pc:docMk/>
            <pc:sldMk cId="3145909516" sldId="256"/>
            <ac:spMk id="2" creationId="{D53F2781-03F5-529F-F38B-F5D4FD12CCB6}"/>
          </ac:spMkLst>
        </pc:spChg>
        <pc:spChg chg="mod">
          <ac:chgData name="Uwe Ricken" userId="f02567aecbed924b" providerId="LiveId" clId="{05F991DB-F590-45B3-B343-DF3BA6243F91}" dt="2025-01-15T07:47:09.755" v="60" actId="20577"/>
          <ac:spMkLst>
            <pc:docMk/>
            <pc:sldMk cId="3145909516" sldId="256"/>
            <ac:spMk id="3" creationId="{AC4BE029-9EF0-3C13-9557-100970EE12A9}"/>
          </ac:spMkLst>
        </pc:spChg>
      </pc:sldChg>
      <pc:sldChg chg="add">
        <pc:chgData name="Uwe Ricken" userId="f02567aecbed924b" providerId="LiveId" clId="{05F991DB-F590-45B3-B343-DF3BA6243F91}" dt="2025-01-15T07:48:25.409" v="61"/>
        <pc:sldMkLst>
          <pc:docMk/>
          <pc:sldMk cId="1252969730" sldId="315"/>
        </pc:sldMkLst>
      </pc:sldChg>
      <pc:sldChg chg="modSp add mod">
        <pc:chgData name="Uwe Ricken" userId="f02567aecbed924b" providerId="LiveId" clId="{05F991DB-F590-45B3-B343-DF3BA6243F91}" dt="2025-01-18T07:39:32.193" v="922"/>
        <pc:sldMkLst>
          <pc:docMk/>
          <pc:sldMk cId="4195874464" sldId="327"/>
        </pc:sldMkLst>
        <pc:spChg chg="mod">
          <ac:chgData name="Uwe Ricken" userId="f02567aecbed924b" providerId="LiveId" clId="{05F991DB-F590-45B3-B343-DF3BA6243F91}" dt="2025-01-18T07:39:32.193" v="922"/>
          <ac:spMkLst>
            <pc:docMk/>
            <pc:sldMk cId="4195874464" sldId="327"/>
            <ac:spMk id="6" creationId="{F584846F-DF71-4A64-98B4-A74662F8894B}"/>
          </ac:spMkLst>
        </pc:spChg>
      </pc:sldChg>
      <pc:sldChg chg="modSp add mod">
        <pc:chgData name="Uwe Ricken" userId="f02567aecbed924b" providerId="LiveId" clId="{05F991DB-F590-45B3-B343-DF3BA6243F91}" dt="2025-01-18T08:39:34.628" v="1271" actId="255"/>
        <pc:sldMkLst>
          <pc:docMk/>
          <pc:sldMk cId="1681187469" sldId="381"/>
        </pc:sldMkLst>
        <pc:spChg chg="mod">
          <ac:chgData name="Uwe Ricken" userId="f02567aecbed924b" providerId="LiveId" clId="{05F991DB-F590-45B3-B343-DF3BA6243F91}" dt="2025-01-18T08:39:34.628" v="1271" actId="255"/>
          <ac:spMkLst>
            <pc:docMk/>
            <pc:sldMk cId="1681187469" sldId="381"/>
            <ac:spMk id="4" creationId="{00000000-0000-0000-0000-000000000000}"/>
          </ac:spMkLst>
        </pc:spChg>
      </pc:sldChg>
      <pc:sldChg chg="addSp delSp modSp new mod modClrScheme chgLayout">
        <pc:chgData name="Uwe Ricken" userId="f02567aecbed924b" providerId="LiveId" clId="{05F991DB-F590-45B3-B343-DF3BA6243F91}" dt="2025-01-18T04:30:33.505" v="349" actId="113"/>
        <pc:sldMkLst>
          <pc:docMk/>
          <pc:sldMk cId="1313276407" sldId="382"/>
        </pc:sldMkLst>
        <pc:spChg chg="mod ord">
          <ac:chgData name="Uwe Ricken" userId="f02567aecbed924b" providerId="LiveId" clId="{05F991DB-F590-45B3-B343-DF3BA6243F91}" dt="2025-01-18T04:27:24.846" v="297" actId="6264"/>
          <ac:spMkLst>
            <pc:docMk/>
            <pc:sldMk cId="1313276407" sldId="382"/>
            <ac:spMk id="2" creationId="{795C4EDA-0E45-AE7F-692A-A895059972F1}"/>
          </ac:spMkLst>
        </pc:spChg>
        <pc:spChg chg="del mod ord">
          <ac:chgData name="Uwe Ricken" userId="f02567aecbed924b" providerId="LiveId" clId="{05F991DB-F590-45B3-B343-DF3BA6243F91}" dt="2025-01-18T04:27:24.846" v="297" actId="6264"/>
          <ac:spMkLst>
            <pc:docMk/>
            <pc:sldMk cId="1313276407" sldId="382"/>
            <ac:spMk id="3" creationId="{803CE3E4-0B29-11BA-78EB-EA2199341303}"/>
          </ac:spMkLst>
        </pc:spChg>
        <pc:spChg chg="add del mod ord">
          <ac:chgData name="Uwe Ricken" userId="f02567aecbed924b" providerId="LiveId" clId="{05F991DB-F590-45B3-B343-DF3BA6243F91}" dt="2025-01-18T04:27:24.846" v="297" actId="6264"/>
          <ac:spMkLst>
            <pc:docMk/>
            <pc:sldMk cId="1313276407" sldId="382"/>
            <ac:spMk id="4" creationId="{856F3B5C-CF7D-7E57-0602-CF8F475AAB02}"/>
          </ac:spMkLst>
        </pc:spChg>
        <pc:spChg chg="add del mod">
          <ac:chgData name="Uwe Ricken" userId="f02567aecbed924b" providerId="LiveId" clId="{05F991DB-F590-45B3-B343-DF3BA6243F91}" dt="2025-01-18T04:27:24.846" v="297" actId="6264"/>
          <ac:spMkLst>
            <pc:docMk/>
            <pc:sldMk cId="1313276407" sldId="382"/>
            <ac:spMk id="5" creationId="{4143B4E6-2AC8-318C-F928-5894F35110AC}"/>
          </ac:spMkLst>
        </pc:spChg>
        <pc:spChg chg="add mod ord">
          <ac:chgData name="Uwe Ricken" userId="f02567aecbed924b" providerId="LiveId" clId="{05F991DB-F590-45B3-B343-DF3BA6243F91}" dt="2025-01-18T04:30:33.505" v="349" actId="113"/>
          <ac:spMkLst>
            <pc:docMk/>
            <pc:sldMk cId="1313276407" sldId="382"/>
            <ac:spMk id="6" creationId="{B5BC0322-276E-07FC-A94C-D603BD8CA13A}"/>
          </ac:spMkLst>
        </pc:spChg>
        <pc:spChg chg="add del mod ord">
          <ac:chgData name="Uwe Ricken" userId="f02567aecbed924b" providerId="LiveId" clId="{05F991DB-F590-45B3-B343-DF3BA6243F91}" dt="2025-01-18T04:28:11.122" v="333"/>
          <ac:spMkLst>
            <pc:docMk/>
            <pc:sldMk cId="1313276407" sldId="382"/>
            <ac:spMk id="7" creationId="{A268C22F-2444-7D15-43D5-780B9951C22E}"/>
          </ac:spMkLst>
        </pc:spChg>
        <pc:picChg chg="add mod">
          <ac:chgData name="Uwe Ricken" userId="f02567aecbed924b" providerId="LiveId" clId="{05F991DB-F590-45B3-B343-DF3BA6243F91}" dt="2025-01-18T04:28:31.249" v="335" actId="1076"/>
          <ac:picMkLst>
            <pc:docMk/>
            <pc:sldMk cId="1313276407" sldId="382"/>
            <ac:picMk id="1026" creationId="{C89B4A94-E9B8-9603-8EAB-15B004564D72}"/>
          </ac:picMkLst>
        </pc:picChg>
      </pc:sldChg>
      <pc:sldChg chg="addSp modSp add mod">
        <pc:chgData name="Uwe Ricken" userId="f02567aecbed924b" providerId="LiveId" clId="{05F991DB-F590-45B3-B343-DF3BA6243F91}" dt="2025-01-19T15:43:31.897" v="2351" actId="20577"/>
        <pc:sldMkLst>
          <pc:docMk/>
          <pc:sldMk cId="3137805841" sldId="383"/>
        </pc:sldMkLst>
        <pc:spChg chg="mod">
          <ac:chgData name="Uwe Ricken" userId="f02567aecbed924b" providerId="LiveId" clId="{05F991DB-F590-45B3-B343-DF3BA6243F91}" dt="2025-01-19T11:26:13.381" v="2339" actId="14100"/>
          <ac:spMkLst>
            <pc:docMk/>
            <pc:sldMk cId="3137805841" sldId="383"/>
            <ac:spMk id="3" creationId="{E5823F92-6166-8783-9C3E-1D310349C79C}"/>
          </ac:spMkLst>
        </pc:spChg>
        <pc:graphicFrameChg chg="add mod modGraphic">
          <ac:chgData name="Uwe Ricken" userId="f02567aecbed924b" providerId="LiveId" clId="{05F991DB-F590-45B3-B343-DF3BA6243F91}" dt="2025-01-19T15:43:31.897" v="2351" actId="20577"/>
          <ac:graphicFrameMkLst>
            <pc:docMk/>
            <pc:sldMk cId="3137805841" sldId="383"/>
            <ac:graphicFrameMk id="4" creationId="{E11BD4F7-5825-1BC1-1D3C-BF74F17874B4}"/>
          </ac:graphicFrameMkLst>
        </pc:graphicFrameChg>
      </pc:sldChg>
      <pc:sldChg chg="addSp delSp modSp new mod ord">
        <pc:chgData name="Uwe Ricken" userId="f02567aecbed924b" providerId="LiveId" clId="{05F991DB-F590-45B3-B343-DF3BA6243F91}" dt="2025-01-18T07:39:24.744" v="920"/>
        <pc:sldMkLst>
          <pc:docMk/>
          <pc:sldMk cId="694014805" sldId="384"/>
        </pc:sldMkLst>
        <pc:spChg chg="mod">
          <ac:chgData name="Uwe Ricken" userId="f02567aecbed924b" providerId="LiveId" clId="{05F991DB-F590-45B3-B343-DF3BA6243F91}" dt="2025-01-18T06:53:59.305" v="361" actId="20577"/>
          <ac:spMkLst>
            <pc:docMk/>
            <pc:sldMk cId="694014805" sldId="384"/>
            <ac:spMk id="2" creationId="{0B9404A9-E76A-F33E-3297-5217BC2A290C}"/>
          </ac:spMkLst>
        </pc:spChg>
        <pc:spChg chg="del">
          <ac:chgData name="Uwe Ricken" userId="f02567aecbed924b" providerId="LiveId" clId="{05F991DB-F590-45B3-B343-DF3BA6243F91}" dt="2025-01-18T06:54:09.570" v="362" actId="3680"/>
          <ac:spMkLst>
            <pc:docMk/>
            <pc:sldMk cId="694014805" sldId="384"/>
            <ac:spMk id="3" creationId="{7D9987BA-2CC7-9E08-A9F2-F687319EA43B}"/>
          </ac:spMkLst>
        </pc:spChg>
        <pc:spChg chg="add mod">
          <ac:chgData name="Uwe Ricken" userId="f02567aecbed924b" providerId="LiveId" clId="{05F991DB-F590-45B3-B343-DF3BA6243F91}" dt="2025-01-18T07:38:32.211" v="901" actId="122"/>
          <ac:spMkLst>
            <pc:docMk/>
            <pc:sldMk cId="694014805" sldId="384"/>
            <ac:spMk id="6" creationId="{0F464D27-6B3F-686F-7ECB-8EC444B8710A}"/>
          </ac:spMkLst>
        </pc:spChg>
        <pc:graphicFrameChg chg="add mod ord modGraphic">
          <ac:chgData name="Uwe Ricken" userId="f02567aecbed924b" providerId="LiveId" clId="{05F991DB-F590-45B3-B343-DF3BA6243F91}" dt="2025-01-18T07:37:07.473" v="895"/>
          <ac:graphicFrameMkLst>
            <pc:docMk/>
            <pc:sldMk cId="694014805" sldId="384"/>
            <ac:graphicFrameMk id="4" creationId="{F7E3314F-D30D-3B5C-9D39-3008654B8A08}"/>
          </ac:graphicFrameMkLst>
        </pc:graphicFrameChg>
      </pc:sldChg>
      <pc:sldChg chg="modSp mod">
        <pc:chgData name="Uwe Ricken" userId="f02567aecbed924b" providerId="LiveId" clId="{05F991DB-F590-45B3-B343-DF3BA6243F91}" dt="2025-01-18T07:07:30.785" v="557" actId="113"/>
        <pc:sldMkLst>
          <pc:docMk/>
          <pc:sldMk cId="702285124" sldId="390"/>
        </pc:sldMkLst>
        <pc:spChg chg="mod">
          <ac:chgData name="Uwe Ricken" userId="f02567aecbed924b" providerId="LiveId" clId="{05F991DB-F590-45B3-B343-DF3BA6243F91}" dt="2025-01-18T07:05:41.774" v="491" actId="20577"/>
          <ac:spMkLst>
            <pc:docMk/>
            <pc:sldMk cId="702285124" sldId="390"/>
            <ac:spMk id="4" creationId="{4AB19DD4-D07B-A63B-15A0-292B33294F30}"/>
          </ac:spMkLst>
        </pc:spChg>
        <pc:spChg chg="mod">
          <ac:chgData name="Uwe Ricken" userId="f02567aecbed924b" providerId="LiveId" clId="{05F991DB-F590-45B3-B343-DF3BA6243F91}" dt="2025-01-18T07:07:30.785" v="557" actId="113"/>
          <ac:spMkLst>
            <pc:docMk/>
            <pc:sldMk cId="702285124" sldId="390"/>
            <ac:spMk id="5" creationId="{12F026EE-A3F6-D476-40B1-59D0DFEBEB8D}"/>
          </ac:spMkLst>
        </pc:spChg>
      </pc:sldChg>
      <pc:sldChg chg="modSp mod ord">
        <pc:chgData name="Uwe Ricken" userId="f02567aecbed924b" providerId="LiveId" clId="{05F991DB-F590-45B3-B343-DF3BA6243F91}" dt="2025-01-18T07:39:24.744" v="920"/>
        <pc:sldMkLst>
          <pc:docMk/>
          <pc:sldMk cId="418670867" sldId="391"/>
        </pc:sldMkLst>
        <pc:spChg chg="mod">
          <ac:chgData name="Uwe Ricken" userId="f02567aecbed924b" providerId="LiveId" clId="{05F991DB-F590-45B3-B343-DF3BA6243F91}" dt="2025-01-18T07:07:51.850" v="567" actId="20577"/>
          <ac:spMkLst>
            <pc:docMk/>
            <pc:sldMk cId="418670867" sldId="391"/>
            <ac:spMk id="4" creationId="{C0C33245-5577-F3C9-2635-245D40AC5B7C}"/>
          </ac:spMkLst>
        </pc:spChg>
        <pc:spChg chg="mod">
          <ac:chgData name="Uwe Ricken" userId="f02567aecbed924b" providerId="LiveId" clId="{05F991DB-F590-45B3-B343-DF3BA6243F91}" dt="2025-01-18T07:07:56.993" v="578" actId="20577"/>
          <ac:spMkLst>
            <pc:docMk/>
            <pc:sldMk cId="418670867" sldId="391"/>
            <ac:spMk id="5" creationId="{98A8B687-D742-D86C-95AF-69F43C1FFF1F}"/>
          </ac:spMkLst>
        </pc:spChg>
      </pc:sldChg>
      <pc:sldChg chg="addSp delSp modSp new mod ord">
        <pc:chgData name="Uwe Ricken" userId="f02567aecbed924b" providerId="LiveId" clId="{05F991DB-F590-45B3-B343-DF3BA6243F91}" dt="2025-01-18T07:40:48.434" v="924" actId="478"/>
        <pc:sldMkLst>
          <pc:docMk/>
          <pc:sldMk cId="927822285" sldId="392"/>
        </pc:sldMkLst>
        <pc:spChg chg="mod">
          <ac:chgData name="Uwe Ricken" userId="f02567aecbed924b" providerId="LiveId" clId="{05F991DB-F590-45B3-B343-DF3BA6243F91}" dt="2025-01-18T07:08:24.988" v="596" actId="20577"/>
          <ac:spMkLst>
            <pc:docMk/>
            <pc:sldMk cId="927822285" sldId="392"/>
            <ac:spMk id="2" creationId="{EA55BDDA-B805-8BCE-1070-B32C10B00D4E}"/>
          </ac:spMkLst>
        </pc:spChg>
        <pc:spChg chg="del">
          <ac:chgData name="Uwe Ricken" userId="f02567aecbed924b" providerId="LiveId" clId="{05F991DB-F590-45B3-B343-DF3BA6243F91}" dt="2025-01-18T07:09:02.004" v="597" actId="3680"/>
          <ac:spMkLst>
            <pc:docMk/>
            <pc:sldMk cId="927822285" sldId="392"/>
            <ac:spMk id="3" creationId="{B0F54391-5138-F1CF-FB3E-DE8B5517B79A}"/>
          </ac:spMkLst>
        </pc:spChg>
        <pc:spChg chg="add mod">
          <ac:chgData name="Uwe Ricken" userId="f02567aecbed924b" providerId="LiveId" clId="{05F991DB-F590-45B3-B343-DF3BA6243F91}" dt="2025-01-18T07:17:46.638" v="840" actId="113"/>
          <ac:spMkLst>
            <pc:docMk/>
            <pc:sldMk cId="927822285" sldId="392"/>
            <ac:spMk id="5" creationId="{9C46A2AB-6990-B8E7-5B41-D1A664FB5039}"/>
          </ac:spMkLst>
        </pc:spChg>
        <pc:graphicFrameChg chg="add mod ord modGraphic">
          <ac:chgData name="Uwe Ricken" userId="f02567aecbed924b" providerId="LiveId" clId="{05F991DB-F590-45B3-B343-DF3BA6243F91}" dt="2025-01-18T07:17:40.884" v="839" actId="113"/>
          <ac:graphicFrameMkLst>
            <pc:docMk/>
            <pc:sldMk cId="927822285" sldId="392"/>
            <ac:graphicFrameMk id="4" creationId="{60C45819-93D3-FE6E-080E-50F2A080A1CE}"/>
          </ac:graphicFrameMkLst>
        </pc:graphicFrameChg>
        <pc:picChg chg="add del mod">
          <ac:chgData name="Uwe Ricken" userId="f02567aecbed924b" providerId="LiveId" clId="{05F991DB-F590-45B3-B343-DF3BA6243F91}" dt="2025-01-18T07:40:48.434" v="924" actId="478"/>
          <ac:picMkLst>
            <pc:docMk/>
            <pc:sldMk cId="927822285" sldId="392"/>
            <ac:picMk id="7" creationId="{D0FD84E1-E035-1E1C-84E6-0E448E13F22E}"/>
          </ac:picMkLst>
        </pc:picChg>
      </pc:sldChg>
      <pc:sldChg chg="modSp new del mod">
        <pc:chgData name="Uwe Ricken" userId="f02567aecbed924b" providerId="LiveId" clId="{05F991DB-F590-45B3-B343-DF3BA6243F91}" dt="2025-01-19T15:43:43.891" v="2352" actId="2696"/>
        <pc:sldMkLst>
          <pc:docMk/>
          <pc:sldMk cId="254117892" sldId="393"/>
        </pc:sldMkLst>
        <pc:spChg chg="mod">
          <ac:chgData name="Uwe Ricken" userId="f02567aecbed924b" providerId="LiveId" clId="{05F991DB-F590-45B3-B343-DF3BA6243F91}" dt="2025-01-18T07:39:13.025" v="918" actId="20577"/>
          <ac:spMkLst>
            <pc:docMk/>
            <pc:sldMk cId="254117892" sldId="393"/>
            <ac:spMk id="2" creationId="{3FE76668-AAD9-C7D8-E7BE-9ED6EE2362FA}"/>
          </ac:spMkLst>
        </pc:spChg>
      </pc:sldChg>
      <pc:sldChg chg="addSp delSp modSp mod ord modClrScheme addAnim delAnim modAnim chgLayout">
        <pc:chgData name="Uwe Ricken" userId="f02567aecbed924b" providerId="LiveId" clId="{05F991DB-F590-45B3-B343-DF3BA6243F91}" dt="2025-01-18T08:18:09.528" v="1191" actId="14100"/>
        <pc:sldMkLst>
          <pc:docMk/>
          <pc:sldMk cId="3452348964" sldId="396"/>
        </pc:sldMkLst>
        <pc:spChg chg="mod">
          <ac:chgData name="Uwe Ricken" userId="f02567aecbed924b" providerId="LiveId" clId="{05F991DB-F590-45B3-B343-DF3BA6243F91}" dt="2025-01-18T08:03:28.969" v="1086" actId="552"/>
          <ac:spMkLst>
            <pc:docMk/>
            <pc:sldMk cId="3452348964" sldId="396"/>
            <ac:spMk id="3" creationId="{F8EB0B7E-472A-1EBC-DC1D-5F2EE0BBEBFA}"/>
          </ac:spMkLst>
        </pc:spChg>
        <pc:spChg chg="mod ord">
          <ac:chgData name="Uwe Ricken" userId="f02567aecbed924b" providerId="LiveId" clId="{05F991DB-F590-45B3-B343-DF3BA6243F91}" dt="2025-01-18T07:55:22.441" v="1007" actId="20577"/>
          <ac:spMkLst>
            <pc:docMk/>
            <pc:sldMk cId="3452348964" sldId="396"/>
            <ac:spMk id="4" creationId="{01CEFF14-F699-362B-9174-501AC1FCF0CF}"/>
          </ac:spMkLst>
        </pc:spChg>
        <pc:spChg chg="add mod ord">
          <ac:chgData name="Uwe Ricken" userId="f02567aecbed924b" providerId="LiveId" clId="{05F991DB-F590-45B3-B343-DF3BA6243F91}" dt="2025-01-18T07:50:24.359" v="983" actId="20577"/>
          <ac:spMkLst>
            <pc:docMk/>
            <pc:sldMk cId="3452348964" sldId="396"/>
            <ac:spMk id="5" creationId="{37DACC03-174B-F348-4FF0-CF8D4A99EC80}"/>
          </ac:spMkLst>
        </pc:spChg>
        <pc:spChg chg="add mod ord">
          <ac:chgData name="Uwe Ricken" userId="f02567aecbed924b" providerId="LiveId" clId="{05F991DB-F590-45B3-B343-DF3BA6243F91}" dt="2025-01-18T07:49:18.741" v="946" actId="700"/>
          <ac:spMkLst>
            <pc:docMk/>
            <pc:sldMk cId="3452348964" sldId="396"/>
            <ac:spMk id="6" creationId="{8310403C-EE6E-1739-5879-48BABF7AAF9E}"/>
          </ac:spMkLst>
        </pc:spChg>
        <pc:spChg chg="add mod">
          <ac:chgData name="Uwe Ricken" userId="f02567aecbed924b" providerId="LiveId" clId="{05F991DB-F590-45B3-B343-DF3BA6243F91}" dt="2025-01-18T08:04:46.205" v="1094" actId="2085"/>
          <ac:spMkLst>
            <pc:docMk/>
            <pc:sldMk cId="3452348964" sldId="396"/>
            <ac:spMk id="7" creationId="{FDFEE748-6D1A-EA8A-53A2-9EFF5CA57DA7}"/>
          </ac:spMkLst>
        </pc:spChg>
        <pc:spChg chg="mod">
          <ac:chgData name="Uwe Ricken" userId="f02567aecbed924b" providerId="LiveId" clId="{05F991DB-F590-45B3-B343-DF3BA6243F91}" dt="2025-01-18T08:13:41.468" v="1177" actId="255"/>
          <ac:spMkLst>
            <pc:docMk/>
            <pc:sldMk cId="3452348964" sldId="396"/>
            <ac:spMk id="9" creationId="{9B2CF737-2FF1-BD87-1010-360C9F2DF6BC}"/>
          </ac:spMkLst>
        </pc:spChg>
        <pc:spChg chg="add mod">
          <ac:chgData name="Uwe Ricken" userId="f02567aecbed924b" providerId="LiveId" clId="{05F991DB-F590-45B3-B343-DF3BA6243F91}" dt="2025-01-18T08:17:51.918" v="1189" actId="14100"/>
          <ac:spMkLst>
            <pc:docMk/>
            <pc:sldMk cId="3452348964" sldId="396"/>
            <ac:spMk id="19" creationId="{C5F057BD-2902-76C8-9E72-9439827A2869}"/>
          </ac:spMkLst>
        </pc:spChg>
        <pc:spChg chg="add mod">
          <ac:chgData name="Uwe Ricken" userId="f02567aecbed924b" providerId="LiveId" clId="{05F991DB-F590-45B3-B343-DF3BA6243F91}" dt="2025-01-18T08:18:09.528" v="1191" actId="14100"/>
          <ac:spMkLst>
            <pc:docMk/>
            <pc:sldMk cId="3452348964" sldId="396"/>
            <ac:spMk id="20" creationId="{92F61B68-6C2C-D624-1658-654967C6CB05}"/>
          </ac:spMkLst>
        </pc:spChg>
        <pc:spChg chg="mod">
          <ac:chgData name="Uwe Ricken" userId="f02567aecbed924b" providerId="LiveId" clId="{05F991DB-F590-45B3-B343-DF3BA6243F91}" dt="2025-01-18T07:46:35.523" v="936" actId="20577"/>
          <ac:spMkLst>
            <pc:docMk/>
            <pc:sldMk cId="3452348964" sldId="396"/>
            <ac:spMk id="28" creationId="{73B32212-A667-1AEB-6132-B64C50D0E9C2}"/>
          </ac:spMkLst>
        </pc:spChg>
        <pc:spChg chg="del">
          <ac:chgData name="Uwe Ricken" userId="f02567aecbed924b" providerId="LiveId" clId="{05F991DB-F590-45B3-B343-DF3BA6243F91}" dt="2025-01-18T07:49:03.477" v="944" actId="21"/>
          <ac:spMkLst>
            <pc:docMk/>
            <pc:sldMk cId="3452348964" sldId="396"/>
            <ac:spMk id="31" creationId="{77014BBA-7EE9-476A-31FC-FC42B262C20B}"/>
          </ac:spMkLst>
        </pc:spChg>
        <pc:spChg chg="del">
          <ac:chgData name="Uwe Ricken" userId="f02567aecbed924b" providerId="LiveId" clId="{05F991DB-F590-45B3-B343-DF3BA6243F91}" dt="2025-01-18T07:49:03.477" v="944" actId="21"/>
          <ac:spMkLst>
            <pc:docMk/>
            <pc:sldMk cId="3452348964" sldId="396"/>
            <ac:spMk id="32" creationId="{DCA40F18-B658-57EB-D1C8-71139B9ADBA5}"/>
          </ac:spMkLst>
        </pc:spChg>
        <pc:spChg chg="del">
          <ac:chgData name="Uwe Ricken" userId="f02567aecbed924b" providerId="LiveId" clId="{05F991DB-F590-45B3-B343-DF3BA6243F91}" dt="2025-01-18T07:49:03.477" v="944" actId="21"/>
          <ac:spMkLst>
            <pc:docMk/>
            <pc:sldMk cId="3452348964" sldId="396"/>
            <ac:spMk id="36" creationId="{4B23F86A-45B7-4B72-64D4-02B4412EEE73}"/>
          </ac:spMkLst>
        </pc:spChg>
        <pc:spChg chg="mod">
          <ac:chgData name="Uwe Ricken" userId="f02567aecbed924b" providerId="LiveId" clId="{05F991DB-F590-45B3-B343-DF3BA6243F91}" dt="2025-01-18T08:05:39.318" v="1098" actId="14100"/>
          <ac:spMkLst>
            <pc:docMk/>
            <pc:sldMk cId="3452348964" sldId="396"/>
            <ac:spMk id="37" creationId="{FDB68232-60E5-384D-6C49-59290D49EB07}"/>
          </ac:spMkLst>
        </pc:spChg>
        <pc:spChg chg="del">
          <ac:chgData name="Uwe Ricken" userId="f02567aecbed924b" providerId="LiveId" clId="{05F991DB-F590-45B3-B343-DF3BA6243F91}" dt="2025-01-18T07:49:03.477" v="944" actId="21"/>
          <ac:spMkLst>
            <pc:docMk/>
            <pc:sldMk cId="3452348964" sldId="396"/>
            <ac:spMk id="40" creationId="{9454C33E-CA34-A94D-01D0-C922C2456B92}"/>
          </ac:spMkLst>
        </pc:spChg>
        <pc:spChg chg="del">
          <ac:chgData name="Uwe Ricken" userId="f02567aecbed924b" providerId="LiveId" clId="{05F991DB-F590-45B3-B343-DF3BA6243F91}" dt="2025-01-18T07:49:03.477" v="944" actId="21"/>
          <ac:spMkLst>
            <pc:docMk/>
            <pc:sldMk cId="3452348964" sldId="396"/>
            <ac:spMk id="41" creationId="{1F59DAF0-6ED3-A6EA-4C35-0066CE251804}"/>
          </ac:spMkLst>
        </pc:spChg>
        <pc:spChg chg="del">
          <ac:chgData name="Uwe Ricken" userId="f02567aecbed924b" providerId="LiveId" clId="{05F991DB-F590-45B3-B343-DF3BA6243F91}" dt="2025-01-18T07:49:03.477" v="944" actId="21"/>
          <ac:spMkLst>
            <pc:docMk/>
            <pc:sldMk cId="3452348964" sldId="396"/>
            <ac:spMk id="42" creationId="{7D7443C6-30C2-2257-3E10-AB601CD4A2CE}"/>
          </ac:spMkLst>
        </pc:spChg>
        <pc:graphicFrameChg chg="mod modGraphic">
          <ac:chgData name="Uwe Ricken" userId="f02567aecbed924b" providerId="LiveId" clId="{05F991DB-F590-45B3-B343-DF3BA6243F91}" dt="2025-01-18T08:01:19.479" v="1074" actId="20577"/>
          <ac:graphicFrameMkLst>
            <pc:docMk/>
            <pc:sldMk cId="3452348964" sldId="396"/>
            <ac:graphicFrameMk id="2" creationId="{774E2B07-040C-CDF1-4DEF-4C40F01230B5}"/>
          </ac:graphicFrameMkLst>
        </pc:graphicFrameChg>
        <pc:graphicFrameChg chg="del">
          <ac:chgData name="Uwe Ricken" userId="f02567aecbed924b" providerId="LiveId" clId="{05F991DB-F590-45B3-B343-DF3BA6243F91}" dt="2025-01-18T07:49:03.477" v="944" actId="21"/>
          <ac:graphicFrameMkLst>
            <pc:docMk/>
            <pc:sldMk cId="3452348964" sldId="396"/>
            <ac:graphicFrameMk id="29" creationId="{CE5D86B6-D394-C59A-46A8-099830874EA5}"/>
          </ac:graphicFrameMkLst>
        </pc:graphicFrameChg>
        <pc:cxnChg chg="add mod">
          <ac:chgData name="Uwe Ricken" userId="f02567aecbed924b" providerId="LiveId" clId="{05F991DB-F590-45B3-B343-DF3BA6243F91}" dt="2025-01-18T08:04:37.655" v="1093" actId="1076"/>
          <ac:cxnSpMkLst>
            <pc:docMk/>
            <pc:sldMk cId="3452348964" sldId="396"/>
            <ac:cxnSpMk id="10" creationId="{3082B1B7-25FA-8A4C-856E-F8E7B8CB861F}"/>
          </ac:cxnSpMkLst>
        </pc:cxnChg>
        <pc:cxnChg chg="del mod">
          <ac:chgData name="Uwe Ricken" userId="f02567aecbed924b" providerId="LiveId" clId="{05F991DB-F590-45B3-B343-DF3BA6243F91}" dt="2025-01-18T07:47:24.203" v="939" actId="478"/>
          <ac:cxnSpMkLst>
            <pc:docMk/>
            <pc:sldMk cId="3452348964" sldId="396"/>
            <ac:cxnSpMk id="14" creationId="{6B9AD99E-D867-0097-27E1-ACBF0DF14D8F}"/>
          </ac:cxnSpMkLst>
        </pc:cxnChg>
        <pc:cxnChg chg="add del mod">
          <ac:chgData name="Uwe Ricken" userId="f02567aecbed924b" providerId="LiveId" clId="{05F991DB-F590-45B3-B343-DF3BA6243F91}" dt="2025-01-18T07:57:34.354" v="1017" actId="478"/>
          <ac:cxnSpMkLst>
            <pc:docMk/>
            <pc:sldMk cId="3452348964" sldId="396"/>
            <ac:cxnSpMk id="15" creationId="{A77A9F58-8D05-5455-02D4-10524E4348AF}"/>
          </ac:cxnSpMkLst>
        </pc:cxnChg>
        <pc:cxnChg chg="del mod">
          <ac:chgData name="Uwe Ricken" userId="f02567aecbed924b" providerId="LiveId" clId="{05F991DB-F590-45B3-B343-DF3BA6243F91}" dt="2025-01-18T07:47:00.068" v="937" actId="21"/>
          <ac:cxnSpMkLst>
            <pc:docMk/>
            <pc:sldMk cId="3452348964" sldId="396"/>
            <ac:cxnSpMk id="25" creationId="{A6773432-8A77-E7E3-188D-9EDF090B2BB0}"/>
          </ac:cxnSpMkLst>
        </pc:cxnChg>
        <pc:cxnChg chg="add mod">
          <ac:chgData name="Uwe Ricken" userId="f02567aecbed924b" providerId="LiveId" clId="{05F991DB-F590-45B3-B343-DF3BA6243F91}" dt="2025-01-18T08:17:51.918" v="1189" actId="14100"/>
          <ac:cxnSpMkLst>
            <pc:docMk/>
            <pc:sldMk cId="3452348964" sldId="396"/>
            <ac:cxnSpMk id="26" creationId="{978D07DA-F82B-A04C-8155-2E1D33688617}"/>
          </ac:cxnSpMkLst>
        </pc:cxnChg>
        <pc:cxnChg chg="del mod">
          <ac:chgData name="Uwe Ricken" userId="f02567aecbed924b" providerId="LiveId" clId="{05F991DB-F590-45B3-B343-DF3BA6243F91}" dt="2025-01-18T07:49:03.477" v="944" actId="21"/>
          <ac:cxnSpMkLst>
            <pc:docMk/>
            <pc:sldMk cId="3452348964" sldId="396"/>
            <ac:cxnSpMk id="34" creationId="{26C8A68C-4C36-4FBF-822C-4BAB497F8F83}"/>
          </ac:cxnSpMkLst>
        </pc:cxnChg>
        <pc:cxnChg chg="del mod">
          <ac:chgData name="Uwe Ricken" userId="f02567aecbed924b" providerId="LiveId" clId="{05F991DB-F590-45B3-B343-DF3BA6243F91}" dt="2025-01-18T07:49:03.477" v="944" actId="21"/>
          <ac:cxnSpMkLst>
            <pc:docMk/>
            <pc:sldMk cId="3452348964" sldId="396"/>
            <ac:cxnSpMk id="35" creationId="{C60498FD-505D-7C11-F328-CED14D53B173}"/>
          </ac:cxnSpMkLst>
        </pc:cxnChg>
        <pc:cxnChg chg="del mod">
          <ac:chgData name="Uwe Ricken" userId="f02567aecbed924b" providerId="LiveId" clId="{05F991DB-F590-45B3-B343-DF3BA6243F91}" dt="2025-01-18T07:49:03.477" v="944" actId="21"/>
          <ac:cxnSpMkLst>
            <pc:docMk/>
            <pc:sldMk cId="3452348964" sldId="396"/>
            <ac:cxnSpMk id="52" creationId="{C4C0F789-FD88-0DCE-3043-842711F49A89}"/>
          </ac:cxnSpMkLst>
        </pc:cxnChg>
        <pc:cxnChg chg="del mod">
          <ac:chgData name="Uwe Ricken" userId="f02567aecbed924b" providerId="LiveId" clId="{05F991DB-F590-45B3-B343-DF3BA6243F91}" dt="2025-01-18T07:47:00.068" v="937" actId="21"/>
          <ac:cxnSpMkLst>
            <pc:docMk/>
            <pc:sldMk cId="3452348964" sldId="396"/>
            <ac:cxnSpMk id="54" creationId="{F71F598A-AE8A-230F-A229-370347B9675D}"/>
          </ac:cxnSpMkLst>
        </pc:cxnChg>
      </pc:sldChg>
      <pc:sldChg chg="addSp delSp modSp new del mod">
        <pc:chgData name="Uwe Ricken" userId="f02567aecbed924b" providerId="LiveId" clId="{05F991DB-F590-45B3-B343-DF3BA6243F91}" dt="2025-01-18T08:10:13.791" v="1134" actId="2696"/>
        <pc:sldMkLst>
          <pc:docMk/>
          <pc:sldMk cId="1087867905" sldId="397"/>
        </pc:sldMkLst>
        <pc:spChg chg="mod">
          <ac:chgData name="Uwe Ricken" userId="f02567aecbed924b" providerId="LiveId" clId="{05F991DB-F590-45B3-B343-DF3BA6243F91}" dt="2025-01-18T08:09:22.842" v="1129" actId="20577"/>
          <ac:spMkLst>
            <pc:docMk/>
            <pc:sldMk cId="1087867905" sldId="397"/>
            <ac:spMk id="2" creationId="{A79A768C-B015-C310-0A96-048E817F9C85}"/>
          </ac:spMkLst>
        </pc:spChg>
        <pc:spChg chg="add del mod">
          <ac:chgData name="Uwe Ricken" userId="f02567aecbed924b" providerId="LiveId" clId="{05F991DB-F590-45B3-B343-DF3BA6243F91}" dt="2025-01-18T08:09:37.478" v="1130" actId="478"/>
          <ac:spMkLst>
            <pc:docMk/>
            <pc:sldMk cId="1087867905" sldId="397"/>
            <ac:spMk id="31" creationId="{77014BBA-7EE9-476A-31FC-FC42B262C20B}"/>
          </ac:spMkLst>
        </pc:spChg>
        <pc:spChg chg="add del mod">
          <ac:chgData name="Uwe Ricken" userId="f02567aecbed924b" providerId="LiveId" clId="{05F991DB-F590-45B3-B343-DF3BA6243F91}" dt="2025-01-18T08:09:37.478" v="1130" actId="478"/>
          <ac:spMkLst>
            <pc:docMk/>
            <pc:sldMk cId="1087867905" sldId="397"/>
            <ac:spMk id="32" creationId="{DCA40F18-B658-57EB-D1C8-71139B9ADBA5}"/>
          </ac:spMkLst>
        </pc:spChg>
        <pc:spChg chg="add del mod">
          <ac:chgData name="Uwe Ricken" userId="f02567aecbed924b" providerId="LiveId" clId="{05F991DB-F590-45B3-B343-DF3BA6243F91}" dt="2025-01-18T08:09:37.478" v="1130" actId="478"/>
          <ac:spMkLst>
            <pc:docMk/>
            <pc:sldMk cId="1087867905" sldId="397"/>
            <ac:spMk id="36" creationId="{4B23F86A-45B7-4B72-64D4-02B4412EEE73}"/>
          </ac:spMkLst>
        </pc:spChg>
        <pc:spChg chg="add del mod">
          <ac:chgData name="Uwe Ricken" userId="f02567aecbed924b" providerId="LiveId" clId="{05F991DB-F590-45B3-B343-DF3BA6243F91}" dt="2025-01-18T08:09:41.135" v="1131" actId="478"/>
          <ac:spMkLst>
            <pc:docMk/>
            <pc:sldMk cId="1087867905" sldId="397"/>
            <ac:spMk id="40" creationId="{9454C33E-CA34-A94D-01D0-C922C2456B92}"/>
          </ac:spMkLst>
        </pc:spChg>
        <pc:spChg chg="add mod">
          <ac:chgData name="Uwe Ricken" userId="f02567aecbed924b" providerId="LiveId" clId="{05F991DB-F590-45B3-B343-DF3BA6243F91}" dt="2025-01-18T07:49:05.424" v="945"/>
          <ac:spMkLst>
            <pc:docMk/>
            <pc:sldMk cId="1087867905" sldId="397"/>
            <ac:spMk id="41" creationId="{1F59DAF0-6ED3-A6EA-4C35-0066CE251804}"/>
          </ac:spMkLst>
        </pc:spChg>
        <pc:spChg chg="add mod">
          <ac:chgData name="Uwe Ricken" userId="f02567aecbed924b" providerId="LiveId" clId="{05F991DB-F590-45B3-B343-DF3BA6243F91}" dt="2025-01-18T07:49:05.424" v="945"/>
          <ac:spMkLst>
            <pc:docMk/>
            <pc:sldMk cId="1087867905" sldId="397"/>
            <ac:spMk id="42" creationId="{7D7443C6-30C2-2257-3E10-AB601CD4A2CE}"/>
          </ac:spMkLst>
        </pc:spChg>
        <pc:graphicFrameChg chg="add del mod">
          <ac:chgData name="Uwe Ricken" userId="f02567aecbed924b" providerId="LiveId" clId="{05F991DB-F590-45B3-B343-DF3BA6243F91}" dt="2025-01-18T08:09:37.478" v="1130" actId="478"/>
          <ac:graphicFrameMkLst>
            <pc:docMk/>
            <pc:sldMk cId="1087867905" sldId="397"/>
            <ac:graphicFrameMk id="29" creationId="{CE5D86B6-D394-C59A-46A8-099830874EA5}"/>
          </ac:graphicFrameMkLst>
        </pc:graphicFrameChg>
        <pc:cxnChg chg="del mod">
          <ac:chgData name="Uwe Ricken" userId="f02567aecbed924b" providerId="LiveId" clId="{05F991DB-F590-45B3-B343-DF3BA6243F91}" dt="2025-01-18T08:09:44.114" v="1132" actId="478"/>
          <ac:cxnSpMkLst>
            <pc:docMk/>
            <pc:sldMk cId="1087867905" sldId="397"/>
            <ac:cxnSpMk id="34" creationId="{26C8A68C-4C36-4FBF-822C-4BAB497F8F83}"/>
          </ac:cxnSpMkLst>
        </pc:cxnChg>
        <pc:cxnChg chg="add del mod">
          <ac:chgData name="Uwe Ricken" userId="f02567aecbed924b" providerId="LiveId" clId="{05F991DB-F590-45B3-B343-DF3BA6243F91}" dt="2025-01-18T08:09:41.135" v="1131" actId="478"/>
          <ac:cxnSpMkLst>
            <pc:docMk/>
            <pc:sldMk cId="1087867905" sldId="397"/>
            <ac:cxnSpMk id="35" creationId="{C60498FD-505D-7C11-F328-CED14D53B173}"/>
          </ac:cxnSpMkLst>
        </pc:cxnChg>
        <pc:cxnChg chg="add mod">
          <ac:chgData name="Uwe Ricken" userId="f02567aecbed924b" providerId="LiveId" clId="{05F991DB-F590-45B3-B343-DF3BA6243F91}" dt="2025-01-18T07:49:05.424" v="945"/>
          <ac:cxnSpMkLst>
            <pc:docMk/>
            <pc:sldMk cId="1087867905" sldId="397"/>
            <ac:cxnSpMk id="44" creationId="{277AADFF-3DF6-5C3A-44CA-C3A46A1DD58A}"/>
          </ac:cxnSpMkLst>
        </pc:cxnChg>
        <pc:cxnChg chg="add mod">
          <ac:chgData name="Uwe Ricken" userId="f02567aecbed924b" providerId="LiveId" clId="{05F991DB-F590-45B3-B343-DF3BA6243F91}" dt="2025-01-18T07:49:05.424" v="945"/>
          <ac:cxnSpMkLst>
            <pc:docMk/>
            <pc:sldMk cId="1087867905" sldId="397"/>
            <ac:cxnSpMk id="52" creationId="{C4C0F789-FD88-0DCE-3043-842711F49A89}"/>
          </ac:cxnSpMkLst>
        </pc:cxnChg>
      </pc:sldChg>
      <pc:sldChg chg="addSp delSp modSp add mod delAnim modAnim modNotesTx">
        <pc:chgData name="Uwe Ricken" userId="f02567aecbed924b" providerId="LiveId" clId="{05F991DB-F590-45B3-B343-DF3BA6243F91}" dt="2025-01-18T08:38:42.074" v="1268" actId="20577"/>
        <pc:sldMkLst>
          <pc:docMk/>
          <pc:sldMk cId="1218141939" sldId="397"/>
        </pc:sldMkLst>
        <pc:spChg chg="mod">
          <ac:chgData name="Uwe Ricken" userId="f02567aecbed924b" providerId="LiveId" clId="{05F991DB-F590-45B3-B343-DF3BA6243F91}" dt="2025-01-18T08:38:42.074" v="1268" actId="20577"/>
          <ac:spMkLst>
            <pc:docMk/>
            <pc:sldMk cId="1218141939" sldId="397"/>
            <ac:spMk id="4" creationId="{958C59DB-3926-9DEA-71F8-0022F7D71D59}"/>
          </ac:spMkLst>
        </pc:spChg>
        <pc:spChg chg="mod">
          <ac:chgData name="Uwe Ricken" userId="f02567aecbed924b" providerId="LiveId" clId="{05F991DB-F590-45B3-B343-DF3BA6243F91}" dt="2025-01-18T08:11:20.755" v="1150" actId="20577"/>
          <ac:spMkLst>
            <pc:docMk/>
            <pc:sldMk cId="1218141939" sldId="397"/>
            <ac:spMk id="5" creationId="{21ECE7E1-7F6B-944B-1C44-5B8D352D6294}"/>
          </ac:spMkLst>
        </pc:spChg>
        <pc:spChg chg="mod ord">
          <ac:chgData name="Uwe Ricken" userId="f02567aecbed924b" providerId="LiveId" clId="{05F991DB-F590-45B3-B343-DF3BA6243F91}" dt="2025-01-18T08:29:56.673" v="1237" actId="166"/>
          <ac:spMkLst>
            <pc:docMk/>
            <pc:sldMk cId="1218141939" sldId="397"/>
            <ac:spMk id="7" creationId="{22E5C574-5CA8-9494-E6D6-2096AA4BEA89}"/>
          </ac:spMkLst>
        </pc:spChg>
        <pc:spChg chg="add del mod">
          <ac:chgData name="Uwe Ricken" userId="f02567aecbed924b" providerId="LiveId" clId="{05F991DB-F590-45B3-B343-DF3BA6243F91}" dt="2025-01-18T08:20:29.627" v="1207" actId="478"/>
          <ac:spMkLst>
            <pc:docMk/>
            <pc:sldMk cId="1218141939" sldId="397"/>
            <ac:spMk id="8" creationId="{F9E55075-3EA0-83B0-4029-90CA9A4D3C8D}"/>
          </ac:spMkLst>
        </pc:spChg>
        <pc:spChg chg="mod">
          <ac:chgData name="Uwe Ricken" userId="f02567aecbed924b" providerId="LiveId" clId="{05F991DB-F590-45B3-B343-DF3BA6243F91}" dt="2025-01-18T08:28:29.615" v="1234" actId="552"/>
          <ac:spMkLst>
            <pc:docMk/>
            <pc:sldMk cId="1218141939" sldId="397"/>
            <ac:spMk id="9" creationId="{D31C7FB9-CA37-0D24-5488-3FF266369146}"/>
          </ac:spMkLst>
        </pc:spChg>
        <pc:spChg chg="add mod">
          <ac:chgData name="Uwe Ricken" userId="f02567aecbed924b" providerId="LiveId" clId="{05F991DB-F590-45B3-B343-DF3BA6243F91}" dt="2025-01-18T08:28:29.615" v="1234" actId="552"/>
          <ac:spMkLst>
            <pc:docMk/>
            <pc:sldMk cId="1218141939" sldId="397"/>
            <ac:spMk id="11" creationId="{D4DBFC6A-BDE1-0057-ECA1-E181DA3258CE}"/>
          </ac:spMkLst>
        </pc:spChg>
        <pc:spChg chg="add mod">
          <ac:chgData name="Uwe Ricken" userId="f02567aecbed924b" providerId="LiveId" clId="{05F991DB-F590-45B3-B343-DF3BA6243F91}" dt="2025-01-18T08:32:31.191" v="1248" actId="14100"/>
          <ac:spMkLst>
            <pc:docMk/>
            <pc:sldMk cId="1218141939" sldId="397"/>
            <ac:spMk id="13" creationId="{BCD8E3D4-1598-90EC-5D80-71466E3423EF}"/>
          </ac:spMkLst>
        </pc:spChg>
        <pc:spChg chg="add mod">
          <ac:chgData name="Uwe Ricken" userId="f02567aecbed924b" providerId="LiveId" clId="{05F991DB-F590-45B3-B343-DF3BA6243F91}" dt="2025-01-18T08:31:16.765" v="1241" actId="14100"/>
          <ac:spMkLst>
            <pc:docMk/>
            <pc:sldMk cId="1218141939" sldId="397"/>
            <ac:spMk id="14" creationId="{D13E191E-CD04-5E16-75D9-38DAEF7366AC}"/>
          </ac:spMkLst>
        </pc:spChg>
        <pc:spChg chg="del">
          <ac:chgData name="Uwe Ricken" userId="f02567aecbed924b" providerId="LiveId" clId="{05F991DB-F590-45B3-B343-DF3BA6243F91}" dt="2025-01-18T08:12:02.699" v="1154" actId="478"/>
          <ac:spMkLst>
            <pc:docMk/>
            <pc:sldMk cId="1218141939" sldId="397"/>
            <ac:spMk id="19" creationId="{327E1465-8F00-B06D-753E-18C1BCAB5465}"/>
          </ac:spMkLst>
        </pc:spChg>
        <pc:spChg chg="del">
          <ac:chgData name="Uwe Ricken" userId="f02567aecbed924b" providerId="LiveId" clId="{05F991DB-F590-45B3-B343-DF3BA6243F91}" dt="2025-01-18T08:11:56.354" v="1153" actId="478"/>
          <ac:spMkLst>
            <pc:docMk/>
            <pc:sldMk cId="1218141939" sldId="397"/>
            <ac:spMk id="20" creationId="{466CC3C3-EACA-C1F6-FA96-99F0DE40CA24}"/>
          </ac:spMkLst>
        </pc:spChg>
        <pc:spChg chg="mod ord">
          <ac:chgData name="Uwe Ricken" userId="f02567aecbed924b" providerId="LiveId" clId="{05F991DB-F590-45B3-B343-DF3BA6243F91}" dt="2025-01-18T08:29:56.673" v="1237" actId="166"/>
          <ac:spMkLst>
            <pc:docMk/>
            <pc:sldMk cId="1218141939" sldId="397"/>
            <ac:spMk id="28" creationId="{4ADE8A2A-59E3-DD87-4908-624EF471922D}"/>
          </ac:spMkLst>
        </pc:spChg>
        <pc:spChg chg="add mod">
          <ac:chgData name="Uwe Ricken" userId="f02567aecbed924b" providerId="LiveId" clId="{05F991DB-F590-45B3-B343-DF3BA6243F91}" dt="2025-01-18T08:37:51.241" v="1266" actId="552"/>
          <ac:spMkLst>
            <pc:docMk/>
            <pc:sldMk cId="1218141939" sldId="397"/>
            <ac:spMk id="36" creationId="{2D3FB582-7E21-2F0F-A157-4672A8A2EC1C}"/>
          </ac:spMkLst>
        </pc:spChg>
        <pc:spChg chg="mod">
          <ac:chgData name="Uwe Ricken" userId="f02567aecbed924b" providerId="LiveId" clId="{05F991DB-F590-45B3-B343-DF3BA6243F91}" dt="2025-01-18T08:37:51.241" v="1266" actId="552"/>
          <ac:spMkLst>
            <pc:docMk/>
            <pc:sldMk cId="1218141939" sldId="397"/>
            <ac:spMk id="37" creationId="{AA0742B5-88C0-44EB-01BD-8D1604762C7E}"/>
          </ac:spMkLst>
        </pc:spChg>
        <pc:cxnChg chg="mod">
          <ac:chgData name="Uwe Ricken" userId="f02567aecbed924b" providerId="LiveId" clId="{05F991DB-F590-45B3-B343-DF3BA6243F91}" dt="2025-01-18T08:21:22.366" v="1216" actId="1076"/>
          <ac:cxnSpMkLst>
            <pc:docMk/>
            <pc:sldMk cId="1218141939" sldId="397"/>
            <ac:cxnSpMk id="10" creationId="{D617C04A-8713-7838-8118-145C855E3727}"/>
          </ac:cxnSpMkLst>
        </pc:cxnChg>
        <pc:cxnChg chg="add mod">
          <ac:chgData name="Uwe Ricken" userId="f02567aecbed924b" providerId="LiveId" clId="{05F991DB-F590-45B3-B343-DF3BA6243F91}" dt="2025-01-18T08:32:43.949" v="1250" actId="14100"/>
          <ac:cxnSpMkLst>
            <pc:docMk/>
            <pc:sldMk cId="1218141939" sldId="397"/>
            <ac:cxnSpMk id="15" creationId="{575053EB-BE44-CAC6-0A2E-4C0C88AA7595}"/>
          </ac:cxnSpMkLst>
        </pc:cxnChg>
        <pc:cxnChg chg="add mod">
          <ac:chgData name="Uwe Ricken" userId="f02567aecbed924b" providerId="LiveId" clId="{05F991DB-F590-45B3-B343-DF3BA6243F91}" dt="2025-01-18T08:32:31.191" v="1248" actId="14100"/>
          <ac:cxnSpMkLst>
            <pc:docMk/>
            <pc:sldMk cId="1218141939" sldId="397"/>
            <ac:cxnSpMk id="16" creationId="{7F87387E-33CD-984D-8A3D-CB7958E41D05}"/>
          </ac:cxnSpMkLst>
        </pc:cxnChg>
        <pc:cxnChg chg="mod">
          <ac:chgData name="Uwe Ricken" userId="f02567aecbed924b" providerId="LiveId" clId="{05F991DB-F590-45B3-B343-DF3BA6243F91}" dt="2025-01-18T08:33:19.124" v="1252" actId="14100"/>
          <ac:cxnSpMkLst>
            <pc:docMk/>
            <pc:sldMk cId="1218141939" sldId="397"/>
            <ac:cxnSpMk id="26" creationId="{344F7BA0-7AB0-1994-7D0C-CBA681C10D50}"/>
          </ac:cxnSpMkLst>
        </pc:cxnChg>
      </pc:sldChg>
      <pc:sldChg chg="modSp add del mod modAnim">
        <pc:chgData name="Uwe Ricken" userId="f02567aecbed924b" providerId="LiveId" clId="{05F991DB-F590-45B3-B343-DF3BA6243F91}" dt="2025-01-18T08:11:08.242" v="1148" actId="2696"/>
        <pc:sldMkLst>
          <pc:docMk/>
          <pc:sldMk cId="1187906323" sldId="398"/>
        </pc:sldMkLst>
        <pc:spChg chg="mod">
          <ac:chgData name="Uwe Ricken" userId="f02567aecbed924b" providerId="LiveId" clId="{05F991DB-F590-45B3-B343-DF3BA6243F91}" dt="2025-01-18T08:10:20.367" v="1145" actId="20577"/>
          <ac:spMkLst>
            <pc:docMk/>
            <pc:sldMk cId="1187906323" sldId="398"/>
            <ac:spMk id="4" creationId="{D0D3F9C9-BF67-F27E-A3BB-8BD1B450E77D}"/>
          </ac:spMkLst>
        </pc:spChg>
        <pc:spChg chg="mod">
          <ac:chgData name="Uwe Ricken" userId="f02567aecbed924b" providerId="LiveId" clId="{05F991DB-F590-45B3-B343-DF3BA6243F91}" dt="2025-01-18T08:10:24.181" v="1146" actId="20577"/>
          <ac:spMkLst>
            <pc:docMk/>
            <pc:sldMk cId="1187906323" sldId="398"/>
            <ac:spMk id="5" creationId="{DB8F8EC4-EB54-63F2-E321-8883EEAE9708}"/>
          </ac:spMkLst>
        </pc:spChg>
      </pc:sldChg>
      <pc:sldChg chg="addSp delSp modSp new mod">
        <pc:chgData name="Uwe Ricken" userId="f02567aecbed924b" providerId="LiveId" clId="{05F991DB-F590-45B3-B343-DF3BA6243F91}" dt="2025-01-18T08:48:40.238" v="1460" actId="20577"/>
        <pc:sldMkLst>
          <pc:docMk/>
          <pc:sldMk cId="2340043209" sldId="398"/>
        </pc:sldMkLst>
        <pc:spChg chg="mod">
          <ac:chgData name="Uwe Ricken" userId="f02567aecbed924b" providerId="LiveId" clId="{05F991DB-F590-45B3-B343-DF3BA6243F91}" dt="2025-01-18T08:41:47.942" v="1282" actId="20577"/>
          <ac:spMkLst>
            <pc:docMk/>
            <pc:sldMk cId="2340043209" sldId="398"/>
            <ac:spMk id="2" creationId="{68406918-FCAB-1372-4923-90999B455733}"/>
          </ac:spMkLst>
        </pc:spChg>
        <pc:spChg chg="del">
          <ac:chgData name="Uwe Ricken" userId="f02567aecbed924b" providerId="LiveId" clId="{05F991DB-F590-45B3-B343-DF3BA6243F91}" dt="2025-01-18T08:42:46.477" v="1283" actId="3680"/>
          <ac:spMkLst>
            <pc:docMk/>
            <pc:sldMk cId="2340043209" sldId="398"/>
            <ac:spMk id="3" creationId="{04268AA6-F82F-0B2E-4103-4AF455CC1141}"/>
          </ac:spMkLst>
        </pc:spChg>
        <pc:graphicFrameChg chg="add mod ord modGraphic">
          <ac:chgData name="Uwe Ricken" userId="f02567aecbed924b" providerId="LiveId" clId="{05F991DB-F590-45B3-B343-DF3BA6243F91}" dt="2025-01-18T08:48:40.238" v="1460" actId="20577"/>
          <ac:graphicFrameMkLst>
            <pc:docMk/>
            <pc:sldMk cId="2340043209" sldId="398"/>
            <ac:graphicFrameMk id="4" creationId="{4CC8899C-52EE-A8F5-6A63-E2DB55FED7C2}"/>
          </ac:graphicFrameMkLst>
        </pc:graphicFrameChg>
      </pc:sldChg>
      <pc:sldChg chg="add del">
        <pc:chgData name="Uwe Ricken" userId="f02567aecbed924b" providerId="LiveId" clId="{05F991DB-F590-45B3-B343-DF3BA6243F91}" dt="2025-01-18T09:00:36.621" v="1462" actId="2696"/>
        <pc:sldMkLst>
          <pc:docMk/>
          <pc:sldMk cId="1300544609" sldId="399"/>
        </pc:sldMkLst>
      </pc:sldChg>
      <pc:sldChg chg="modSp mod">
        <pc:chgData name="Uwe Ricken" userId="f02567aecbed924b" providerId="LiveId" clId="{05F991DB-F590-45B3-B343-DF3BA6243F91}" dt="2025-01-18T09:01:50.690" v="1507" actId="20577"/>
        <pc:sldMkLst>
          <pc:docMk/>
          <pc:sldMk cId="2262591952" sldId="399"/>
        </pc:sldMkLst>
        <pc:spChg chg="mod">
          <ac:chgData name="Uwe Ricken" userId="f02567aecbed924b" providerId="LiveId" clId="{05F991DB-F590-45B3-B343-DF3BA6243F91}" dt="2025-01-18T09:00:53.381" v="1471" actId="20577"/>
          <ac:spMkLst>
            <pc:docMk/>
            <pc:sldMk cId="2262591952" sldId="399"/>
            <ac:spMk id="4" creationId="{550C8E2E-0C3C-A818-F633-B5943D9CB38D}"/>
          </ac:spMkLst>
        </pc:spChg>
        <pc:spChg chg="mod">
          <ac:chgData name="Uwe Ricken" userId="f02567aecbed924b" providerId="LiveId" clId="{05F991DB-F590-45B3-B343-DF3BA6243F91}" dt="2025-01-18T09:01:50.690" v="1507" actId="20577"/>
          <ac:spMkLst>
            <pc:docMk/>
            <pc:sldMk cId="2262591952" sldId="399"/>
            <ac:spMk id="5" creationId="{A0B3CC06-F7BF-A9F3-FB11-12744365D774}"/>
          </ac:spMkLst>
        </pc:spChg>
      </pc:sldChg>
      <pc:sldChg chg="modSp new mod">
        <pc:chgData name="Uwe Ricken" userId="f02567aecbed924b" providerId="LiveId" clId="{05F991DB-F590-45B3-B343-DF3BA6243F91}" dt="2025-01-18T09:03:26.296" v="1640" actId="20577"/>
        <pc:sldMkLst>
          <pc:docMk/>
          <pc:sldMk cId="3663633766" sldId="400"/>
        </pc:sldMkLst>
        <pc:spChg chg="mod">
          <ac:chgData name="Uwe Ricken" userId="f02567aecbed924b" providerId="LiveId" clId="{05F991DB-F590-45B3-B343-DF3BA6243F91}" dt="2025-01-18T09:02:46.306" v="1535" actId="20577"/>
          <ac:spMkLst>
            <pc:docMk/>
            <pc:sldMk cId="3663633766" sldId="400"/>
            <ac:spMk id="2" creationId="{D00EFC66-D9BA-DC87-87D2-DDCA25F5BC42}"/>
          </ac:spMkLst>
        </pc:spChg>
        <pc:spChg chg="mod">
          <ac:chgData name="Uwe Ricken" userId="f02567aecbed924b" providerId="LiveId" clId="{05F991DB-F590-45B3-B343-DF3BA6243F91}" dt="2025-01-18T09:03:26.296" v="1640" actId="20577"/>
          <ac:spMkLst>
            <pc:docMk/>
            <pc:sldMk cId="3663633766" sldId="400"/>
            <ac:spMk id="3" creationId="{458B00AE-F5D6-8AEB-8F89-A5DAE0103A74}"/>
          </ac:spMkLst>
        </pc:spChg>
      </pc:sldChg>
      <pc:sldChg chg="addSp delSp modSp new mod modClrScheme modAnim chgLayout">
        <pc:chgData name="Uwe Ricken" userId="f02567aecbed924b" providerId="LiveId" clId="{05F991DB-F590-45B3-B343-DF3BA6243F91}" dt="2025-01-19T16:12:37.046" v="2449"/>
        <pc:sldMkLst>
          <pc:docMk/>
          <pc:sldMk cId="1635604563" sldId="401"/>
        </pc:sldMkLst>
        <pc:spChg chg="mod ord">
          <ac:chgData name="Uwe Ricken" userId="f02567aecbed924b" providerId="LiveId" clId="{05F991DB-F590-45B3-B343-DF3BA6243F91}" dt="2025-01-18T09:07:29.353" v="1658" actId="700"/>
          <ac:spMkLst>
            <pc:docMk/>
            <pc:sldMk cId="1635604563" sldId="401"/>
            <ac:spMk id="2" creationId="{4A04D707-CA4B-FE67-AA26-195EA033B35E}"/>
          </ac:spMkLst>
        </pc:spChg>
        <pc:spChg chg="del mod ord">
          <ac:chgData name="Uwe Ricken" userId="f02567aecbed924b" providerId="LiveId" clId="{05F991DB-F590-45B3-B343-DF3BA6243F91}" dt="2025-01-18T09:07:29.353" v="1658" actId="700"/>
          <ac:spMkLst>
            <pc:docMk/>
            <pc:sldMk cId="1635604563" sldId="401"/>
            <ac:spMk id="3" creationId="{A5D8B918-F435-2DC1-EED9-3BC8274D6EFD}"/>
          </ac:spMkLst>
        </pc:spChg>
        <pc:spChg chg="add mod ord">
          <ac:chgData name="Uwe Ricken" userId="f02567aecbed924b" providerId="LiveId" clId="{05F991DB-F590-45B3-B343-DF3BA6243F91}" dt="2025-01-19T16:11:31.867" v="2444" actId="14100"/>
          <ac:spMkLst>
            <pc:docMk/>
            <pc:sldMk cId="1635604563" sldId="401"/>
            <ac:spMk id="4" creationId="{8ED975E3-6DA1-1855-FFED-F4F969AD190D}"/>
          </ac:spMkLst>
        </pc:spChg>
        <pc:spChg chg="add mod ord">
          <ac:chgData name="Uwe Ricken" userId="f02567aecbed924b" providerId="LiveId" clId="{05F991DB-F590-45B3-B343-DF3BA6243F91}" dt="2025-01-19T16:05:31.910" v="2401" actId="1076"/>
          <ac:spMkLst>
            <pc:docMk/>
            <pc:sldMk cId="1635604563" sldId="401"/>
            <ac:spMk id="5" creationId="{9404D63F-3FC5-D990-3B26-B442A4EB37AA}"/>
          </ac:spMkLst>
        </pc:spChg>
        <pc:spChg chg="add mod">
          <ac:chgData name="Uwe Ricken" userId="f02567aecbed924b" providerId="LiveId" clId="{05F991DB-F590-45B3-B343-DF3BA6243F91}" dt="2025-01-18T10:01:55.076" v="2050" actId="1076"/>
          <ac:spMkLst>
            <pc:docMk/>
            <pc:sldMk cId="1635604563" sldId="401"/>
            <ac:spMk id="10" creationId="{2E88EACA-2775-6F2B-4FF2-E99F8D2C7D5F}"/>
          </ac:spMkLst>
        </pc:spChg>
        <pc:spChg chg="add mod">
          <ac:chgData name="Uwe Ricken" userId="f02567aecbed924b" providerId="LiveId" clId="{05F991DB-F590-45B3-B343-DF3BA6243F91}" dt="2025-01-18T10:01:03.942" v="2042" actId="1076"/>
          <ac:spMkLst>
            <pc:docMk/>
            <pc:sldMk cId="1635604563" sldId="401"/>
            <ac:spMk id="11" creationId="{EB6478BE-4F19-3310-4DFC-38DC4727BEED}"/>
          </ac:spMkLst>
        </pc:spChg>
        <pc:spChg chg="add mod">
          <ac:chgData name="Uwe Ricken" userId="f02567aecbed924b" providerId="LiveId" clId="{05F991DB-F590-45B3-B343-DF3BA6243F91}" dt="2025-01-19T16:11:31.867" v="2444" actId="14100"/>
          <ac:spMkLst>
            <pc:docMk/>
            <pc:sldMk cId="1635604563" sldId="401"/>
            <ac:spMk id="12" creationId="{EA63124F-D79B-92FD-DC17-1B7ED1FA494F}"/>
          </ac:spMkLst>
        </pc:spChg>
        <pc:spChg chg="add mod">
          <ac:chgData name="Uwe Ricken" userId="f02567aecbed924b" providerId="LiveId" clId="{05F991DB-F590-45B3-B343-DF3BA6243F91}" dt="2025-01-18T10:06:18.183" v="2127" actId="207"/>
          <ac:spMkLst>
            <pc:docMk/>
            <pc:sldMk cId="1635604563" sldId="401"/>
            <ac:spMk id="13" creationId="{5FAC3D66-8E1E-7F28-CE45-B864990C5C38}"/>
          </ac:spMkLst>
        </pc:spChg>
        <pc:spChg chg="add mod">
          <ac:chgData name="Uwe Ricken" userId="f02567aecbed924b" providerId="LiveId" clId="{05F991DB-F590-45B3-B343-DF3BA6243F91}" dt="2025-01-19T16:05:31.910" v="2401" actId="1076"/>
          <ac:spMkLst>
            <pc:docMk/>
            <pc:sldMk cId="1635604563" sldId="401"/>
            <ac:spMk id="14" creationId="{433D4D87-C2E9-EE95-C74C-275E499DD26D}"/>
          </ac:spMkLst>
        </pc:spChg>
        <pc:spChg chg="add mod">
          <ac:chgData name="Uwe Ricken" userId="f02567aecbed924b" providerId="LiveId" clId="{05F991DB-F590-45B3-B343-DF3BA6243F91}" dt="2025-01-18T10:08:05.796" v="2153" actId="400"/>
          <ac:spMkLst>
            <pc:docMk/>
            <pc:sldMk cId="1635604563" sldId="401"/>
            <ac:spMk id="15" creationId="{9FD61FE9-F27E-9E20-34DB-D17BD05B6C78}"/>
          </ac:spMkLst>
        </pc:spChg>
        <pc:spChg chg="add mod">
          <ac:chgData name="Uwe Ricken" userId="f02567aecbed924b" providerId="LiveId" clId="{05F991DB-F590-45B3-B343-DF3BA6243F91}" dt="2025-01-19T16:09:07.631" v="2433" actId="553"/>
          <ac:spMkLst>
            <pc:docMk/>
            <pc:sldMk cId="1635604563" sldId="401"/>
            <ac:spMk id="21" creationId="{B88FAEE0-3210-959E-B884-CBFAC4B6C3DF}"/>
          </ac:spMkLst>
        </pc:spChg>
        <pc:spChg chg="add mod">
          <ac:chgData name="Uwe Ricken" userId="f02567aecbed924b" providerId="LiveId" clId="{05F991DB-F590-45B3-B343-DF3BA6243F91}" dt="2025-01-19T16:09:07.631" v="2433" actId="553"/>
          <ac:spMkLst>
            <pc:docMk/>
            <pc:sldMk cId="1635604563" sldId="401"/>
            <ac:spMk id="22" creationId="{9DD37079-DA53-263A-A1F1-BCC9BB49ADCB}"/>
          </ac:spMkLst>
        </pc:spChg>
        <pc:spChg chg="add mod">
          <ac:chgData name="Uwe Ricken" userId="f02567aecbed924b" providerId="LiveId" clId="{05F991DB-F590-45B3-B343-DF3BA6243F91}" dt="2025-01-19T16:09:29.374" v="2436" actId="553"/>
          <ac:spMkLst>
            <pc:docMk/>
            <pc:sldMk cId="1635604563" sldId="401"/>
            <ac:spMk id="23" creationId="{911B0882-E99E-65AC-ED26-B7D86DBF8C53}"/>
          </ac:spMkLst>
        </pc:spChg>
        <pc:spChg chg="add mod">
          <ac:chgData name="Uwe Ricken" userId="f02567aecbed924b" providerId="LiveId" clId="{05F991DB-F590-45B3-B343-DF3BA6243F91}" dt="2025-01-19T16:09:29.374" v="2436" actId="553"/>
          <ac:spMkLst>
            <pc:docMk/>
            <pc:sldMk cId="1635604563" sldId="401"/>
            <ac:spMk id="24" creationId="{019EF7EF-B962-E09E-3299-76E30FFA0C51}"/>
          </ac:spMkLst>
        </pc:spChg>
        <pc:graphicFrameChg chg="add del mod">
          <ac:chgData name="Uwe Ricken" userId="f02567aecbed924b" providerId="LiveId" clId="{05F991DB-F590-45B3-B343-DF3BA6243F91}" dt="2025-01-18T09:45:24.757" v="1896" actId="478"/>
          <ac:graphicFrameMkLst>
            <pc:docMk/>
            <pc:sldMk cId="1635604563" sldId="401"/>
            <ac:graphicFrameMk id="6" creationId="{46EF13FB-4943-7F27-21EB-E343B9FAD4A9}"/>
          </ac:graphicFrameMkLst>
        </pc:graphicFrameChg>
        <pc:graphicFrameChg chg="add del mod">
          <ac:chgData name="Uwe Ricken" userId="f02567aecbed924b" providerId="LiveId" clId="{05F991DB-F590-45B3-B343-DF3BA6243F91}" dt="2025-01-18T09:45:24.757" v="1896" actId="478"/>
          <ac:graphicFrameMkLst>
            <pc:docMk/>
            <pc:sldMk cId="1635604563" sldId="401"/>
            <ac:graphicFrameMk id="7" creationId="{3F35D736-8138-B282-4900-9BB76835EC6D}"/>
          </ac:graphicFrameMkLst>
        </pc:graphicFrameChg>
        <pc:graphicFrameChg chg="add mod modGraphic">
          <ac:chgData name="Uwe Ricken" userId="f02567aecbed924b" providerId="LiveId" clId="{05F991DB-F590-45B3-B343-DF3BA6243F91}" dt="2025-01-18T09:56:10.125" v="1991" actId="20577"/>
          <ac:graphicFrameMkLst>
            <pc:docMk/>
            <pc:sldMk cId="1635604563" sldId="401"/>
            <ac:graphicFrameMk id="8" creationId="{B183981B-AE07-05EF-61C4-CB5F3AB677E5}"/>
          </ac:graphicFrameMkLst>
        </pc:graphicFrameChg>
        <pc:graphicFrameChg chg="add mod modGraphic">
          <ac:chgData name="Uwe Ricken" userId="f02567aecbed924b" providerId="LiveId" clId="{05F991DB-F590-45B3-B343-DF3BA6243F91}" dt="2025-01-18T10:01:43.979" v="2049" actId="14734"/>
          <ac:graphicFrameMkLst>
            <pc:docMk/>
            <pc:sldMk cId="1635604563" sldId="401"/>
            <ac:graphicFrameMk id="9" creationId="{01C761C3-73E2-33DF-29B2-DBAF1969F411}"/>
          </ac:graphicFrameMkLst>
        </pc:graphicFrameChg>
        <pc:cxnChg chg="add mod">
          <ac:chgData name="Uwe Ricken" userId="f02567aecbed924b" providerId="LiveId" clId="{05F991DB-F590-45B3-B343-DF3BA6243F91}" dt="2025-01-19T16:11:31.867" v="2444" actId="14100"/>
          <ac:cxnSpMkLst>
            <pc:docMk/>
            <pc:sldMk cId="1635604563" sldId="401"/>
            <ac:cxnSpMk id="6" creationId="{1387F504-529A-81EE-925D-6A3C3A8C330C}"/>
          </ac:cxnSpMkLst>
        </pc:cxnChg>
        <pc:cxnChg chg="add">
          <ac:chgData name="Uwe Ricken" userId="f02567aecbed924b" providerId="LiveId" clId="{05F991DB-F590-45B3-B343-DF3BA6243F91}" dt="2025-01-19T16:06:21.950" v="2403" actId="11529"/>
          <ac:cxnSpMkLst>
            <pc:docMk/>
            <pc:sldMk cId="1635604563" sldId="401"/>
            <ac:cxnSpMk id="16" creationId="{6EB036B1-6741-E944-3F4F-6272F4CC6500}"/>
          </ac:cxnSpMkLst>
        </pc:cxnChg>
        <pc:cxnChg chg="add mod">
          <ac:chgData name="Uwe Ricken" userId="f02567aecbed924b" providerId="LiveId" clId="{05F991DB-F590-45B3-B343-DF3BA6243F91}" dt="2025-01-19T16:11:31.867" v="2444" actId="14100"/>
          <ac:cxnSpMkLst>
            <pc:docMk/>
            <pc:sldMk cId="1635604563" sldId="401"/>
            <ac:cxnSpMk id="18" creationId="{B44F8F2B-0730-4A3E-7ED9-2D41D27225DA}"/>
          </ac:cxnSpMkLst>
        </pc:cxnChg>
        <pc:cxnChg chg="add">
          <ac:chgData name="Uwe Ricken" userId="f02567aecbed924b" providerId="LiveId" clId="{05F991DB-F590-45B3-B343-DF3BA6243F91}" dt="2025-01-19T16:06:45.119" v="2405" actId="11529"/>
          <ac:cxnSpMkLst>
            <pc:docMk/>
            <pc:sldMk cId="1635604563" sldId="401"/>
            <ac:cxnSpMk id="20" creationId="{2E003972-D6B6-AD09-8442-BCD002763668}"/>
          </ac:cxnSpMkLst>
        </pc:cxnChg>
      </pc:sldChg>
      <pc:sldChg chg="addSp delSp modSp new mod modClrScheme chgLayout">
        <pc:chgData name="Uwe Ricken" userId="f02567aecbed924b" providerId="LiveId" clId="{05F991DB-F590-45B3-B343-DF3BA6243F91}" dt="2025-01-18T09:50:09.926" v="1974" actId="207"/>
        <pc:sldMkLst>
          <pc:docMk/>
          <pc:sldMk cId="3711842215" sldId="402"/>
        </pc:sldMkLst>
        <pc:spChg chg="mod ord">
          <ac:chgData name="Uwe Ricken" userId="f02567aecbed924b" providerId="LiveId" clId="{05F991DB-F590-45B3-B343-DF3BA6243F91}" dt="2025-01-18T09:08:22.911" v="1667" actId="700"/>
          <ac:spMkLst>
            <pc:docMk/>
            <pc:sldMk cId="3711842215" sldId="402"/>
            <ac:spMk id="2" creationId="{A588D849-FA52-2265-F4DB-0D067C284733}"/>
          </ac:spMkLst>
        </pc:spChg>
        <pc:spChg chg="del">
          <ac:chgData name="Uwe Ricken" userId="f02567aecbed924b" providerId="LiveId" clId="{05F991DB-F590-45B3-B343-DF3BA6243F91}" dt="2025-01-18T09:08:22.911" v="1667" actId="700"/>
          <ac:spMkLst>
            <pc:docMk/>
            <pc:sldMk cId="3711842215" sldId="402"/>
            <ac:spMk id="3" creationId="{9BCFEC08-F079-E9F0-B328-6CA16090DD13}"/>
          </ac:spMkLst>
        </pc:spChg>
        <pc:spChg chg="del">
          <ac:chgData name="Uwe Ricken" userId="f02567aecbed924b" providerId="LiveId" clId="{05F991DB-F590-45B3-B343-DF3BA6243F91}" dt="2025-01-18T09:08:22.911" v="1667" actId="700"/>
          <ac:spMkLst>
            <pc:docMk/>
            <pc:sldMk cId="3711842215" sldId="402"/>
            <ac:spMk id="4" creationId="{E62F6118-33E6-224A-A7D1-240503669BF7}"/>
          </ac:spMkLst>
        </pc:spChg>
        <pc:graphicFrameChg chg="add mod modGraphic">
          <ac:chgData name="Uwe Ricken" userId="f02567aecbed924b" providerId="LiveId" clId="{05F991DB-F590-45B3-B343-DF3BA6243F91}" dt="2025-01-18T09:49:58.856" v="1970" actId="207"/>
          <ac:graphicFrameMkLst>
            <pc:docMk/>
            <pc:sldMk cId="3711842215" sldId="402"/>
            <ac:graphicFrameMk id="5" creationId="{91904543-0003-6AAF-793E-0BC0217607A1}"/>
          </ac:graphicFrameMkLst>
        </pc:graphicFrameChg>
        <pc:graphicFrameChg chg="add mod modGraphic">
          <ac:chgData name="Uwe Ricken" userId="f02567aecbed924b" providerId="LiveId" clId="{05F991DB-F590-45B3-B343-DF3BA6243F91}" dt="2025-01-18T09:50:09.926" v="1974" actId="207"/>
          <ac:graphicFrameMkLst>
            <pc:docMk/>
            <pc:sldMk cId="3711842215" sldId="402"/>
            <ac:graphicFrameMk id="6" creationId="{7C20CC39-641B-B18C-E8C6-1439D7A9D387}"/>
          </ac:graphicFrameMkLst>
        </pc:graphicFrameChg>
      </pc:sldChg>
      <pc:sldChg chg="addSp delSp modSp new mod modClrScheme modAnim chgLayout">
        <pc:chgData name="Uwe Ricken" userId="f02567aecbed924b" providerId="LiveId" clId="{05F991DB-F590-45B3-B343-DF3BA6243F91}" dt="2025-01-19T16:13:37.835" v="2451"/>
        <pc:sldMkLst>
          <pc:docMk/>
          <pc:sldMk cId="2954081889" sldId="403"/>
        </pc:sldMkLst>
        <pc:spChg chg="del mod ord">
          <ac:chgData name="Uwe Ricken" userId="f02567aecbed924b" providerId="LiveId" clId="{05F991DB-F590-45B3-B343-DF3BA6243F91}" dt="2025-01-18T10:28:19.353" v="2155" actId="700"/>
          <ac:spMkLst>
            <pc:docMk/>
            <pc:sldMk cId="2954081889" sldId="403"/>
            <ac:spMk id="2" creationId="{69C8BFBA-D57F-86C3-3BE8-7EE3699198E2}"/>
          </ac:spMkLst>
        </pc:spChg>
        <pc:spChg chg="del">
          <ac:chgData name="Uwe Ricken" userId="f02567aecbed924b" providerId="LiveId" clId="{05F991DB-F590-45B3-B343-DF3BA6243F91}" dt="2025-01-18T10:28:19.353" v="2155" actId="700"/>
          <ac:spMkLst>
            <pc:docMk/>
            <pc:sldMk cId="2954081889" sldId="403"/>
            <ac:spMk id="3" creationId="{9B88F972-BC42-9BBB-EF00-292DD66E1798}"/>
          </ac:spMkLst>
        </pc:spChg>
        <pc:spChg chg="del">
          <ac:chgData name="Uwe Ricken" userId="f02567aecbed924b" providerId="LiveId" clId="{05F991DB-F590-45B3-B343-DF3BA6243F91}" dt="2025-01-18T10:28:19.353" v="2155" actId="700"/>
          <ac:spMkLst>
            <pc:docMk/>
            <pc:sldMk cId="2954081889" sldId="403"/>
            <ac:spMk id="4" creationId="{7A7D2E7C-3E80-16D0-3AF5-CB9E5FCEE151}"/>
          </ac:spMkLst>
        </pc:spChg>
        <pc:spChg chg="add mod ord">
          <ac:chgData name="Uwe Ricken" userId="f02567aecbed924b" providerId="LiveId" clId="{05F991DB-F590-45B3-B343-DF3BA6243F91}" dt="2025-01-18T10:28:54.200" v="2173" actId="20577"/>
          <ac:spMkLst>
            <pc:docMk/>
            <pc:sldMk cId="2954081889" sldId="403"/>
            <ac:spMk id="5" creationId="{9CEFDC6C-CEEB-A3D4-F712-F922A5666B7D}"/>
          </ac:spMkLst>
        </pc:spChg>
        <pc:picChg chg="add mod">
          <ac:chgData name="Uwe Ricken" userId="f02567aecbed924b" providerId="LiveId" clId="{05F991DB-F590-45B3-B343-DF3BA6243F91}" dt="2025-01-18T10:28:29.520" v="2157" actId="14100"/>
          <ac:picMkLst>
            <pc:docMk/>
            <pc:sldMk cId="2954081889" sldId="403"/>
            <ac:picMk id="7" creationId="{C3F61D8D-FCAA-9A60-9D81-B64DA66A16B0}"/>
          </ac:picMkLst>
        </pc:picChg>
      </pc:sldChg>
      <pc:sldChg chg="modSp mod">
        <pc:chgData name="Uwe Ricken" userId="f02567aecbed924b" providerId="LiveId" clId="{05F991DB-F590-45B3-B343-DF3BA6243F91}" dt="2025-01-19T15:44:59.660" v="2380" actId="20577"/>
        <pc:sldMkLst>
          <pc:docMk/>
          <pc:sldMk cId="3986546557" sldId="404"/>
        </pc:sldMkLst>
        <pc:spChg chg="mod">
          <ac:chgData name="Uwe Ricken" userId="f02567aecbed924b" providerId="LiveId" clId="{05F991DB-F590-45B3-B343-DF3BA6243F91}" dt="2025-01-19T15:44:59.660" v="2380" actId="20577"/>
          <ac:spMkLst>
            <pc:docMk/>
            <pc:sldMk cId="3986546557" sldId="404"/>
            <ac:spMk id="6" creationId="{8668E183-D5F2-A8B2-64E9-68CD09B5BE12}"/>
          </ac:spMkLst>
        </pc:spChg>
      </pc:sldChg>
      <pc:sldChg chg="modSp mod">
        <pc:chgData name="Uwe Ricken" userId="f02567aecbed924b" providerId="LiveId" clId="{05F991DB-F590-45B3-B343-DF3BA6243F91}" dt="2025-01-19T15:45:45.394" v="2398" actId="20577"/>
        <pc:sldMkLst>
          <pc:docMk/>
          <pc:sldMk cId="1428874735" sldId="405"/>
        </pc:sldMkLst>
        <pc:spChg chg="mod">
          <ac:chgData name="Uwe Ricken" userId="f02567aecbed924b" providerId="LiveId" clId="{05F991DB-F590-45B3-B343-DF3BA6243F91}" dt="2025-01-19T15:45:45.394" v="2398" actId="20577"/>
          <ac:spMkLst>
            <pc:docMk/>
            <pc:sldMk cId="1428874735" sldId="405"/>
            <ac:spMk id="6" creationId="{8668E183-D5F2-A8B2-64E9-68CD09B5BE12}"/>
          </ac:spMkLst>
        </pc:spChg>
      </pc:sldChg>
      <pc:sldChg chg="del">
        <pc:chgData name="Uwe Ricken" userId="f02567aecbed924b" providerId="LiveId" clId="{05F991DB-F590-45B3-B343-DF3BA6243F91}" dt="2025-01-18T07:42:53.507" v="928" actId="2696"/>
        <pc:sldMkLst>
          <pc:docMk/>
          <pc:sldMk cId="1636923485" sldId="41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419B01-702D-4879-AE3A-0F34CD7B4394}" type="datetimeFigureOut">
              <a:rPr lang="en-US" smtClean="0"/>
              <a:t>1/19/2025</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D87099-C0C6-4F38-9801-AB4DAE2F271C}" type="slidenum">
              <a:rPr lang="en-US" smtClean="0"/>
              <a:t>‹Nr.›</a:t>
            </a:fld>
            <a:endParaRPr lang="en-US"/>
          </a:p>
        </p:txBody>
      </p:sp>
    </p:spTree>
    <p:extLst>
      <p:ext uri="{BB962C8B-B14F-4D97-AF65-F5344CB8AC3E}">
        <p14:creationId xmlns:p14="http://schemas.microsoft.com/office/powerpoint/2010/main" val="3136540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25FEC-7C18-60B8-98B1-60D0F5B8C09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F5E642F-23D6-52E3-EBD2-5C2DF0A177CE}"/>
              </a:ext>
            </a:extLst>
          </p:cNvPr>
          <p:cNvSpPr>
            <a:spLocks noGrp="1" noRot="1" noChangeAspect="1"/>
          </p:cNvSpPr>
          <p:nvPr>
            <p:ph type="sldImg"/>
          </p:nvPr>
        </p:nvSpPr>
        <p:spPr>
          <a:xfrm>
            <a:off x="381000" y="685800"/>
            <a:ext cx="6096000" cy="3429000"/>
          </a:xfrm>
        </p:spPr>
      </p:sp>
      <p:sp>
        <p:nvSpPr>
          <p:cNvPr id="3" name="Notizenplatzhalter 2">
            <a:extLst>
              <a:ext uri="{FF2B5EF4-FFF2-40B4-BE49-F238E27FC236}">
                <a16:creationId xmlns:a16="http://schemas.microsoft.com/office/drawing/2014/main" id="{C3AA8CF4-52D7-91A4-F045-1784645DF03D}"/>
              </a:ext>
            </a:extLst>
          </p:cNvPr>
          <p:cNvSpPr>
            <a:spLocks noGrp="1"/>
          </p:cNvSpPr>
          <p:nvPr>
            <p:ph type="body" idx="1"/>
          </p:nvPr>
        </p:nvSpPr>
        <p:spPr/>
        <p:txBody>
          <a:bodyPr/>
          <a:lstStyle/>
          <a:p>
            <a:r>
              <a:rPr lang="fr-FR" dirty="0"/>
              <a:t>000 - Basics about relations indexes partitions allocation </a:t>
            </a:r>
            <a:r>
              <a:rPr lang="fr-FR" dirty="0" err="1"/>
              <a:t>units</a:t>
            </a:r>
            <a:r>
              <a:rPr lang="fr-FR" dirty="0"/>
              <a:t> pages </a:t>
            </a:r>
            <a:r>
              <a:rPr lang="fr-FR" dirty="0" err="1"/>
              <a:t>etc.sql</a:t>
            </a:r>
            <a:endParaRPr lang="fr-FR" dirty="0"/>
          </a:p>
        </p:txBody>
      </p:sp>
      <p:sp>
        <p:nvSpPr>
          <p:cNvPr id="4" name="Foliennummernplatzhalter 3">
            <a:extLst>
              <a:ext uri="{FF2B5EF4-FFF2-40B4-BE49-F238E27FC236}">
                <a16:creationId xmlns:a16="http://schemas.microsoft.com/office/drawing/2014/main" id="{88E34B57-B026-F483-9802-E5E07F12C497}"/>
              </a:ext>
            </a:extLst>
          </p:cNvPr>
          <p:cNvSpPr>
            <a:spLocks noGrp="1"/>
          </p:cNvSpPr>
          <p:nvPr>
            <p:ph type="sldNum" sz="quarter" idx="10"/>
          </p:nvPr>
        </p:nvSpPr>
        <p:spPr/>
        <p:txBody>
          <a:bodyPr/>
          <a:lstStyle/>
          <a:p>
            <a:fld id="{B8E5344A-B714-4F18-AE6B-1553157C321A}" type="slidenum">
              <a:rPr lang="en-US" smtClean="0"/>
              <a:t>9</a:t>
            </a:fld>
            <a:endParaRPr lang="en-US"/>
          </a:p>
        </p:txBody>
      </p:sp>
    </p:spTree>
    <p:extLst>
      <p:ext uri="{BB962C8B-B14F-4D97-AF65-F5344CB8AC3E}">
        <p14:creationId xmlns:p14="http://schemas.microsoft.com/office/powerpoint/2010/main" val="3690775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5FB60-BC53-6F1B-398D-0F6A52E54A4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92FD164-FF45-E917-64D4-A0CC57627564}"/>
              </a:ext>
            </a:extLst>
          </p:cNvPr>
          <p:cNvSpPr>
            <a:spLocks noGrp="1" noRot="1" noChangeAspect="1"/>
          </p:cNvSpPr>
          <p:nvPr>
            <p:ph type="sldImg"/>
          </p:nvPr>
        </p:nvSpPr>
        <p:spPr>
          <a:xfrm>
            <a:off x="381000" y="685800"/>
            <a:ext cx="6096000" cy="3429000"/>
          </a:xfrm>
        </p:spPr>
      </p:sp>
      <p:sp>
        <p:nvSpPr>
          <p:cNvPr id="3" name="Notizenplatzhalter 2">
            <a:extLst>
              <a:ext uri="{FF2B5EF4-FFF2-40B4-BE49-F238E27FC236}">
                <a16:creationId xmlns:a16="http://schemas.microsoft.com/office/drawing/2014/main" id="{456ECBD2-6E2A-E80A-96E3-48DD92D591B8}"/>
              </a:ext>
            </a:extLst>
          </p:cNvPr>
          <p:cNvSpPr>
            <a:spLocks noGrp="1"/>
          </p:cNvSpPr>
          <p:nvPr>
            <p:ph type="body" idx="1"/>
          </p:nvPr>
        </p:nvSpPr>
        <p:spPr/>
        <p:txBody>
          <a:bodyPr/>
          <a:lstStyle/>
          <a:p>
            <a:endParaRPr lang="fr-FR" dirty="0"/>
          </a:p>
        </p:txBody>
      </p:sp>
      <p:sp>
        <p:nvSpPr>
          <p:cNvPr id="4" name="Foliennummernplatzhalter 3">
            <a:extLst>
              <a:ext uri="{FF2B5EF4-FFF2-40B4-BE49-F238E27FC236}">
                <a16:creationId xmlns:a16="http://schemas.microsoft.com/office/drawing/2014/main" id="{88DAC099-C21C-92EF-5A1A-DBB435AC5DBE}"/>
              </a:ext>
            </a:extLst>
          </p:cNvPr>
          <p:cNvSpPr>
            <a:spLocks noGrp="1"/>
          </p:cNvSpPr>
          <p:nvPr>
            <p:ph type="sldNum" sz="quarter" idx="10"/>
          </p:nvPr>
        </p:nvSpPr>
        <p:spPr/>
        <p:txBody>
          <a:bodyPr/>
          <a:lstStyle/>
          <a:p>
            <a:fld id="{B8E5344A-B714-4F18-AE6B-1553157C321A}" type="slidenum">
              <a:rPr lang="en-US" smtClean="0"/>
              <a:t>10</a:t>
            </a:fld>
            <a:endParaRPr lang="en-US"/>
          </a:p>
        </p:txBody>
      </p:sp>
    </p:spTree>
    <p:extLst>
      <p:ext uri="{BB962C8B-B14F-4D97-AF65-F5344CB8AC3E}">
        <p14:creationId xmlns:p14="http://schemas.microsoft.com/office/powerpoint/2010/main" val="3994746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44245" y="1665289"/>
            <a:ext cx="11510683" cy="1763712"/>
          </a:xfrm>
        </p:spPr>
        <p:txBody>
          <a:bodyPr anchor="b">
            <a:normAutofit/>
          </a:bodyPr>
          <a:lstStyle>
            <a:lvl1pPr algn="ctr">
              <a:defRPr sz="4000" b="0">
                <a:solidFill>
                  <a:schemeClr val="accent1"/>
                </a:solidFill>
                <a:latin typeface="+mj-lt"/>
              </a:defRPr>
            </a:lvl1pPr>
          </a:lstStyle>
          <a:p>
            <a:r>
              <a:rPr lang="de-DE" noProof="0"/>
              <a:t>Mastertitelformat bearbeiten</a:t>
            </a:r>
            <a:endParaRPr lang="en-US" noProof="0" dirty="0"/>
          </a:p>
        </p:txBody>
      </p:sp>
      <p:sp>
        <p:nvSpPr>
          <p:cNvPr id="3" name="Untertitel 2"/>
          <p:cNvSpPr>
            <a:spLocks noGrp="1"/>
          </p:cNvSpPr>
          <p:nvPr>
            <p:ph type="subTitle" idx="1"/>
          </p:nvPr>
        </p:nvSpPr>
        <p:spPr>
          <a:xfrm>
            <a:off x="344245" y="3602044"/>
            <a:ext cx="11510683" cy="2011953"/>
          </a:xfrm>
        </p:spPr>
        <p:txBody>
          <a:bodyPr/>
          <a:lstStyle>
            <a:lvl1pPr marL="0" indent="0" algn="ctr">
              <a:buNone/>
              <a:defRPr sz="2400"/>
            </a:lvl1pPr>
            <a:lvl2pPr marL="457143" indent="0" algn="ctr">
              <a:buNone/>
              <a:defRPr sz="2000"/>
            </a:lvl2pPr>
            <a:lvl3pPr marL="914286" indent="0" algn="ctr">
              <a:buNone/>
              <a:defRPr sz="1867"/>
            </a:lvl3pPr>
            <a:lvl4pPr marL="1371430" indent="0" algn="ctr">
              <a:buNone/>
              <a:defRPr sz="1600"/>
            </a:lvl4pPr>
            <a:lvl5pPr marL="1828573" indent="0" algn="ctr">
              <a:buNone/>
              <a:defRPr sz="1600"/>
            </a:lvl5pPr>
            <a:lvl6pPr marL="2285718" indent="0" algn="ctr">
              <a:buNone/>
              <a:defRPr sz="1600"/>
            </a:lvl6pPr>
            <a:lvl7pPr marL="2742858" indent="0" algn="ctr">
              <a:buNone/>
              <a:defRPr sz="1600"/>
            </a:lvl7pPr>
            <a:lvl8pPr marL="3200000" indent="0" algn="ctr">
              <a:buNone/>
              <a:defRPr sz="1600"/>
            </a:lvl8pPr>
            <a:lvl9pPr marL="3657143" indent="0" algn="ctr">
              <a:buNone/>
              <a:defRPr sz="1600"/>
            </a:lvl9pPr>
          </a:lstStyle>
          <a:p>
            <a:r>
              <a:rPr lang="de-DE" noProof="0"/>
              <a:t>Master-Untertitelformat bearbeiten</a:t>
            </a:r>
            <a:endParaRPr lang="en-US" noProof="0" dirty="0"/>
          </a:p>
        </p:txBody>
      </p:sp>
    </p:spTree>
    <p:extLst>
      <p:ext uri="{BB962C8B-B14F-4D97-AF65-F5344CB8AC3E}">
        <p14:creationId xmlns:p14="http://schemas.microsoft.com/office/powerpoint/2010/main" val="2228901153"/>
      </p:ext>
    </p:extLst>
  </p:cSld>
  <p:clrMapOvr>
    <a:masterClrMapping/>
  </p:clrMapOvr>
  <p:extLst>
    <p:ext uri="{DCECCB84-F9BA-43D5-87BE-67443E8EF086}">
      <p15:sldGuideLst xmlns:p15="http://schemas.microsoft.com/office/powerpoint/2012/main">
        <p15:guide id="1" orient="horz" pos="232">
          <p15:clr>
            <a:srgbClr val="FBAE40"/>
          </p15:clr>
        </p15:guide>
        <p15:guide id="2" pos="2880">
          <p15:clr>
            <a:srgbClr val="FBAE40"/>
          </p15:clr>
        </p15:guide>
        <p15:guide id="3" orient="horz" pos="2160">
          <p15:clr>
            <a:srgbClr val="FBAE40"/>
          </p15:clr>
        </p15:guide>
        <p15:guide id="4"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4965" y="441326"/>
            <a:ext cx="9037636" cy="1116015"/>
          </a:xfrm>
        </p:spPr>
        <p:txBody>
          <a:bodyPr>
            <a:normAutofit/>
          </a:bodyPr>
          <a:lstStyle>
            <a:lvl1pPr>
              <a:defRPr sz="3200">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idx="1"/>
          </p:nvPr>
        </p:nvSpPr>
        <p:spPr>
          <a:xfrm>
            <a:off x="334965" y="1665288"/>
            <a:ext cx="11522075" cy="4572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2833924509"/>
      </p:ext>
    </p:extLst>
  </p:cSld>
  <p:clrMapOvr>
    <a:masterClrMapping/>
  </p:clrMapOvr>
  <p:extLst>
    <p:ext uri="{DCECCB84-F9BA-43D5-87BE-67443E8EF086}">
      <p15:sldGuideLst xmlns:p15="http://schemas.microsoft.com/office/powerpoint/2012/main">
        <p15:guide id="1" pos="21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34965" y="441326"/>
            <a:ext cx="9037635" cy="1116015"/>
          </a:xfrm>
        </p:spPr>
        <p:txBody>
          <a:bodyPr/>
          <a:lstStyle>
            <a:lvl1pPr>
              <a:defRPr>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sz="half" idx="1"/>
          </p:nvPr>
        </p:nvSpPr>
        <p:spPr>
          <a:xfrm>
            <a:off x="334966" y="1665288"/>
            <a:ext cx="5581743" cy="4572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
        <p:nvSpPr>
          <p:cNvPr id="4" name="Inhaltsplatzhalter 3"/>
          <p:cNvSpPr>
            <a:spLocks noGrp="1"/>
          </p:cNvSpPr>
          <p:nvPr>
            <p:ph sz="half" idx="2"/>
          </p:nvPr>
        </p:nvSpPr>
        <p:spPr>
          <a:xfrm>
            <a:off x="6271709" y="1665291"/>
            <a:ext cx="5585331" cy="4571999"/>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95276594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160">
          <p15:clr>
            <a:srgbClr val="FBAE40"/>
          </p15:clr>
        </p15:guide>
        <p15:guide id="4"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34966" y="441326"/>
            <a:ext cx="8640761" cy="1116013"/>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248095608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orient="horz" pos="2160">
          <p15:clr>
            <a:srgbClr val="FBAE40"/>
          </p15:clr>
        </p15:guide>
        <p15:guide id="4"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b Berater - Coding Examples">
    <p:spTree>
      <p:nvGrpSpPr>
        <p:cNvPr id="1" name=""/>
        <p:cNvGrpSpPr/>
        <p:nvPr/>
      </p:nvGrpSpPr>
      <p:grpSpPr>
        <a:xfrm>
          <a:off x="0" y="0"/>
          <a:ext cx="0" cy="0"/>
          <a:chOff x="0" y="0"/>
          <a:chExt cx="0" cy="0"/>
        </a:xfrm>
      </p:grpSpPr>
      <p:sp>
        <p:nvSpPr>
          <p:cNvPr id="3" name="Inhaltsplatzhalter 2"/>
          <p:cNvSpPr>
            <a:spLocks noGrp="1"/>
          </p:cNvSpPr>
          <p:nvPr>
            <p:ph idx="1"/>
          </p:nvPr>
        </p:nvSpPr>
        <p:spPr>
          <a:xfrm>
            <a:off x="5368066" y="1678742"/>
            <a:ext cx="6488975" cy="4558548"/>
          </a:xfrm>
        </p:spPr>
        <p:txBody>
          <a:bodyPr>
            <a:normAutofit/>
          </a:bodyPr>
          <a:lstStyle>
            <a:lvl1pPr marL="0" indent="0">
              <a:buNone/>
              <a:defRPr sz="1600">
                <a:latin typeface="Lucida Console" panose="020B0609040504020204" pitchFamily="49" charset="0"/>
              </a:defRPr>
            </a:lvl1pPr>
            <a:lvl2pPr marL="457155" indent="0">
              <a:buNone/>
              <a:defRPr sz="1600">
                <a:latin typeface="Lucida Console" panose="020B0609040504020204" pitchFamily="49" charset="0"/>
              </a:defRPr>
            </a:lvl2pPr>
            <a:lvl3pPr marL="914308" indent="0">
              <a:buNone/>
              <a:defRPr sz="1600">
                <a:latin typeface="Lucida Console" panose="020B0609040504020204" pitchFamily="49" charset="0"/>
              </a:defRPr>
            </a:lvl3pPr>
            <a:lvl4pPr marL="1371462" indent="0">
              <a:buNone/>
              <a:defRPr sz="1600">
                <a:latin typeface="Lucida Console" panose="020B0609040504020204" pitchFamily="49" charset="0"/>
              </a:defRPr>
            </a:lvl4pPr>
            <a:lvl5pPr marL="1828618" indent="0">
              <a:buNone/>
              <a:defRPr sz="1600">
                <a:latin typeface="Lucida Console" panose="020B0609040504020204" pitchFamily="49" charset="0"/>
              </a:defRPr>
            </a:lvl5pPr>
            <a:lvl6pPr>
              <a:defRPr sz="2000"/>
            </a:lvl6pPr>
            <a:lvl7pPr>
              <a:defRPr sz="2000"/>
            </a:lvl7pPr>
            <a:lvl8pPr>
              <a:defRPr sz="2000"/>
            </a:lvl8pPr>
            <a:lvl9pPr>
              <a:defRPr sz="2000"/>
            </a:lvl9pPr>
          </a:lstStyle>
          <a:p>
            <a:pPr lvl="0"/>
            <a:r>
              <a:rPr lang="de-DE" noProof="0"/>
              <a:t>Mastertextformat bearbeiten</a:t>
            </a:r>
          </a:p>
        </p:txBody>
      </p:sp>
      <p:sp>
        <p:nvSpPr>
          <p:cNvPr id="4" name="Textplatzhalter 3"/>
          <p:cNvSpPr>
            <a:spLocks noGrp="1"/>
          </p:cNvSpPr>
          <p:nvPr>
            <p:ph type="body" sz="half" idx="2"/>
          </p:nvPr>
        </p:nvSpPr>
        <p:spPr>
          <a:xfrm>
            <a:off x="334964" y="1678742"/>
            <a:ext cx="5033101" cy="4558548"/>
          </a:xfrm>
        </p:spPr>
        <p:txBody>
          <a:bodyPr/>
          <a:lstStyle>
            <a:lvl1pPr marL="228589" indent="-228589">
              <a:buFont typeface="Arial" panose="020B0604020202020204" pitchFamily="34" charset="0"/>
              <a:buChar char="•"/>
              <a:defRPr sz="1600"/>
            </a:lvl1pPr>
            <a:lvl2pPr marL="457143" indent="0">
              <a:buNone/>
              <a:defRPr sz="1467"/>
            </a:lvl2pPr>
            <a:lvl3pPr marL="914286" indent="0">
              <a:buNone/>
              <a:defRPr sz="1200"/>
            </a:lvl3pPr>
            <a:lvl4pPr marL="1371430" indent="0">
              <a:buNone/>
              <a:defRPr sz="1067"/>
            </a:lvl4pPr>
            <a:lvl5pPr marL="1828573" indent="0">
              <a:buNone/>
              <a:defRPr sz="1067"/>
            </a:lvl5pPr>
            <a:lvl6pPr marL="2285718" indent="0">
              <a:buNone/>
              <a:defRPr sz="1067"/>
            </a:lvl6pPr>
            <a:lvl7pPr marL="2742858" indent="0">
              <a:buNone/>
              <a:defRPr sz="1067"/>
            </a:lvl7pPr>
            <a:lvl8pPr marL="3200000" indent="0">
              <a:buNone/>
              <a:defRPr sz="1067"/>
            </a:lvl8pPr>
            <a:lvl9pPr marL="3657143" indent="0">
              <a:buNone/>
              <a:defRPr sz="1067"/>
            </a:lvl9pPr>
          </a:lstStyle>
          <a:p>
            <a:pPr lvl="0"/>
            <a:r>
              <a:rPr lang="de-DE" noProof="0"/>
              <a:t>Mastertextformat bearbeiten</a:t>
            </a:r>
          </a:p>
        </p:txBody>
      </p:sp>
      <p:sp>
        <p:nvSpPr>
          <p:cNvPr id="5" name="Titel 1">
            <a:extLst>
              <a:ext uri="{FF2B5EF4-FFF2-40B4-BE49-F238E27FC236}">
                <a16:creationId xmlns:a16="http://schemas.microsoft.com/office/drawing/2014/main" id="{A12C8F18-4741-03DA-3F19-FC0858FBFA9A}"/>
              </a:ext>
            </a:extLst>
          </p:cNvPr>
          <p:cNvSpPr>
            <a:spLocks noGrp="1"/>
          </p:cNvSpPr>
          <p:nvPr>
            <p:ph type="title"/>
          </p:nvPr>
        </p:nvSpPr>
        <p:spPr>
          <a:xfrm>
            <a:off x="334963" y="441326"/>
            <a:ext cx="9037637" cy="1116015"/>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302758968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335361" y="449032"/>
            <a:ext cx="9037240" cy="1108307"/>
          </a:xfrm>
          <a:prstGeom prst="rect">
            <a:avLst/>
          </a:prstGeom>
        </p:spPr>
        <p:txBody>
          <a:bodyPr anchor="ctr"/>
          <a:lstStyle/>
          <a:p>
            <a:r>
              <a:rPr lang="de-DE"/>
              <a:t>Mastertitelformat bearbeiten</a:t>
            </a:r>
            <a:endParaRPr lang="de-DE" dirty="0"/>
          </a:p>
        </p:txBody>
      </p:sp>
      <p:sp>
        <p:nvSpPr>
          <p:cNvPr id="3" name="Inhaltsplatzhalter 2"/>
          <p:cNvSpPr>
            <a:spLocks noGrp="1"/>
          </p:cNvSpPr>
          <p:nvPr>
            <p:ph sz="half" idx="1"/>
          </p:nvPr>
        </p:nvSpPr>
        <p:spPr>
          <a:xfrm>
            <a:off x="335360" y="1665288"/>
            <a:ext cx="5664629" cy="464403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192012" y="1665288"/>
            <a:ext cx="5664629" cy="464403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7592411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www.db-berater.de/" TargetMode="Externa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54107" y="450852"/>
            <a:ext cx="9018492" cy="1102353"/>
          </a:xfrm>
          <a:prstGeom prst="rect">
            <a:avLst/>
          </a:prstGeom>
        </p:spPr>
        <p:txBody>
          <a:bodyPr vert="horz" lIns="68579" tIns="34289" rIns="68579" bIns="34289" rtlCol="0" anchor="ctr">
            <a:norm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354107" y="1665290"/>
            <a:ext cx="11490063" cy="4571999"/>
          </a:xfrm>
          <a:prstGeom prst="rect">
            <a:avLst/>
          </a:prstGeom>
        </p:spPr>
        <p:txBody>
          <a:bodyPr vert="horz" lIns="68579" tIns="34289" rIns="68579" bIns="34289" rtlCol="0">
            <a:norm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Ebene</a:t>
            </a:r>
          </a:p>
          <a:p>
            <a:pPr lvl="2"/>
            <a:r>
              <a:rPr lang="en-US" noProof="0" dirty="0" err="1"/>
              <a:t>Dritte</a:t>
            </a:r>
            <a:r>
              <a:rPr lang="en-US" noProof="0" dirty="0"/>
              <a:t> Ebene</a:t>
            </a:r>
          </a:p>
          <a:p>
            <a:pPr lvl="3"/>
            <a:r>
              <a:rPr lang="en-US" noProof="0" dirty="0" err="1"/>
              <a:t>Vierte</a:t>
            </a:r>
            <a:r>
              <a:rPr lang="en-US" noProof="0" dirty="0"/>
              <a:t> Ebene</a:t>
            </a:r>
          </a:p>
          <a:p>
            <a:pPr lvl="4"/>
            <a:r>
              <a:rPr lang="en-US" noProof="0" dirty="0" err="1"/>
              <a:t>Fünfte</a:t>
            </a:r>
            <a:r>
              <a:rPr lang="en-US" noProof="0" dirty="0"/>
              <a:t> Ebene</a:t>
            </a:r>
          </a:p>
        </p:txBody>
      </p:sp>
      <p:sp>
        <p:nvSpPr>
          <p:cNvPr id="4" name="Textfeld 3"/>
          <p:cNvSpPr txBox="1"/>
          <p:nvPr/>
        </p:nvSpPr>
        <p:spPr>
          <a:xfrm>
            <a:off x="9372600" y="450848"/>
            <a:ext cx="2471568" cy="1231106"/>
          </a:xfrm>
          <a:prstGeom prst="rect">
            <a:avLst/>
          </a:prstGeom>
          <a:noFill/>
        </p:spPr>
        <p:txBody>
          <a:bodyPr wrap="square" rtlCol="0">
            <a:spAutoFit/>
          </a:bodyPr>
          <a:lstStyle/>
          <a:p>
            <a:pPr algn="r"/>
            <a:r>
              <a:rPr lang="en-US" sz="2400" b="1" noProof="0" dirty="0">
                <a:solidFill>
                  <a:schemeClr val="accent1"/>
                </a:solidFill>
                <a:latin typeface="Calibri" panose="020F0502020204030204" pitchFamily="34" charset="0"/>
              </a:rPr>
              <a:t>db </a:t>
            </a:r>
            <a:r>
              <a:rPr lang="en-US" sz="2400" b="1" noProof="0" dirty="0">
                <a:latin typeface="Calibri" panose="020F0502020204030204" pitchFamily="34" charset="0"/>
              </a:rPr>
              <a:t>Berater GmbH</a:t>
            </a:r>
          </a:p>
          <a:p>
            <a:pPr algn="r"/>
            <a:r>
              <a:rPr lang="en-US" sz="1000" b="1" noProof="0" dirty="0" err="1"/>
              <a:t>Planung</a:t>
            </a:r>
            <a:r>
              <a:rPr lang="en-US" sz="1000" b="1" noProof="0" dirty="0"/>
              <a:t> – Installation</a:t>
            </a:r>
            <a:r>
              <a:rPr lang="en-US" sz="1000" b="1" baseline="0" noProof="0" dirty="0"/>
              <a:t> – </a:t>
            </a:r>
            <a:r>
              <a:rPr lang="en-US" sz="1000" b="1" baseline="0" noProof="0" dirty="0" err="1"/>
              <a:t>Optimierung</a:t>
            </a:r>
            <a:br>
              <a:rPr lang="en-US" sz="1000" b="1" baseline="0" noProof="0" dirty="0"/>
            </a:br>
            <a:br>
              <a:rPr lang="en-US" sz="1000" b="1" baseline="0" noProof="0" dirty="0"/>
            </a:br>
            <a:endParaRPr lang="en-US" sz="1000" b="1" noProof="0" dirty="0"/>
          </a:p>
          <a:p>
            <a:pPr algn="r"/>
            <a:r>
              <a:rPr lang="en-US" sz="1000" b="1" noProof="0" dirty="0">
                <a:hlinkClick r:id="rId8"/>
              </a:rPr>
              <a:t>http://www.db-berater.de</a:t>
            </a:r>
            <a:endParaRPr lang="en-US" sz="1000" b="1" noProof="0" dirty="0"/>
          </a:p>
          <a:p>
            <a:pPr algn="r"/>
            <a:r>
              <a:rPr lang="en-US" sz="1000" b="1" noProof="0" dirty="0"/>
              <a:t>info@db-berater.de</a:t>
            </a:r>
          </a:p>
        </p:txBody>
      </p:sp>
      <p:sp>
        <p:nvSpPr>
          <p:cNvPr id="5" name="Rechteck 4">
            <a:extLst>
              <a:ext uri="{FF2B5EF4-FFF2-40B4-BE49-F238E27FC236}">
                <a16:creationId xmlns:a16="http://schemas.microsoft.com/office/drawing/2014/main" id="{CE3090C9-CD56-60CA-9231-B8662A341995}"/>
              </a:ext>
            </a:extLst>
          </p:cNvPr>
          <p:cNvSpPr/>
          <p:nvPr/>
        </p:nvSpPr>
        <p:spPr>
          <a:xfrm>
            <a:off x="0" y="6309320"/>
            <a:ext cx="12192000" cy="54868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extfeld 7"/>
          <p:cNvSpPr txBox="1"/>
          <p:nvPr/>
        </p:nvSpPr>
        <p:spPr>
          <a:xfrm>
            <a:off x="9648395" y="6429773"/>
            <a:ext cx="2296227" cy="276999"/>
          </a:xfrm>
          <a:prstGeom prst="rect">
            <a:avLst/>
          </a:prstGeom>
          <a:noFill/>
        </p:spPr>
        <p:txBody>
          <a:bodyPr wrap="square" rtlCol="0">
            <a:spAutoFit/>
          </a:bodyPr>
          <a:lstStyle/>
          <a:p>
            <a:pPr algn="r"/>
            <a:r>
              <a:rPr lang="en-US" sz="1200" b="1" noProof="0" dirty="0">
                <a:solidFill>
                  <a:schemeClr val="bg1"/>
                </a:solidFill>
              </a:rPr>
              <a:t>© db</a:t>
            </a:r>
            <a:r>
              <a:rPr lang="en-US" sz="1200" b="1" baseline="0" noProof="0" dirty="0">
                <a:solidFill>
                  <a:schemeClr val="bg1"/>
                </a:solidFill>
              </a:rPr>
              <a:t> Berater GmbH (</a:t>
            </a:r>
            <a:fld id="{918F7804-3F46-47BC-B8F6-F601438D5C89}" type="datetimeyyyy">
              <a:rPr lang="en-US" sz="1200" b="1" baseline="0" noProof="0" smtClean="0">
                <a:solidFill>
                  <a:schemeClr val="bg1"/>
                </a:solidFill>
              </a:rPr>
              <a:t>2025</a:t>
            </a:fld>
            <a:r>
              <a:rPr lang="en-US" sz="1200" b="1" baseline="0" noProof="0" dirty="0">
                <a:solidFill>
                  <a:schemeClr val="bg1"/>
                </a:solidFill>
              </a:rPr>
              <a:t>)</a:t>
            </a:r>
            <a:endParaRPr lang="en-US" sz="1200" b="1" noProof="0" dirty="0">
              <a:solidFill>
                <a:schemeClr val="bg1"/>
              </a:solidFill>
            </a:endParaRPr>
          </a:p>
        </p:txBody>
      </p:sp>
      <p:sp>
        <p:nvSpPr>
          <p:cNvPr id="7" name="Textfeld 6"/>
          <p:cNvSpPr txBox="1"/>
          <p:nvPr/>
        </p:nvSpPr>
        <p:spPr>
          <a:xfrm>
            <a:off x="290584" y="6429773"/>
            <a:ext cx="4845309" cy="276999"/>
          </a:xfrm>
          <a:prstGeom prst="rect">
            <a:avLst/>
          </a:prstGeom>
          <a:noFill/>
        </p:spPr>
        <p:txBody>
          <a:bodyPr wrap="square" rtlCol="0">
            <a:spAutoFit/>
          </a:bodyPr>
          <a:lstStyle/>
          <a:p>
            <a:r>
              <a:rPr lang="en-US" sz="1200" b="1" noProof="0" dirty="0">
                <a:solidFill>
                  <a:schemeClr val="bg2"/>
                </a:solidFill>
              </a:rPr>
              <a:t>Author</a:t>
            </a:r>
            <a:r>
              <a:rPr lang="en-US" sz="1200" b="1" noProof="0" dirty="0">
                <a:solidFill>
                  <a:schemeClr val="bg1"/>
                </a:solidFill>
              </a:rPr>
              <a:t>: Uwe Ricken (Data Platform MVP / MCM)</a:t>
            </a:r>
          </a:p>
        </p:txBody>
      </p:sp>
    </p:spTree>
    <p:extLst>
      <p:ext uri="{BB962C8B-B14F-4D97-AF65-F5344CB8AC3E}">
        <p14:creationId xmlns:p14="http://schemas.microsoft.com/office/powerpoint/2010/main" val="892119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309" rtl="0" eaLnBrk="1" latinLnBrk="0" hangingPunct="1">
        <a:lnSpc>
          <a:spcPct val="90000"/>
        </a:lnSpc>
        <a:spcBef>
          <a:spcPct val="0"/>
        </a:spcBef>
        <a:buNone/>
        <a:defRPr sz="3200" b="1" kern="1200">
          <a:solidFill>
            <a:srgbClr val="5B9BD5"/>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de-DE"/>
      </a:defPPr>
      <a:lvl1pPr marL="0" algn="l" defTabSz="914309" rtl="0" eaLnBrk="1" latinLnBrk="0" hangingPunct="1">
        <a:defRPr sz="1867" kern="1200">
          <a:solidFill>
            <a:schemeClr val="tx1"/>
          </a:solidFill>
          <a:latin typeface="+mn-lt"/>
          <a:ea typeface="+mn-ea"/>
          <a:cs typeface="+mn-cs"/>
        </a:defRPr>
      </a:lvl1pPr>
      <a:lvl2pPr marL="457155" algn="l" defTabSz="914309" rtl="0" eaLnBrk="1" latinLnBrk="0" hangingPunct="1">
        <a:defRPr sz="1867" kern="1200">
          <a:solidFill>
            <a:schemeClr val="tx1"/>
          </a:solidFill>
          <a:latin typeface="+mn-lt"/>
          <a:ea typeface="+mn-ea"/>
          <a:cs typeface="+mn-cs"/>
        </a:defRPr>
      </a:lvl2pPr>
      <a:lvl3pPr marL="914309" algn="l" defTabSz="914309" rtl="0" eaLnBrk="1" latinLnBrk="0" hangingPunct="1">
        <a:defRPr sz="1867" kern="1200">
          <a:solidFill>
            <a:schemeClr val="tx1"/>
          </a:solidFill>
          <a:latin typeface="+mn-lt"/>
          <a:ea typeface="+mn-ea"/>
          <a:cs typeface="+mn-cs"/>
        </a:defRPr>
      </a:lvl3pPr>
      <a:lvl4pPr marL="1371464" algn="l" defTabSz="914309" rtl="0" eaLnBrk="1" latinLnBrk="0" hangingPunct="1">
        <a:defRPr sz="1867" kern="1200">
          <a:solidFill>
            <a:schemeClr val="tx1"/>
          </a:solidFill>
          <a:latin typeface="+mn-lt"/>
          <a:ea typeface="+mn-ea"/>
          <a:cs typeface="+mn-cs"/>
        </a:defRPr>
      </a:lvl4pPr>
      <a:lvl5pPr marL="1828618" algn="l" defTabSz="914309" rtl="0" eaLnBrk="1" latinLnBrk="0" hangingPunct="1">
        <a:defRPr sz="1867" kern="1200">
          <a:solidFill>
            <a:schemeClr val="tx1"/>
          </a:solidFill>
          <a:latin typeface="+mn-lt"/>
          <a:ea typeface="+mn-ea"/>
          <a:cs typeface="+mn-cs"/>
        </a:defRPr>
      </a:lvl5pPr>
      <a:lvl6pPr marL="2285774" algn="l" defTabSz="914309" rtl="0" eaLnBrk="1" latinLnBrk="0" hangingPunct="1">
        <a:defRPr sz="1867" kern="1200">
          <a:solidFill>
            <a:schemeClr val="tx1"/>
          </a:solidFill>
          <a:latin typeface="+mn-lt"/>
          <a:ea typeface="+mn-ea"/>
          <a:cs typeface="+mn-cs"/>
        </a:defRPr>
      </a:lvl6pPr>
      <a:lvl7pPr marL="2742926" algn="l" defTabSz="914309" rtl="0" eaLnBrk="1" latinLnBrk="0" hangingPunct="1">
        <a:defRPr sz="1867" kern="1200">
          <a:solidFill>
            <a:schemeClr val="tx1"/>
          </a:solidFill>
          <a:latin typeface="+mn-lt"/>
          <a:ea typeface="+mn-ea"/>
          <a:cs typeface="+mn-cs"/>
        </a:defRPr>
      </a:lvl7pPr>
      <a:lvl8pPr marL="3200080" algn="l" defTabSz="914309" rtl="0" eaLnBrk="1" latinLnBrk="0" hangingPunct="1">
        <a:defRPr sz="1867" kern="1200">
          <a:solidFill>
            <a:schemeClr val="tx1"/>
          </a:solidFill>
          <a:latin typeface="+mn-lt"/>
          <a:ea typeface="+mn-ea"/>
          <a:cs typeface="+mn-cs"/>
        </a:defRPr>
      </a:lvl8pPr>
      <a:lvl9pPr marL="3657235" algn="l" defTabSz="914309"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db-berater.de/downloads/ERP_Demo_2012.bak" TargetMode="External"/><Relationship Id="rId2" Type="http://schemas.openxmlformats.org/officeDocument/2006/relationships/hyperlink" Target="https://github.com/db-berater/solving-deadlock-scenarios" TargetMode="External"/><Relationship Id="rId1" Type="http://schemas.openxmlformats.org/officeDocument/2006/relationships/slideLayout" Target="../slideLayouts/slideLayout2.xml"/><Relationship Id="rId5" Type="http://schemas.openxmlformats.org/officeDocument/2006/relationships/hyperlink" Target="https://go.microsoft.com/fwlink/?linkid=2220149&amp;clcid=0x407&amp;culture=de-de&amp;country=de" TargetMode="External"/><Relationship Id="rId4" Type="http://schemas.openxmlformats.org/officeDocument/2006/relationships/hyperlink" Target="https://github.com/ErikEJ/SqlQueryStres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uwe.ricken@db-berater.de" TargetMode="External"/><Relationship Id="rId7" Type="http://schemas.openxmlformats.org/officeDocument/2006/relationships/image" Target="../media/image2.jpg"/><Relationship Id="rId2" Type="http://schemas.openxmlformats.org/officeDocument/2006/relationships/hyperlink" Target="http://www.db-berater.de/" TargetMode="Externa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bsky.app/profile/sqlbambi.bsky.social" TargetMode="External"/><Relationship Id="rId4" Type="http://schemas.openxmlformats.org/officeDocument/2006/relationships/hyperlink" Target="http://www.sqlmaster.de/" TargetMode="External"/><Relationship Id="rId9"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earn.microsoft.com/en-us/sql/relational-databases/media/sql-server-transaction-locking-and-row-versioning-guide/sql-server-lock-conflict-compatibility.png?view=sql-server-ver16#lightbo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3F2781-03F5-529F-F38B-F5D4FD12CCB6}"/>
              </a:ext>
            </a:extLst>
          </p:cNvPr>
          <p:cNvSpPr>
            <a:spLocks noGrp="1"/>
          </p:cNvSpPr>
          <p:nvPr>
            <p:ph type="ctrTitle"/>
          </p:nvPr>
        </p:nvSpPr>
        <p:spPr/>
        <p:txBody>
          <a:bodyPr/>
          <a:lstStyle/>
          <a:p>
            <a:r>
              <a:rPr lang="en-US" dirty="0"/>
              <a:t>Deadlock Scenarios</a:t>
            </a:r>
          </a:p>
        </p:txBody>
      </p:sp>
      <p:sp>
        <p:nvSpPr>
          <p:cNvPr id="3" name="Untertitel 2">
            <a:extLst>
              <a:ext uri="{FF2B5EF4-FFF2-40B4-BE49-F238E27FC236}">
                <a16:creationId xmlns:a16="http://schemas.microsoft.com/office/drawing/2014/main" id="{AC4BE029-9EF0-3C13-9557-100970EE12A9}"/>
              </a:ext>
            </a:extLst>
          </p:cNvPr>
          <p:cNvSpPr>
            <a:spLocks noGrp="1"/>
          </p:cNvSpPr>
          <p:nvPr>
            <p:ph type="subTitle" idx="1"/>
          </p:nvPr>
        </p:nvSpPr>
        <p:spPr/>
        <p:txBody>
          <a:bodyPr/>
          <a:lstStyle/>
          <a:p>
            <a:r>
              <a:rPr lang="en-US" dirty="0"/>
              <a:t>How to solve Deadlock Scenarios</a:t>
            </a:r>
          </a:p>
        </p:txBody>
      </p:sp>
    </p:spTree>
    <p:extLst>
      <p:ext uri="{BB962C8B-B14F-4D97-AF65-F5344CB8AC3E}">
        <p14:creationId xmlns:p14="http://schemas.microsoft.com/office/powerpoint/2010/main" val="3145909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20B9B-6DAD-3ED5-1631-BD70AC9DADAF}"/>
            </a:ext>
          </a:extLst>
        </p:cNvPr>
        <p:cNvGrpSpPr/>
        <p:nvPr/>
      </p:nvGrpSpPr>
      <p:grpSpPr>
        <a:xfrm>
          <a:off x="0" y="0"/>
          <a:ext cx="0" cy="0"/>
          <a:chOff x="0" y="0"/>
          <a:chExt cx="0" cy="0"/>
        </a:xfrm>
      </p:grpSpPr>
      <p:sp>
        <p:nvSpPr>
          <p:cNvPr id="5" name="Inhaltsplatzhalter 4">
            <a:extLst>
              <a:ext uri="{FF2B5EF4-FFF2-40B4-BE49-F238E27FC236}">
                <a16:creationId xmlns:a16="http://schemas.microsoft.com/office/drawing/2014/main" id="{21ECE7E1-7F6B-944B-1C44-5B8D352D6294}"/>
              </a:ext>
            </a:extLst>
          </p:cNvPr>
          <p:cNvSpPr>
            <a:spLocks noGrp="1"/>
          </p:cNvSpPr>
          <p:nvPr>
            <p:ph idx="1"/>
          </p:nvPr>
        </p:nvSpPr>
        <p:spPr/>
        <p:txBody>
          <a:bodyPr/>
          <a:lstStyle/>
          <a:p>
            <a:r>
              <a:rPr lang="en-US" sz="1600" dirty="0">
                <a:solidFill>
                  <a:srgbClr val="0000FF"/>
                </a:solidFill>
                <a:highlight>
                  <a:srgbClr val="FFFFFF"/>
                </a:highlight>
                <a:latin typeface="Cascadia Mono" panose="020B0609020000020004" pitchFamily="49" charset="0"/>
              </a:rPr>
              <a:t>BEGIN</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TRANSACTION</a:t>
            </a:r>
            <a:endParaRPr lang="en-US"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GO</a:t>
            </a:r>
            <a:endParaRPr lang="en-US" sz="1600" dirty="0">
              <a:solidFill>
                <a:srgbClr val="000000"/>
              </a:solidFill>
              <a:highlight>
                <a:srgbClr val="FFFFFF"/>
              </a:highlight>
              <a:latin typeface="Cascadia Mono" panose="020B0609020000020004" pitchFamily="49" charset="0"/>
            </a:endParaRPr>
          </a:p>
          <a:p>
            <a:r>
              <a:rPr lang="en-US" dirty="0">
                <a:solidFill>
                  <a:srgbClr val="FF00FF"/>
                </a:solidFill>
                <a:highlight>
                  <a:srgbClr val="FFFFFF"/>
                </a:highlight>
                <a:latin typeface="Cascadia Mono" panose="020B0609020000020004" pitchFamily="49" charset="0"/>
              </a:rPr>
              <a:t>   </a:t>
            </a:r>
            <a:r>
              <a:rPr lang="en-US" sz="1600" dirty="0">
                <a:solidFill>
                  <a:srgbClr val="FF00FF"/>
                </a:solidFill>
                <a:highlight>
                  <a:srgbClr val="FFFFFF"/>
                </a:highlight>
                <a:latin typeface="Cascadia Mono" panose="020B0609020000020004" pitchFamily="49" charset="0"/>
              </a:rPr>
              <a:t>UPDATE </a:t>
            </a:r>
            <a:r>
              <a:rPr lang="en-US" sz="1600" dirty="0" err="1">
                <a:solidFill>
                  <a:srgbClr val="000000"/>
                </a:solidFill>
                <a:highlight>
                  <a:srgbClr val="FFFFFF"/>
                </a:highlight>
                <a:latin typeface="Cascadia Mono" panose="020B0609020000020004" pitchFamily="49" charset="0"/>
              </a:rPr>
              <a:t>dbo</a:t>
            </a:r>
            <a:r>
              <a:rPr lang="en-US" sz="1600" dirty="0" err="1">
                <a:solidFill>
                  <a:srgbClr val="8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customers</a:t>
            </a:r>
            <a:endParaRPr lang="en-US"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   SET    </a:t>
            </a:r>
            <a:r>
              <a:rPr lang="en-US" sz="1600" dirty="0" err="1">
                <a:solidFill>
                  <a:srgbClr val="000000"/>
                </a:solidFill>
                <a:highlight>
                  <a:srgbClr val="FFFFFF"/>
                </a:highlight>
                <a:latin typeface="Cascadia Mono" panose="020B0609020000020004" pitchFamily="49" charset="0"/>
              </a:rPr>
              <a:t>c_name</a:t>
            </a:r>
            <a:r>
              <a:rPr lang="en-US" sz="1600" dirty="0">
                <a:solidFill>
                  <a:srgbClr val="000000"/>
                </a:solidFill>
                <a:highlight>
                  <a:srgbClr val="FFFFFF"/>
                </a:highlight>
                <a:latin typeface="Cascadia Mono" panose="020B0609020000020004" pitchFamily="49" charset="0"/>
              </a:rPr>
              <a:t> </a:t>
            </a:r>
            <a:r>
              <a:rPr lang="en-US" sz="1600" dirty="0">
                <a:solidFill>
                  <a:srgbClr val="8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a:t>
            </a:r>
            <a:r>
              <a:rPr lang="en-US" sz="1600" dirty="0">
                <a:solidFill>
                  <a:srgbClr val="FF0000"/>
                </a:solidFill>
                <a:highlight>
                  <a:srgbClr val="FFFFFF"/>
                </a:highlight>
                <a:latin typeface="Cascadia Mono" panose="020B0609020000020004" pitchFamily="49" charset="0"/>
              </a:rPr>
              <a:t>'Uwe Ricken’</a:t>
            </a:r>
            <a:endParaRPr lang="en-US"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   WHERE  </a:t>
            </a:r>
            <a:r>
              <a:rPr lang="en-US" sz="1600" dirty="0" err="1">
                <a:solidFill>
                  <a:srgbClr val="000000"/>
                </a:solidFill>
                <a:highlight>
                  <a:srgbClr val="FFFFFF"/>
                </a:highlight>
                <a:latin typeface="Cascadia Mono" panose="020B0609020000020004" pitchFamily="49" charset="0"/>
              </a:rPr>
              <a:t>c_custkey</a:t>
            </a:r>
            <a:r>
              <a:rPr lang="en-US" sz="1600" dirty="0">
                <a:solidFill>
                  <a:srgbClr val="000000"/>
                </a:solidFill>
                <a:highlight>
                  <a:srgbClr val="FFFFFF"/>
                </a:highlight>
                <a:latin typeface="Cascadia Mono" panose="020B0609020000020004" pitchFamily="49" charset="0"/>
              </a:rPr>
              <a:t> &lt;</a:t>
            </a:r>
            <a:r>
              <a:rPr lang="en-US" sz="1600" dirty="0">
                <a:solidFill>
                  <a:srgbClr val="8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10</a:t>
            </a:r>
            <a:endParaRPr lang="en-US" dirty="0"/>
          </a:p>
        </p:txBody>
      </p:sp>
      <p:sp>
        <p:nvSpPr>
          <p:cNvPr id="6" name="Textplatzhalter 5">
            <a:extLst>
              <a:ext uri="{FF2B5EF4-FFF2-40B4-BE49-F238E27FC236}">
                <a16:creationId xmlns:a16="http://schemas.microsoft.com/office/drawing/2014/main" id="{D8AAAFD4-786F-ACB5-6862-87777F786995}"/>
              </a:ext>
            </a:extLst>
          </p:cNvPr>
          <p:cNvSpPr>
            <a:spLocks noGrp="1"/>
          </p:cNvSpPr>
          <p:nvPr>
            <p:ph type="body" sz="half" idx="2"/>
          </p:nvPr>
        </p:nvSpPr>
        <p:spPr/>
        <p:txBody>
          <a:bodyPr/>
          <a:lstStyle/>
          <a:p>
            <a:endParaRPr lang="en-US" dirty="0"/>
          </a:p>
        </p:txBody>
      </p:sp>
      <p:sp>
        <p:nvSpPr>
          <p:cNvPr id="4" name="Titel 9">
            <a:extLst>
              <a:ext uri="{FF2B5EF4-FFF2-40B4-BE49-F238E27FC236}">
                <a16:creationId xmlns:a16="http://schemas.microsoft.com/office/drawing/2014/main" id="{958C59DB-3926-9DEA-71F8-0022F7D71D59}"/>
              </a:ext>
            </a:extLst>
          </p:cNvPr>
          <p:cNvSpPr>
            <a:spLocks noGrp="1"/>
          </p:cNvSpPr>
          <p:nvPr>
            <p:ph type="title"/>
          </p:nvPr>
        </p:nvSpPr>
        <p:spPr/>
        <p:txBody>
          <a:bodyPr/>
          <a:lstStyle/>
          <a:p>
            <a:r>
              <a:rPr lang="en-US" dirty="0"/>
              <a:t>Lock Escalation</a:t>
            </a:r>
          </a:p>
        </p:txBody>
      </p:sp>
      <p:graphicFrame>
        <p:nvGraphicFramePr>
          <p:cNvPr id="2" name="Tabelle 1">
            <a:extLst>
              <a:ext uri="{FF2B5EF4-FFF2-40B4-BE49-F238E27FC236}">
                <a16:creationId xmlns:a16="http://schemas.microsoft.com/office/drawing/2014/main" id="{15FCBFAD-7406-E4A7-EE40-E33816022536}"/>
              </a:ext>
            </a:extLst>
          </p:cNvPr>
          <p:cNvGraphicFramePr>
            <a:graphicFrameLocks noGrp="1"/>
          </p:cNvGraphicFramePr>
          <p:nvPr/>
        </p:nvGraphicFramePr>
        <p:xfrm>
          <a:off x="1814944" y="1564246"/>
          <a:ext cx="2817218" cy="773040"/>
        </p:xfrm>
        <a:graphic>
          <a:graphicData uri="http://schemas.openxmlformats.org/drawingml/2006/table">
            <a:tbl>
              <a:tblPr firstRow="1" bandRow="1">
                <a:tableStyleId>{5C22544A-7EE6-4342-B048-85BDC9FD1C3A}</a:tableStyleId>
              </a:tblPr>
              <a:tblGrid>
                <a:gridCol w="822423">
                  <a:extLst>
                    <a:ext uri="{9D8B030D-6E8A-4147-A177-3AD203B41FA5}">
                      <a16:colId xmlns:a16="http://schemas.microsoft.com/office/drawing/2014/main" val="2872294666"/>
                    </a:ext>
                  </a:extLst>
                </a:gridCol>
                <a:gridCol w="616267">
                  <a:extLst>
                    <a:ext uri="{9D8B030D-6E8A-4147-A177-3AD203B41FA5}">
                      <a16:colId xmlns:a16="http://schemas.microsoft.com/office/drawing/2014/main" val="2542042051"/>
                    </a:ext>
                  </a:extLst>
                </a:gridCol>
                <a:gridCol w="689264">
                  <a:extLst>
                    <a:ext uri="{9D8B030D-6E8A-4147-A177-3AD203B41FA5}">
                      <a16:colId xmlns:a16="http://schemas.microsoft.com/office/drawing/2014/main" val="1071245696"/>
                    </a:ext>
                  </a:extLst>
                </a:gridCol>
                <a:gridCol w="689264">
                  <a:extLst>
                    <a:ext uri="{9D8B030D-6E8A-4147-A177-3AD203B41FA5}">
                      <a16:colId xmlns:a16="http://schemas.microsoft.com/office/drawing/2014/main" val="3540005839"/>
                    </a:ext>
                  </a:extLst>
                </a:gridCol>
              </a:tblGrid>
              <a:tr h="234120">
                <a:tc gridSpan="4">
                  <a:txBody>
                    <a:bodyPr/>
                    <a:lstStyle/>
                    <a:p>
                      <a:pPr algn="ctr"/>
                      <a:r>
                        <a:rPr lang="en-US" sz="1400" b="1" dirty="0"/>
                        <a:t>HEAP / (non)clustered Index</a:t>
                      </a: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360101897"/>
                  </a:ext>
                </a:extLst>
              </a:tr>
              <a:tr h="234120">
                <a:tc>
                  <a:txBody>
                    <a:bodyPr/>
                    <a:lstStyle/>
                    <a:p>
                      <a:pPr algn="ctr"/>
                      <a:r>
                        <a:rPr lang="en-US" sz="900" b="1" dirty="0" err="1"/>
                        <a:t>c_custkey</a:t>
                      </a:r>
                      <a:endParaRPr lang="en-US" sz="900" b="1" dirty="0"/>
                    </a:p>
                  </a:txBody>
                  <a:tcPr/>
                </a:tc>
                <a:tc>
                  <a:txBody>
                    <a:bodyPr/>
                    <a:lstStyle/>
                    <a:p>
                      <a:pPr algn="ctr"/>
                      <a:r>
                        <a:rPr lang="en-US" sz="900" b="1" dirty="0" err="1"/>
                        <a:t>c_name</a:t>
                      </a:r>
                      <a:endParaRPr lang="en-US" sz="900" b="1" dirty="0"/>
                    </a:p>
                  </a:txBody>
                  <a:tcPr/>
                </a:tc>
                <a:tc>
                  <a:txBody>
                    <a:bodyPr/>
                    <a:lstStyle/>
                    <a:p>
                      <a:pPr algn="ctr"/>
                      <a:endParaRPr lang="en-US" sz="900" b="1"/>
                    </a:p>
                  </a:txBody>
                  <a:tcPr/>
                </a:tc>
                <a:tc>
                  <a:txBody>
                    <a:bodyPr/>
                    <a:lstStyle/>
                    <a:p>
                      <a:pPr algn="ctr"/>
                      <a:endParaRPr lang="en-US" sz="900" b="1"/>
                    </a:p>
                  </a:txBody>
                  <a:tcPr/>
                </a:tc>
                <a:extLst>
                  <a:ext uri="{0D108BD9-81ED-4DB2-BD59-A6C34878D82A}">
                    <a16:rowId xmlns:a16="http://schemas.microsoft.com/office/drawing/2014/main" val="4227130636"/>
                  </a:ext>
                </a:extLst>
              </a:tr>
              <a:tr h="234120">
                <a:tc>
                  <a:txBody>
                    <a:bodyPr/>
                    <a:lstStyle/>
                    <a:p>
                      <a:pPr algn="ctr"/>
                      <a:r>
                        <a:rPr lang="en-US" sz="900" b="1" dirty="0"/>
                        <a:t>10</a:t>
                      </a:r>
                    </a:p>
                  </a:txBody>
                  <a:tcPr/>
                </a:tc>
                <a:tc>
                  <a:txBody>
                    <a:bodyPr/>
                    <a:lstStyle/>
                    <a:p>
                      <a:pPr algn="ctr"/>
                      <a:r>
                        <a:rPr lang="en-US" sz="900" b="1" dirty="0"/>
                        <a:t>John</a:t>
                      </a:r>
                    </a:p>
                  </a:txBody>
                  <a:tcPr/>
                </a:tc>
                <a:tc>
                  <a:txBody>
                    <a:bodyPr/>
                    <a:lstStyle/>
                    <a:p>
                      <a:pPr algn="ctr"/>
                      <a:endParaRPr lang="en-US" sz="900" b="1" dirty="0"/>
                    </a:p>
                  </a:txBody>
                  <a:tcPr/>
                </a:tc>
                <a:tc>
                  <a:txBody>
                    <a:bodyPr/>
                    <a:lstStyle/>
                    <a:p>
                      <a:pPr algn="ctr"/>
                      <a:endParaRPr lang="en-US" sz="900" b="1" dirty="0"/>
                    </a:p>
                  </a:txBody>
                  <a:tcPr/>
                </a:tc>
                <a:extLst>
                  <a:ext uri="{0D108BD9-81ED-4DB2-BD59-A6C34878D82A}">
                    <a16:rowId xmlns:a16="http://schemas.microsoft.com/office/drawing/2014/main" val="2691871036"/>
                  </a:ext>
                </a:extLst>
              </a:tr>
            </a:tbl>
          </a:graphicData>
        </a:graphic>
      </p:graphicFrame>
      <p:sp>
        <p:nvSpPr>
          <p:cNvPr id="3" name="Textfeld 2">
            <a:extLst>
              <a:ext uri="{FF2B5EF4-FFF2-40B4-BE49-F238E27FC236}">
                <a16:creationId xmlns:a16="http://schemas.microsoft.com/office/drawing/2014/main" id="{116CAEAF-4B46-4BC5-48C9-96E9A23679E8}"/>
              </a:ext>
            </a:extLst>
          </p:cNvPr>
          <p:cNvSpPr txBox="1"/>
          <p:nvPr/>
        </p:nvSpPr>
        <p:spPr>
          <a:xfrm>
            <a:off x="2192480" y="3124111"/>
            <a:ext cx="2001982" cy="307777"/>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400" b="1" dirty="0"/>
              <a:t>Partition 1</a:t>
            </a:r>
          </a:p>
        </p:txBody>
      </p:sp>
      <p:sp>
        <p:nvSpPr>
          <p:cNvPr id="9" name="Textfeld 8">
            <a:extLst>
              <a:ext uri="{FF2B5EF4-FFF2-40B4-BE49-F238E27FC236}">
                <a16:creationId xmlns:a16="http://schemas.microsoft.com/office/drawing/2014/main" id="{D31C7FB9-CA37-0D24-5488-3FF266369146}"/>
              </a:ext>
            </a:extLst>
          </p:cNvPr>
          <p:cNvSpPr txBox="1"/>
          <p:nvPr/>
        </p:nvSpPr>
        <p:spPr>
          <a:xfrm>
            <a:off x="2198828" y="3947074"/>
            <a:ext cx="1995634" cy="1988726"/>
          </a:xfrm>
          <a:prstGeom prst="rect">
            <a:avLst/>
          </a:prstGeom>
          <a:solidFill>
            <a:schemeClr val="accent6">
              <a:lumMod val="20000"/>
              <a:lumOff val="80000"/>
            </a:schemeClr>
          </a:solidFill>
          <a:ln w="12700">
            <a:solidFill>
              <a:schemeClr val="tx1"/>
            </a:solidFill>
          </a:ln>
        </p:spPr>
        <p:txBody>
          <a:bodyPr wrap="square" rtlCol="0">
            <a:noAutofit/>
          </a:bodyPr>
          <a:lstStyle/>
          <a:p>
            <a:pPr>
              <a:tabLst>
                <a:tab pos="360363" algn="l"/>
              </a:tabLst>
            </a:pPr>
            <a:r>
              <a:rPr lang="en-US" sz="1000" b="1" dirty="0">
                <a:solidFill>
                  <a:srgbClr val="FF0000"/>
                </a:solidFill>
              </a:rPr>
              <a:t>X</a:t>
            </a:r>
            <a:r>
              <a:rPr lang="en-US" sz="1000" dirty="0"/>
              <a:t>	row</a:t>
            </a:r>
          </a:p>
          <a:p>
            <a:pPr>
              <a:tabLst>
                <a:tab pos="360363" algn="l"/>
              </a:tabLst>
            </a:pPr>
            <a:r>
              <a:rPr lang="en-US" sz="1000" b="1" dirty="0">
                <a:solidFill>
                  <a:srgbClr val="FF0000"/>
                </a:solidFill>
              </a:rPr>
              <a:t>X </a:t>
            </a:r>
            <a:r>
              <a:rPr lang="en-US" sz="1000" dirty="0"/>
              <a:t>	row</a:t>
            </a:r>
          </a:p>
          <a:p>
            <a:pPr>
              <a:tabLst>
                <a:tab pos="360363" algn="l"/>
              </a:tabLst>
            </a:pPr>
            <a:r>
              <a:rPr lang="en-US" sz="1000" b="1" dirty="0">
                <a:solidFill>
                  <a:srgbClr val="FF0000"/>
                </a:solidFill>
              </a:rPr>
              <a:t>X </a:t>
            </a:r>
            <a:r>
              <a:rPr lang="en-US" sz="1000" dirty="0"/>
              <a:t>	row</a:t>
            </a:r>
          </a:p>
          <a:p>
            <a:pPr>
              <a:tabLst>
                <a:tab pos="360363" algn="l"/>
              </a:tabLst>
            </a:pPr>
            <a:r>
              <a:rPr lang="en-US" sz="1000" b="1" dirty="0">
                <a:solidFill>
                  <a:srgbClr val="FF0000"/>
                </a:solidFill>
              </a:rPr>
              <a:t>X </a:t>
            </a:r>
            <a:r>
              <a:rPr lang="en-US" sz="1000" dirty="0"/>
              <a:t>	row</a:t>
            </a:r>
          </a:p>
          <a:p>
            <a:pPr>
              <a:tabLst>
                <a:tab pos="360363" algn="l"/>
              </a:tabLst>
            </a:pPr>
            <a:r>
              <a:rPr lang="en-US" sz="1000" b="1" dirty="0">
                <a:solidFill>
                  <a:srgbClr val="FF0000"/>
                </a:solidFill>
              </a:rPr>
              <a:t>X </a:t>
            </a:r>
            <a:r>
              <a:rPr lang="en-US" sz="1000" dirty="0"/>
              <a:t>	row</a:t>
            </a:r>
          </a:p>
          <a:p>
            <a:pPr>
              <a:tabLst>
                <a:tab pos="360363" algn="l"/>
              </a:tabLst>
            </a:pPr>
            <a:r>
              <a:rPr lang="en-US" sz="1000" b="1" dirty="0">
                <a:solidFill>
                  <a:srgbClr val="FF0000"/>
                </a:solidFill>
              </a:rPr>
              <a:t>X </a:t>
            </a:r>
            <a:r>
              <a:rPr lang="en-US" sz="1000" dirty="0"/>
              <a:t>	row</a:t>
            </a:r>
          </a:p>
          <a:p>
            <a:pPr>
              <a:tabLst>
                <a:tab pos="360363" algn="l"/>
              </a:tabLst>
            </a:pPr>
            <a:r>
              <a:rPr lang="en-US" sz="1000" b="1" dirty="0">
                <a:solidFill>
                  <a:srgbClr val="FF0000"/>
                </a:solidFill>
              </a:rPr>
              <a:t>X </a:t>
            </a:r>
            <a:r>
              <a:rPr lang="en-US" sz="1000" b="1" dirty="0"/>
              <a:t>	</a:t>
            </a:r>
            <a:r>
              <a:rPr lang="en-US" sz="1000" dirty="0"/>
              <a:t>row</a:t>
            </a:r>
          </a:p>
          <a:p>
            <a:pPr>
              <a:tabLst>
                <a:tab pos="360363" algn="l"/>
              </a:tabLst>
            </a:pPr>
            <a:r>
              <a:rPr lang="en-US" sz="1000" dirty="0"/>
              <a:t>11	row</a:t>
            </a:r>
          </a:p>
          <a:p>
            <a:pPr>
              <a:tabLst>
                <a:tab pos="360363" algn="l"/>
              </a:tabLst>
            </a:pPr>
            <a:r>
              <a:rPr lang="en-US" sz="1000" dirty="0"/>
              <a:t>-	row</a:t>
            </a:r>
          </a:p>
          <a:p>
            <a:pPr marL="285750" indent="-285750">
              <a:buFontTx/>
              <a:buChar char="-"/>
              <a:tabLst>
                <a:tab pos="360363" algn="l"/>
              </a:tabLst>
            </a:pPr>
            <a:endParaRPr lang="en-US" sz="1000" dirty="0"/>
          </a:p>
          <a:p>
            <a:pPr marL="285750" indent="-285750">
              <a:buFontTx/>
              <a:buChar char="-"/>
              <a:tabLst>
                <a:tab pos="360363" algn="l"/>
              </a:tabLst>
            </a:pPr>
            <a:endParaRPr lang="en-US" sz="1000" dirty="0"/>
          </a:p>
        </p:txBody>
      </p:sp>
      <p:sp>
        <p:nvSpPr>
          <p:cNvPr id="37" name="Textfeld 36">
            <a:extLst>
              <a:ext uri="{FF2B5EF4-FFF2-40B4-BE49-F238E27FC236}">
                <a16:creationId xmlns:a16="http://schemas.microsoft.com/office/drawing/2014/main" id="{AA0742B5-88C0-44EB-01BD-8D1604762C7E}"/>
              </a:ext>
            </a:extLst>
          </p:cNvPr>
          <p:cNvSpPr txBox="1"/>
          <p:nvPr/>
        </p:nvSpPr>
        <p:spPr>
          <a:xfrm>
            <a:off x="4006607" y="1893322"/>
            <a:ext cx="481659" cy="369332"/>
          </a:xfrm>
          <a:prstGeom prst="rect">
            <a:avLst/>
          </a:prstGeom>
          <a:noFill/>
        </p:spPr>
        <p:txBody>
          <a:bodyPr wrap="square" rtlCol="0">
            <a:spAutoFit/>
          </a:bodyPr>
          <a:lstStyle/>
          <a:p>
            <a:pPr algn="ctr"/>
            <a:r>
              <a:rPr lang="en-US" b="1" dirty="0">
                <a:solidFill>
                  <a:srgbClr val="FF0000"/>
                </a:solidFill>
              </a:rPr>
              <a:t>IX</a:t>
            </a:r>
          </a:p>
        </p:txBody>
      </p:sp>
      <p:cxnSp>
        <p:nvCxnSpPr>
          <p:cNvPr id="10" name="Verbinder: gewinkelt 9">
            <a:extLst>
              <a:ext uri="{FF2B5EF4-FFF2-40B4-BE49-F238E27FC236}">
                <a16:creationId xmlns:a16="http://schemas.microsoft.com/office/drawing/2014/main" id="{D617C04A-8713-7838-8118-145C855E3727}"/>
              </a:ext>
            </a:extLst>
          </p:cNvPr>
          <p:cNvCxnSpPr>
            <a:cxnSpLocks/>
            <a:stCxn id="2" idx="1"/>
            <a:endCxn id="7" idx="1"/>
          </p:cNvCxnSpPr>
          <p:nvPr/>
        </p:nvCxnSpPr>
        <p:spPr>
          <a:xfrm rot="10800000" flipH="1" flipV="1">
            <a:off x="1814944" y="1950765"/>
            <a:ext cx="377536" cy="1855079"/>
          </a:xfrm>
          <a:prstGeom prst="bentConnector3">
            <a:avLst>
              <a:gd name="adj1" fmla="val -6055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Verbinder: gewinkelt 25">
            <a:extLst>
              <a:ext uri="{FF2B5EF4-FFF2-40B4-BE49-F238E27FC236}">
                <a16:creationId xmlns:a16="http://schemas.microsoft.com/office/drawing/2014/main" id="{344F7BA0-7AB0-1994-7D0C-CBA681C10D50}"/>
              </a:ext>
            </a:extLst>
          </p:cNvPr>
          <p:cNvCxnSpPr>
            <a:cxnSpLocks/>
            <a:stCxn id="7" idx="1"/>
            <a:endCxn id="11" idx="1"/>
          </p:cNvCxnSpPr>
          <p:nvPr/>
        </p:nvCxnSpPr>
        <p:spPr>
          <a:xfrm rot="10800000" flipH="1" flipV="1">
            <a:off x="2192480" y="3805845"/>
            <a:ext cx="6348" cy="1135592"/>
          </a:xfrm>
          <a:prstGeom prst="bentConnector3">
            <a:avLst>
              <a:gd name="adj1" fmla="val -9648834"/>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D4DBFC6A-BDE1-0057-ECA1-E181DA3258CE}"/>
              </a:ext>
            </a:extLst>
          </p:cNvPr>
          <p:cNvSpPr txBox="1"/>
          <p:nvPr/>
        </p:nvSpPr>
        <p:spPr>
          <a:xfrm>
            <a:off x="2198828" y="3947074"/>
            <a:ext cx="1995633" cy="1988726"/>
          </a:xfrm>
          <a:prstGeom prst="rect">
            <a:avLst/>
          </a:prstGeom>
          <a:solidFill>
            <a:schemeClr val="accent6">
              <a:lumMod val="20000"/>
              <a:lumOff val="80000"/>
            </a:schemeClr>
          </a:solidFill>
          <a:ln w="12700">
            <a:solidFill>
              <a:schemeClr val="tx1"/>
            </a:solidFill>
          </a:ln>
        </p:spPr>
        <p:txBody>
          <a:bodyPr wrap="square" rtlCol="0">
            <a:noAutofit/>
          </a:bodyPr>
          <a:lstStyle/>
          <a:p>
            <a:pPr>
              <a:tabLst>
                <a:tab pos="360363" algn="l"/>
              </a:tabLst>
            </a:pPr>
            <a:r>
              <a:rPr lang="en-US" sz="1000" dirty="0"/>
              <a:t>1	row</a:t>
            </a:r>
          </a:p>
          <a:p>
            <a:pPr>
              <a:tabLst>
                <a:tab pos="360363" algn="l"/>
              </a:tabLst>
            </a:pPr>
            <a:r>
              <a:rPr lang="en-US" sz="1000" dirty="0"/>
              <a:t>2	row</a:t>
            </a:r>
          </a:p>
          <a:p>
            <a:pPr>
              <a:tabLst>
                <a:tab pos="360363" algn="l"/>
              </a:tabLst>
            </a:pPr>
            <a:r>
              <a:rPr lang="en-US" sz="1000" dirty="0"/>
              <a:t>3	row</a:t>
            </a:r>
          </a:p>
          <a:p>
            <a:pPr>
              <a:tabLst>
                <a:tab pos="360363" algn="l"/>
              </a:tabLst>
            </a:pPr>
            <a:r>
              <a:rPr lang="en-US" sz="1000" dirty="0"/>
              <a:t>-	row</a:t>
            </a:r>
          </a:p>
          <a:p>
            <a:pPr>
              <a:tabLst>
                <a:tab pos="360363" algn="l"/>
              </a:tabLst>
            </a:pPr>
            <a:r>
              <a:rPr lang="en-US" sz="1000" dirty="0"/>
              <a:t>-	row</a:t>
            </a:r>
          </a:p>
          <a:p>
            <a:pPr>
              <a:tabLst>
                <a:tab pos="360363" algn="l"/>
              </a:tabLst>
            </a:pPr>
            <a:r>
              <a:rPr lang="en-US" sz="1000" dirty="0"/>
              <a:t>-	row</a:t>
            </a:r>
          </a:p>
          <a:p>
            <a:pPr>
              <a:tabLst>
                <a:tab pos="360363" algn="l"/>
              </a:tabLst>
            </a:pPr>
            <a:r>
              <a:rPr lang="en-US" sz="1000" dirty="0"/>
              <a:t>10	row</a:t>
            </a:r>
          </a:p>
          <a:p>
            <a:pPr>
              <a:tabLst>
                <a:tab pos="360363" algn="l"/>
              </a:tabLst>
            </a:pPr>
            <a:r>
              <a:rPr lang="en-US" sz="1000" dirty="0"/>
              <a:t>-	row</a:t>
            </a:r>
          </a:p>
          <a:p>
            <a:pPr>
              <a:tabLst>
                <a:tab pos="360363" algn="l"/>
              </a:tabLst>
            </a:pPr>
            <a:r>
              <a:rPr lang="en-US" sz="1000" dirty="0"/>
              <a:t>-	row</a:t>
            </a:r>
          </a:p>
          <a:p>
            <a:pPr marL="285750" indent="-285750">
              <a:buFontTx/>
              <a:buChar char="-"/>
              <a:tabLst>
                <a:tab pos="360363" algn="l"/>
              </a:tabLst>
            </a:pPr>
            <a:endParaRPr lang="en-US" sz="1000" dirty="0"/>
          </a:p>
          <a:p>
            <a:pPr marL="285750" indent="-285750">
              <a:buFontTx/>
              <a:buChar char="-"/>
              <a:tabLst>
                <a:tab pos="360363" algn="l"/>
              </a:tabLst>
            </a:pPr>
            <a:endParaRPr lang="en-US" sz="1000" dirty="0"/>
          </a:p>
        </p:txBody>
      </p:sp>
      <p:sp>
        <p:nvSpPr>
          <p:cNvPr id="28" name="Textfeld 27">
            <a:extLst>
              <a:ext uri="{FF2B5EF4-FFF2-40B4-BE49-F238E27FC236}">
                <a16:creationId xmlns:a16="http://schemas.microsoft.com/office/drawing/2014/main" id="{4ADE8A2A-59E3-DD87-4908-624EF471922D}"/>
              </a:ext>
            </a:extLst>
          </p:cNvPr>
          <p:cNvSpPr txBox="1"/>
          <p:nvPr/>
        </p:nvSpPr>
        <p:spPr>
          <a:xfrm>
            <a:off x="2198829" y="3651956"/>
            <a:ext cx="2001982" cy="307777"/>
          </a:xfrm>
          <a:prstGeom prst="rect">
            <a:avLst/>
          </a:prstGeom>
          <a:solidFill>
            <a:schemeClr val="accent4">
              <a:lumMod val="40000"/>
              <a:lumOff val="60000"/>
            </a:schemeClr>
          </a:solidFill>
          <a:ln w="12700">
            <a:solidFill>
              <a:schemeClr val="tx1"/>
            </a:solidFill>
          </a:ln>
        </p:spPr>
        <p:txBody>
          <a:bodyPr wrap="square" rtlCol="0">
            <a:spAutoFit/>
          </a:bodyPr>
          <a:lstStyle/>
          <a:p>
            <a:pPr>
              <a:tabLst>
                <a:tab pos="360363" algn="l"/>
              </a:tabLst>
            </a:pPr>
            <a:r>
              <a:rPr lang="en-US" sz="1400" b="1" dirty="0"/>
              <a:t>	PAGE</a:t>
            </a:r>
          </a:p>
        </p:txBody>
      </p:sp>
      <p:sp>
        <p:nvSpPr>
          <p:cNvPr id="7" name="Textfeld 6">
            <a:extLst>
              <a:ext uri="{FF2B5EF4-FFF2-40B4-BE49-F238E27FC236}">
                <a16:creationId xmlns:a16="http://schemas.microsoft.com/office/drawing/2014/main" id="{22E5C574-5CA8-9494-E6D6-2096AA4BEA89}"/>
              </a:ext>
            </a:extLst>
          </p:cNvPr>
          <p:cNvSpPr txBox="1"/>
          <p:nvPr/>
        </p:nvSpPr>
        <p:spPr>
          <a:xfrm>
            <a:off x="2192480" y="3651956"/>
            <a:ext cx="463697" cy="307777"/>
          </a:xfrm>
          <a:prstGeom prst="rect">
            <a:avLst/>
          </a:prstGeom>
          <a:noFill/>
          <a:ln>
            <a:noFill/>
          </a:ln>
        </p:spPr>
        <p:txBody>
          <a:bodyPr wrap="square" rtlCol="0">
            <a:spAutoFit/>
          </a:bodyPr>
          <a:lstStyle/>
          <a:p>
            <a:pPr algn="ctr"/>
            <a:r>
              <a:rPr lang="en-US" sz="1400" b="1" dirty="0">
                <a:solidFill>
                  <a:srgbClr val="FF0000"/>
                </a:solidFill>
              </a:rPr>
              <a:t>IX</a:t>
            </a:r>
          </a:p>
        </p:txBody>
      </p:sp>
      <p:sp>
        <p:nvSpPr>
          <p:cNvPr id="13" name="Textfeld 12">
            <a:extLst>
              <a:ext uri="{FF2B5EF4-FFF2-40B4-BE49-F238E27FC236}">
                <a16:creationId xmlns:a16="http://schemas.microsoft.com/office/drawing/2014/main" id="{BCD8E3D4-1598-90EC-5D80-71466E3423EF}"/>
              </a:ext>
            </a:extLst>
          </p:cNvPr>
          <p:cNvSpPr txBox="1"/>
          <p:nvPr/>
        </p:nvSpPr>
        <p:spPr>
          <a:xfrm>
            <a:off x="5428539" y="3912596"/>
            <a:ext cx="3296652" cy="73866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400" dirty="0"/>
              <a:t>If to much granular locks occur, Microsoft SQL Server will lock the object itself but not the single rows!</a:t>
            </a:r>
          </a:p>
        </p:txBody>
      </p:sp>
      <p:sp>
        <p:nvSpPr>
          <p:cNvPr id="14" name="Geschweifte Klammer rechts 13">
            <a:extLst>
              <a:ext uri="{FF2B5EF4-FFF2-40B4-BE49-F238E27FC236}">
                <a16:creationId xmlns:a16="http://schemas.microsoft.com/office/drawing/2014/main" id="{D13E191E-CD04-5E16-75D9-38DAEF7366AC}"/>
              </a:ext>
            </a:extLst>
          </p:cNvPr>
          <p:cNvSpPr/>
          <p:nvPr/>
        </p:nvSpPr>
        <p:spPr>
          <a:xfrm>
            <a:off x="4305425" y="3597275"/>
            <a:ext cx="365682" cy="2355958"/>
          </a:xfrm>
          <a:prstGeom prst="rightBrace">
            <a:avLst>
              <a:gd name="adj1" fmla="val 8333"/>
              <a:gd name="adj2" fmla="val 4946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Verbinder: gewinkelt 14">
            <a:extLst>
              <a:ext uri="{FF2B5EF4-FFF2-40B4-BE49-F238E27FC236}">
                <a16:creationId xmlns:a16="http://schemas.microsoft.com/office/drawing/2014/main" id="{575053EB-BE44-CAC6-0A2E-4C0C88AA7595}"/>
              </a:ext>
            </a:extLst>
          </p:cNvPr>
          <p:cNvCxnSpPr>
            <a:cxnSpLocks/>
            <a:stCxn id="14" idx="1"/>
            <a:endCxn id="13" idx="2"/>
          </p:cNvCxnSpPr>
          <p:nvPr/>
        </p:nvCxnSpPr>
        <p:spPr>
          <a:xfrm rot="10800000" flipH="1">
            <a:off x="4671107" y="4651261"/>
            <a:ext cx="2405758" cy="111295"/>
          </a:xfrm>
          <a:prstGeom prst="bentConnector4">
            <a:avLst>
              <a:gd name="adj1" fmla="val 16498"/>
              <a:gd name="adj2" fmla="val -516357"/>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Verbinder: gewinkelt 15">
            <a:extLst>
              <a:ext uri="{FF2B5EF4-FFF2-40B4-BE49-F238E27FC236}">
                <a16:creationId xmlns:a16="http://schemas.microsoft.com/office/drawing/2014/main" id="{7F87387E-33CD-984D-8A3D-CB7958E41D05}"/>
              </a:ext>
            </a:extLst>
          </p:cNvPr>
          <p:cNvCxnSpPr>
            <a:cxnSpLocks/>
            <a:stCxn id="13" idx="1"/>
            <a:endCxn id="2" idx="3"/>
          </p:cNvCxnSpPr>
          <p:nvPr/>
        </p:nvCxnSpPr>
        <p:spPr>
          <a:xfrm rot="10800000">
            <a:off x="4632163" y="1950766"/>
            <a:ext cx="796377" cy="2331162"/>
          </a:xfrm>
          <a:prstGeom prst="bentConnector3">
            <a:avLst>
              <a:gd name="adj1" fmla="val 50000"/>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2D3FB582-7E21-2F0F-A157-4672A8A2EC1C}"/>
              </a:ext>
            </a:extLst>
          </p:cNvPr>
          <p:cNvSpPr txBox="1"/>
          <p:nvPr/>
        </p:nvSpPr>
        <p:spPr>
          <a:xfrm>
            <a:off x="4006607" y="1893322"/>
            <a:ext cx="481659" cy="369332"/>
          </a:xfrm>
          <a:prstGeom prst="rect">
            <a:avLst/>
          </a:prstGeom>
          <a:noFill/>
        </p:spPr>
        <p:txBody>
          <a:bodyPr wrap="square" rtlCol="0">
            <a:spAutoFit/>
          </a:bodyPr>
          <a:lstStyle/>
          <a:p>
            <a:pPr algn="ctr"/>
            <a:r>
              <a:rPr lang="en-US" b="1" dirty="0">
                <a:solidFill>
                  <a:srgbClr val="FF0000"/>
                </a:solidFill>
              </a:rPr>
              <a:t>X</a:t>
            </a:r>
          </a:p>
        </p:txBody>
      </p:sp>
    </p:spTree>
    <p:extLst>
      <p:ext uri="{BB962C8B-B14F-4D97-AF65-F5344CB8AC3E}">
        <p14:creationId xmlns:p14="http://schemas.microsoft.com/office/powerpoint/2010/main" val="121814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xit" presetSubtype="0" fill="hold" grpId="1" nodeType="withEffect">
                                  <p:stCondLst>
                                    <p:cond delay="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par>
                                <p:cTn id="57" presetID="10" presetClass="entr" presetSubtype="0"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par>
                                <p:cTn id="60" presetID="10" presetClass="entr" presetSubtype="0" fill="hold" grpId="2" nodeType="with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par>
                                <p:cTn id="63" presetID="10" presetClass="exit" presetSubtype="0" fill="hold" grpId="1" nodeType="withEffect">
                                  <p:stCondLst>
                                    <p:cond delay="0"/>
                                  </p:stCondLst>
                                  <p:childTnLst>
                                    <p:animEffect transition="out" filter="fade">
                                      <p:cBhvr>
                                        <p:cTn id="64" dur="500"/>
                                        <p:tgtEl>
                                          <p:spTgt spid="7"/>
                                        </p:tgtEl>
                                      </p:cBhvr>
                                    </p:animEffect>
                                    <p:set>
                                      <p:cBhvr>
                                        <p:cTn id="65" dur="1" fill="hold">
                                          <p:stCondLst>
                                            <p:cond delay="499"/>
                                          </p:stCondLst>
                                        </p:cTn>
                                        <p:tgtEl>
                                          <p:spTgt spid="7"/>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37"/>
                                        </p:tgtEl>
                                      </p:cBhvr>
                                    </p:animEffect>
                                    <p:set>
                                      <p:cBhvr>
                                        <p:cTn id="68" dur="1" fill="hold">
                                          <p:stCondLst>
                                            <p:cond delay="499"/>
                                          </p:stCondLst>
                                        </p:cTn>
                                        <p:tgtEl>
                                          <p:spTgt spid="37"/>
                                        </p:tgtEl>
                                        <p:attrNameLst>
                                          <p:attrName>style.visibility</p:attrName>
                                        </p:attrNameLst>
                                      </p:cBhvr>
                                      <p:to>
                                        <p:strVal val="hidden"/>
                                      </p:to>
                                    </p:set>
                                  </p:childTnLst>
                                </p:cTn>
                              </p:par>
                              <p:par>
                                <p:cTn id="69" presetID="10"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animBg="1"/>
      <p:bldP spid="9" grpId="0" animBg="1"/>
      <p:bldP spid="37" grpId="0"/>
      <p:bldP spid="37" grpId="1"/>
      <p:bldP spid="11" grpId="0" animBg="1"/>
      <p:bldP spid="11" grpId="1" animBg="1"/>
      <p:bldP spid="11" grpId="2" animBg="1"/>
      <p:bldP spid="28" grpId="0" animBg="1"/>
      <p:bldP spid="7" grpId="0"/>
      <p:bldP spid="7" grpId="1"/>
      <p:bldP spid="13" grpId="0" animBg="1"/>
      <p:bldP spid="14" grpId="0" animBg="1"/>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30165-3DF9-D1F3-6EF0-D93657CC769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4AB19DD4-D07B-A63B-15A0-292B33294F30}"/>
              </a:ext>
            </a:extLst>
          </p:cNvPr>
          <p:cNvSpPr>
            <a:spLocks noGrp="1"/>
          </p:cNvSpPr>
          <p:nvPr>
            <p:ph type="ctrTitle"/>
          </p:nvPr>
        </p:nvSpPr>
        <p:spPr/>
        <p:txBody>
          <a:bodyPr/>
          <a:lstStyle/>
          <a:p>
            <a:r>
              <a:rPr lang="en-US" dirty="0"/>
              <a:t>Transaction Isolation Levels</a:t>
            </a:r>
          </a:p>
        </p:txBody>
      </p:sp>
      <p:sp>
        <p:nvSpPr>
          <p:cNvPr id="5" name="Untertitel 4">
            <a:extLst>
              <a:ext uri="{FF2B5EF4-FFF2-40B4-BE49-F238E27FC236}">
                <a16:creationId xmlns:a16="http://schemas.microsoft.com/office/drawing/2014/main" id="{12F026EE-A3F6-D476-40B1-59D0DFEBEB8D}"/>
              </a:ext>
            </a:extLst>
          </p:cNvPr>
          <p:cNvSpPr>
            <a:spLocks noGrp="1"/>
          </p:cNvSpPr>
          <p:nvPr>
            <p:ph type="subTitle" idx="1"/>
          </p:nvPr>
        </p:nvSpPr>
        <p:spPr/>
        <p:txBody>
          <a:bodyPr/>
          <a:lstStyle/>
          <a:p>
            <a:pPr algn="l">
              <a:tabLst>
                <a:tab pos="2393891" algn="l"/>
              </a:tabLst>
            </a:pPr>
            <a:r>
              <a:rPr lang="en-US" dirty="0"/>
              <a:t>	controlling the management of </a:t>
            </a:r>
            <a:r>
              <a:rPr lang="en-US" b="1" dirty="0"/>
              <a:t>visibility</a:t>
            </a:r>
          </a:p>
        </p:txBody>
      </p:sp>
    </p:spTree>
    <p:extLst>
      <p:ext uri="{BB962C8B-B14F-4D97-AF65-F5344CB8AC3E}">
        <p14:creationId xmlns:p14="http://schemas.microsoft.com/office/powerpoint/2010/main" val="702285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5C4EDA-0E45-AE7F-692A-A895059972F1}"/>
              </a:ext>
            </a:extLst>
          </p:cNvPr>
          <p:cNvSpPr>
            <a:spLocks noGrp="1"/>
          </p:cNvSpPr>
          <p:nvPr>
            <p:ph type="title"/>
          </p:nvPr>
        </p:nvSpPr>
        <p:spPr>
          <a:xfrm>
            <a:off x="335361" y="449032"/>
            <a:ext cx="9037240" cy="1108307"/>
          </a:xfrm>
        </p:spPr>
        <p:txBody>
          <a:bodyPr/>
          <a:lstStyle/>
          <a:p>
            <a:r>
              <a:rPr lang="en-US" dirty="0"/>
              <a:t>Transaction Isolation Levels</a:t>
            </a:r>
          </a:p>
        </p:txBody>
      </p:sp>
      <p:sp>
        <p:nvSpPr>
          <p:cNvPr id="6" name="Inhaltsplatzhalter 5">
            <a:extLst>
              <a:ext uri="{FF2B5EF4-FFF2-40B4-BE49-F238E27FC236}">
                <a16:creationId xmlns:a16="http://schemas.microsoft.com/office/drawing/2014/main" id="{B5BC0322-276E-07FC-A94C-D603BD8CA13A}"/>
              </a:ext>
            </a:extLst>
          </p:cNvPr>
          <p:cNvSpPr>
            <a:spLocks noGrp="1"/>
          </p:cNvSpPr>
          <p:nvPr>
            <p:ph sz="half" idx="1"/>
          </p:nvPr>
        </p:nvSpPr>
        <p:spPr>
          <a:xfrm>
            <a:off x="335360" y="1665288"/>
            <a:ext cx="7768116" cy="4644032"/>
          </a:xfrm>
        </p:spPr>
        <p:txBody>
          <a:bodyPr/>
          <a:lstStyle/>
          <a:p>
            <a:r>
              <a:rPr lang="en-US" dirty="0"/>
              <a:t>Dining Philosophers Problem</a:t>
            </a:r>
          </a:p>
          <a:p>
            <a:pPr lvl="1"/>
            <a:r>
              <a:rPr lang="en-US" dirty="0"/>
              <a:t>Five philosophers sit at a round table, alternating between thinking and eating. Each philosopher has a plate of spaghetti and a fork on either side of their plate.</a:t>
            </a:r>
          </a:p>
          <a:p>
            <a:pPr lvl="1"/>
            <a:r>
              <a:rPr lang="en-US" dirty="0"/>
              <a:t>To eat, a philosopher needs to use both forks. Since each philosopher shares a fork with their neighbor, there are only five forks available.</a:t>
            </a:r>
          </a:p>
          <a:p>
            <a:pPr lvl="1"/>
            <a:r>
              <a:rPr lang="en-US" dirty="0"/>
              <a:t>Philosophers must avoid </a:t>
            </a:r>
            <a:r>
              <a:rPr lang="en-US" b="1" dirty="0"/>
              <a:t>deadlock</a:t>
            </a:r>
            <a:r>
              <a:rPr lang="en-US" dirty="0"/>
              <a:t>, where each philosopher picks up one fork and waits indefinitely for the other fork to become available.</a:t>
            </a:r>
          </a:p>
          <a:p>
            <a:pPr lvl="1"/>
            <a:r>
              <a:rPr lang="en-US" dirty="0"/>
              <a:t>Strategies include allowing only a subset of philosophers to pick up forks at the same time, using a waiter to control access to forks, or implementing an asymmetric solution to break potential deadlocks.</a:t>
            </a:r>
          </a:p>
          <a:p>
            <a:r>
              <a:rPr lang="en-US" dirty="0"/>
              <a:t>This problem illustrates issues of resource allocation and synchronization in concurrent programming, highlighting challenges in ensuring deadlock-free and efficient resource sharing among processes.</a:t>
            </a:r>
          </a:p>
        </p:txBody>
      </p:sp>
      <p:pic>
        <p:nvPicPr>
          <p:cNvPr id="1026" name="Picture 2">
            <a:extLst>
              <a:ext uri="{FF2B5EF4-FFF2-40B4-BE49-F238E27FC236}">
                <a16:creationId xmlns:a16="http://schemas.microsoft.com/office/drawing/2014/main" id="{C89B4A94-E9B8-9603-8EAB-15B004564D7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275836" y="1665288"/>
            <a:ext cx="3580804" cy="3711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276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5B1B6-4C6E-1A35-DF79-24AC12DB05A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422EFBC-5255-F851-78EC-B7CECB5999F0}"/>
              </a:ext>
            </a:extLst>
          </p:cNvPr>
          <p:cNvSpPr>
            <a:spLocks noGrp="1"/>
          </p:cNvSpPr>
          <p:nvPr>
            <p:ph type="title"/>
          </p:nvPr>
        </p:nvSpPr>
        <p:spPr/>
        <p:txBody>
          <a:bodyPr/>
          <a:lstStyle/>
          <a:p>
            <a:r>
              <a:rPr lang="en-US" dirty="0"/>
              <a:t>Transaction Isolation Levels</a:t>
            </a:r>
          </a:p>
        </p:txBody>
      </p:sp>
      <p:sp>
        <p:nvSpPr>
          <p:cNvPr id="3" name="Inhaltsplatzhalter 2">
            <a:extLst>
              <a:ext uri="{FF2B5EF4-FFF2-40B4-BE49-F238E27FC236}">
                <a16:creationId xmlns:a16="http://schemas.microsoft.com/office/drawing/2014/main" id="{E5823F92-6166-8783-9C3E-1D310349C79C}"/>
              </a:ext>
            </a:extLst>
          </p:cNvPr>
          <p:cNvSpPr>
            <a:spLocks noGrp="1"/>
          </p:cNvSpPr>
          <p:nvPr>
            <p:ph idx="1"/>
          </p:nvPr>
        </p:nvSpPr>
        <p:spPr>
          <a:xfrm>
            <a:off x="334965" y="1665288"/>
            <a:ext cx="11522075" cy="1584324"/>
          </a:xfrm>
        </p:spPr>
        <p:txBody>
          <a:bodyPr/>
          <a:lstStyle/>
          <a:p>
            <a:r>
              <a:rPr lang="en-US" dirty="0"/>
              <a:t>Transaction Isolation Levels in SQL Server control the visibility of data changes made by concurrent transactions and help to manage how transactions interact with each other. There are five main isolation levels, each providing a different balance between consistency and concurrency:</a:t>
            </a:r>
          </a:p>
        </p:txBody>
      </p:sp>
      <p:graphicFrame>
        <p:nvGraphicFramePr>
          <p:cNvPr id="4" name="Tabelle 3">
            <a:extLst>
              <a:ext uri="{FF2B5EF4-FFF2-40B4-BE49-F238E27FC236}">
                <a16:creationId xmlns:a16="http://schemas.microsoft.com/office/drawing/2014/main" id="{E11BD4F7-5825-1BC1-1D3C-BF74F17874B4}"/>
              </a:ext>
            </a:extLst>
          </p:cNvPr>
          <p:cNvGraphicFramePr>
            <a:graphicFrameLocks noGrp="1"/>
          </p:cNvGraphicFramePr>
          <p:nvPr>
            <p:extLst>
              <p:ext uri="{D42A27DB-BD31-4B8C-83A1-F6EECF244321}">
                <p14:modId xmlns:p14="http://schemas.microsoft.com/office/powerpoint/2010/main" val="714758571"/>
              </p:ext>
            </p:extLst>
          </p:nvPr>
        </p:nvGraphicFramePr>
        <p:xfrm>
          <a:off x="334960" y="3608388"/>
          <a:ext cx="11522072" cy="2357184"/>
        </p:xfrm>
        <a:graphic>
          <a:graphicData uri="http://schemas.openxmlformats.org/drawingml/2006/table">
            <a:tbl>
              <a:tblPr firstRow="1" bandRow="1">
                <a:tableStyleId>{5C22544A-7EE6-4342-B048-85BDC9FD1C3A}</a:tableStyleId>
              </a:tblPr>
              <a:tblGrid>
                <a:gridCol w="2880518">
                  <a:extLst>
                    <a:ext uri="{9D8B030D-6E8A-4147-A177-3AD203B41FA5}">
                      <a16:colId xmlns:a16="http://schemas.microsoft.com/office/drawing/2014/main" val="1846009585"/>
                    </a:ext>
                  </a:extLst>
                </a:gridCol>
                <a:gridCol w="2880518">
                  <a:extLst>
                    <a:ext uri="{9D8B030D-6E8A-4147-A177-3AD203B41FA5}">
                      <a16:colId xmlns:a16="http://schemas.microsoft.com/office/drawing/2014/main" val="53477002"/>
                    </a:ext>
                  </a:extLst>
                </a:gridCol>
                <a:gridCol w="2880518">
                  <a:extLst>
                    <a:ext uri="{9D8B030D-6E8A-4147-A177-3AD203B41FA5}">
                      <a16:colId xmlns:a16="http://schemas.microsoft.com/office/drawing/2014/main" val="922893009"/>
                    </a:ext>
                  </a:extLst>
                </a:gridCol>
                <a:gridCol w="2880518">
                  <a:extLst>
                    <a:ext uri="{9D8B030D-6E8A-4147-A177-3AD203B41FA5}">
                      <a16:colId xmlns:a16="http://schemas.microsoft.com/office/drawing/2014/main" val="2168616351"/>
                    </a:ext>
                  </a:extLst>
                </a:gridCol>
              </a:tblGrid>
              <a:tr h="370840">
                <a:tc>
                  <a:txBody>
                    <a:bodyPr/>
                    <a:lstStyle/>
                    <a:p>
                      <a:r>
                        <a:rPr lang="en-US" dirty="0"/>
                        <a:t>Isolation Level</a:t>
                      </a:r>
                    </a:p>
                  </a:txBody>
                  <a:tcPr/>
                </a:tc>
                <a:tc>
                  <a:txBody>
                    <a:bodyPr/>
                    <a:lstStyle/>
                    <a:p>
                      <a:pPr algn="ctr"/>
                      <a:r>
                        <a:rPr lang="en-US" dirty="0"/>
                        <a:t>Dirty Reads</a:t>
                      </a:r>
                    </a:p>
                  </a:txBody>
                  <a:tcPr/>
                </a:tc>
                <a:tc>
                  <a:txBody>
                    <a:bodyPr/>
                    <a:lstStyle/>
                    <a:p>
                      <a:pPr algn="ctr"/>
                      <a:r>
                        <a:rPr lang="en-US" dirty="0"/>
                        <a:t>Phantom Reads</a:t>
                      </a:r>
                    </a:p>
                  </a:txBody>
                  <a:tcPr/>
                </a:tc>
                <a:tc>
                  <a:txBody>
                    <a:bodyPr/>
                    <a:lstStyle/>
                    <a:p>
                      <a:pPr algn="ctr"/>
                      <a:r>
                        <a:rPr lang="en-US" dirty="0"/>
                        <a:t>Non Repeatable Read</a:t>
                      </a:r>
                    </a:p>
                  </a:txBody>
                  <a:tcPr/>
                </a:tc>
                <a:extLst>
                  <a:ext uri="{0D108BD9-81ED-4DB2-BD59-A6C34878D82A}">
                    <a16:rowId xmlns:a16="http://schemas.microsoft.com/office/drawing/2014/main" val="762869547"/>
                  </a:ext>
                </a:extLst>
              </a:tr>
              <a:tr h="370840">
                <a:tc>
                  <a:txBody>
                    <a:bodyPr/>
                    <a:lstStyle/>
                    <a:p>
                      <a:r>
                        <a:rPr lang="en-US" dirty="0"/>
                        <a:t>Read Uncommitted</a:t>
                      </a: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lang="de-DE" sz="2000" b="1" dirty="0">
                          <a:solidFill>
                            <a:srgbClr val="00B050"/>
                          </a:solidFill>
                          <a:latin typeface="+mn-lt"/>
                        </a:rPr>
                        <a:t>✓</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lang="de-DE" sz="2000" b="1" dirty="0">
                          <a:solidFill>
                            <a:srgbClr val="00B050"/>
                          </a:solidFill>
                          <a:latin typeface="+mn-lt"/>
                        </a:rPr>
                        <a:t>✓</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lang="de-DE" sz="2000" b="1" dirty="0">
                          <a:solidFill>
                            <a:srgbClr val="00B050"/>
                          </a:solidFill>
                          <a:latin typeface="+mn-lt"/>
                        </a:rPr>
                        <a:t>✓</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190917102"/>
                  </a:ext>
                </a:extLst>
              </a:tr>
              <a:tr h="370840">
                <a:tc>
                  <a:txBody>
                    <a:bodyPr/>
                    <a:lstStyle/>
                    <a:p>
                      <a:r>
                        <a:rPr lang="en-US" dirty="0"/>
                        <a:t>Read Committed</a:t>
                      </a: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2000" b="1" i="0" u="none" strike="noStrike" kern="1200" cap="none" spc="0" normalizeH="0" baseline="0" noProof="0" dirty="0">
                          <a:ln>
                            <a:noFill/>
                          </a:ln>
                          <a:solidFill>
                            <a:srgbClr val="FF0000"/>
                          </a:solidFill>
                          <a:effectLst/>
                          <a:uLnTx/>
                          <a:uFillTx/>
                          <a:latin typeface="+mn-lt"/>
                          <a:ea typeface="+mn-ea"/>
                          <a:cs typeface="+mn-cs"/>
                        </a:rPr>
                        <a:t>X</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de-DE" sz="1800" b="1" dirty="0">
                          <a:solidFill>
                            <a:srgbClr val="00B050"/>
                          </a:solidFill>
                          <a:latin typeface="+mn-lt"/>
                        </a:rPr>
                        <a:t>✓</a:t>
                      </a:r>
                      <a:endParaRPr lang="en-US" dirty="0"/>
                    </a:p>
                  </a:txBody>
                  <a:tcPr/>
                </a:tc>
                <a:tc>
                  <a:txBody>
                    <a:bodyPr/>
                    <a:lstStyle/>
                    <a:p>
                      <a:pPr algn="ctr"/>
                      <a:r>
                        <a:rPr lang="de-DE" sz="1800" b="1" dirty="0">
                          <a:solidFill>
                            <a:srgbClr val="00B050"/>
                          </a:solidFill>
                          <a:latin typeface="+mn-lt"/>
                        </a:rPr>
                        <a:t>✓</a:t>
                      </a:r>
                      <a:endParaRPr lang="en-US" dirty="0"/>
                    </a:p>
                  </a:txBody>
                  <a:tcPr/>
                </a:tc>
                <a:extLst>
                  <a:ext uri="{0D108BD9-81ED-4DB2-BD59-A6C34878D82A}">
                    <a16:rowId xmlns:a16="http://schemas.microsoft.com/office/drawing/2014/main" val="2149130471"/>
                  </a:ext>
                </a:extLst>
              </a:tr>
              <a:tr h="370840">
                <a:tc>
                  <a:txBody>
                    <a:bodyPr/>
                    <a:lstStyle/>
                    <a:p>
                      <a:r>
                        <a:rPr lang="en-US" dirty="0"/>
                        <a:t>Repeatable Read</a:t>
                      </a: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2000" b="1" i="0" u="none" strike="noStrike" kern="1200" cap="none" spc="0" normalizeH="0" baseline="0" noProof="0" dirty="0">
                          <a:ln>
                            <a:noFill/>
                          </a:ln>
                          <a:solidFill>
                            <a:srgbClr val="FF0000"/>
                          </a:solidFill>
                          <a:effectLst/>
                          <a:uLnTx/>
                          <a:uFillTx/>
                          <a:latin typeface="+mn-lt"/>
                          <a:ea typeface="+mn-ea"/>
                          <a:cs typeface="+mn-cs"/>
                        </a:rPr>
                        <a:t>X</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lang="de-DE" sz="1800" b="1" dirty="0">
                          <a:solidFill>
                            <a:srgbClr val="00B050"/>
                          </a:solidFill>
                          <a:latin typeface="+mn-lt"/>
                        </a:rPr>
                        <a:t>✓</a:t>
                      </a:r>
                      <a:endParaRPr lang="en-US" dirty="0"/>
                    </a:p>
                  </a:txBody>
                  <a:tcPr/>
                </a:tc>
                <a:tc>
                  <a:txBody>
                    <a:bodyPr/>
                    <a:lstStyle/>
                    <a:p>
                      <a:pPr algn="ctr"/>
                      <a:r>
                        <a:rPr kumimoji="0" lang="de-DE" sz="1800" b="1" i="0" u="none" strike="noStrike" kern="1200" cap="none" spc="0" normalizeH="0" baseline="0" noProof="0" dirty="0">
                          <a:ln>
                            <a:noFill/>
                          </a:ln>
                          <a:solidFill>
                            <a:srgbClr val="FF0000"/>
                          </a:solidFill>
                          <a:effectLst/>
                          <a:uLnTx/>
                          <a:uFillTx/>
                          <a:latin typeface="+mn-lt"/>
                          <a:ea typeface="+mn-ea"/>
                          <a:cs typeface="+mn-cs"/>
                        </a:rPr>
                        <a:t>X</a:t>
                      </a:r>
                      <a:endParaRPr lang="en-US" dirty="0"/>
                    </a:p>
                  </a:txBody>
                  <a:tcPr/>
                </a:tc>
                <a:extLst>
                  <a:ext uri="{0D108BD9-81ED-4DB2-BD59-A6C34878D82A}">
                    <a16:rowId xmlns:a16="http://schemas.microsoft.com/office/drawing/2014/main" val="661138710"/>
                  </a:ext>
                </a:extLst>
              </a:tr>
              <a:tr h="370840">
                <a:tc>
                  <a:txBody>
                    <a:bodyPr/>
                    <a:lstStyle/>
                    <a:p>
                      <a:r>
                        <a:rPr lang="en-US" dirty="0"/>
                        <a:t>Serializable</a:t>
                      </a: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2000" b="1" i="0" u="none" strike="noStrike" kern="1200" cap="none" spc="0" normalizeH="0" baseline="0" noProof="0" dirty="0">
                          <a:ln>
                            <a:noFill/>
                          </a:ln>
                          <a:solidFill>
                            <a:srgbClr val="FF0000"/>
                          </a:solidFill>
                          <a:effectLst/>
                          <a:uLnTx/>
                          <a:uFillTx/>
                          <a:latin typeface="+mn-lt"/>
                          <a:ea typeface="+mn-ea"/>
                          <a:cs typeface="+mn-cs"/>
                        </a:rPr>
                        <a:t>X</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r>
                        <a:rPr kumimoji="0" lang="de-DE" sz="1800" b="1" i="0" u="none" strike="noStrike" kern="1200" cap="none" spc="0" normalizeH="0" baseline="0" noProof="0" dirty="0">
                          <a:ln>
                            <a:noFill/>
                          </a:ln>
                          <a:solidFill>
                            <a:srgbClr val="FF0000"/>
                          </a:solidFill>
                          <a:effectLst/>
                          <a:uLnTx/>
                          <a:uFillTx/>
                          <a:latin typeface="+mn-lt"/>
                          <a:ea typeface="+mn-ea"/>
                          <a:cs typeface="+mn-cs"/>
                        </a:rPr>
                        <a:t>X</a:t>
                      </a:r>
                      <a:endParaRPr lang="en-US" dirty="0"/>
                    </a:p>
                  </a:txBody>
                  <a:tcPr/>
                </a:tc>
                <a:tc>
                  <a:txBody>
                    <a:bodyPr/>
                    <a:lstStyle/>
                    <a:p>
                      <a:pPr algn="ctr"/>
                      <a:r>
                        <a:rPr kumimoji="0" lang="de-DE" sz="1800" b="1" i="0" u="none" strike="noStrike" kern="1200" cap="none" spc="0" normalizeH="0" baseline="0" noProof="0" dirty="0">
                          <a:ln>
                            <a:noFill/>
                          </a:ln>
                          <a:solidFill>
                            <a:srgbClr val="FF0000"/>
                          </a:solidFill>
                          <a:effectLst/>
                          <a:uLnTx/>
                          <a:uFillTx/>
                          <a:latin typeface="+mn-lt"/>
                          <a:ea typeface="+mn-ea"/>
                          <a:cs typeface="+mn-cs"/>
                        </a:rPr>
                        <a:t>X</a:t>
                      </a:r>
                      <a:endParaRPr lang="en-US" dirty="0"/>
                    </a:p>
                  </a:txBody>
                  <a:tcPr/>
                </a:tc>
                <a:extLst>
                  <a:ext uri="{0D108BD9-81ED-4DB2-BD59-A6C34878D82A}">
                    <a16:rowId xmlns:a16="http://schemas.microsoft.com/office/drawing/2014/main" val="634862797"/>
                  </a:ext>
                </a:extLst>
              </a:tr>
              <a:tr h="370840">
                <a:tc>
                  <a:txBody>
                    <a:bodyPr/>
                    <a:lstStyle/>
                    <a:p>
                      <a:r>
                        <a:rPr lang="en-US" dirty="0"/>
                        <a:t>Snapshot</a:t>
                      </a: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38396953"/>
                  </a:ext>
                </a:extLst>
              </a:tr>
            </a:tbl>
          </a:graphicData>
        </a:graphic>
      </p:graphicFrame>
    </p:spTree>
    <p:extLst>
      <p:ext uri="{BB962C8B-B14F-4D97-AF65-F5344CB8AC3E}">
        <p14:creationId xmlns:p14="http://schemas.microsoft.com/office/powerpoint/2010/main" val="3137805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6B9C2-0D65-2EA7-F655-F137CFAB0BFC}"/>
            </a:ext>
          </a:extLst>
        </p:cNvPr>
        <p:cNvGrpSpPr/>
        <p:nvPr/>
      </p:nvGrpSpPr>
      <p:grpSpPr>
        <a:xfrm>
          <a:off x="0" y="0"/>
          <a:ext cx="0" cy="0"/>
          <a:chOff x="0" y="0"/>
          <a:chExt cx="0" cy="0"/>
        </a:xfrm>
      </p:grpSpPr>
      <p:sp>
        <p:nvSpPr>
          <p:cNvPr id="6" name="Titel 5">
            <a:extLst>
              <a:ext uri="{FF2B5EF4-FFF2-40B4-BE49-F238E27FC236}">
                <a16:creationId xmlns:a16="http://schemas.microsoft.com/office/drawing/2014/main" id="{8668E183-D5F2-A8B2-64E9-68CD09B5BE12}"/>
              </a:ext>
            </a:extLst>
          </p:cNvPr>
          <p:cNvSpPr>
            <a:spLocks noGrp="1"/>
          </p:cNvSpPr>
          <p:nvPr>
            <p:ph type="title"/>
          </p:nvPr>
        </p:nvSpPr>
        <p:spPr/>
        <p:txBody>
          <a:bodyPr/>
          <a:lstStyle/>
          <a:p>
            <a:r>
              <a:rPr lang="en-US" dirty="0"/>
              <a:t>Transaction Isolation Levels</a:t>
            </a:r>
          </a:p>
        </p:txBody>
      </p:sp>
      <p:pic>
        <p:nvPicPr>
          <p:cNvPr id="3" name="Grafik 2">
            <a:extLst>
              <a:ext uri="{FF2B5EF4-FFF2-40B4-BE49-F238E27FC236}">
                <a16:creationId xmlns:a16="http://schemas.microsoft.com/office/drawing/2014/main" id="{1936AAD6-F94C-076B-D190-7BD3B6ECAA33}"/>
              </a:ext>
            </a:extLst>
          </p:cNvPr>
          <p:cNvPicPr>
            <a:picLocks noChangeAspect="1"/>
          </p:cNvPicPr>
          <p:nvPr/>
        </p:nvPicPr>
        <p:blipFill>
          <a:blip r:embed="rId2"/>
          <a:stretch>
            <a:fillRect/>
          </a:stretch>
        </p:blipFill>
        <p:spPr>
          <a:xfrm>
            <a:off x="3863181" y="1700213"/>
            <a:ext cx="4465637" cy="4465637"/>
          </a:xfrm>
          <a:prstGeom prst="rect">
            <a:avLst/>
          </a:prstGeom>
        </p:spPr>
      </p:pic>
    </p:spTree>
    <p:extLst>
      <p:ext uri="{BB962C8B-B14F-4D97-AF65-F5344CB8AC3E}">
        <p14:creationId xmlns:p14="http://schemas.microsoft.com/office/powerpoint/2010/main" val="398654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835D2-945B-329C-88B0-B9169799AE69}"/>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550C8E2E-0C3C-A818-F633-B5943D9CB38D}"/>
              </a:ext>
            </a:extLst>
          </p:cNvPr>
          <p:cNvSpPr>
            <a:spLocks noGrp="1"/>
          </p:cNvSpPr>
          <p:nvPr>
            <p:ph type="ctrTitle"/>
          </p:nvPr>
        </p:nvSpPr>
        <p:spPr/>
        <p:txBody>
          <a:bodyPr/>
          <a:lstStyle/>
          <a:p>
            <a:r>
              <a:rPr lang="en-US" dirty="0"/>
              <a:t>Deadlocks</a:t>
            </a:r>
          </a:p>
        </p:txBody>
      </p:sp>
      <p:sp>
        <p:nvSpPr>
          <p:cNvPr id="5" name="Untertitel 4">
            <a:extLst>
              <a:ext uri="{FF2B5EF4-FFF2-40B4-BE49-F238E27FC236}">
                <a16:creationId xmlns:a16="http://schemas.microsoft.com/office/drawing/2014/main" id="{A0B3CC06-F7BF-A9F3-FB11-12744365D774}"/>
              </a:ext>
            </a:extLst>
          </p:cNvPr>
          <p:cNvSpPr>
            <a:spLocks noGrp="1"/>
          </p:cNvSpPr>
          <p:nvPr>
            <p:ph type="subTitle" idx="1"/>
          </p:nvPr>
        </p:nvSpPr>
        <p:spPr/>
        <p:txBody>
          <a:bodyPr/>
          <a:lstStyle/>
          <a:p>
            <a:pPr algn="l">
              <a:tabLst>
                <a:tab pos="2393891" algn="l"/>
              </a:tabLst>
            </a:pPr>
            <a:r>
              <a:rPr lang="en-US" dirty="0"/>
              <a:t>	problems that SQL Server can no longer solve</a:t>
            </a:r>
            <a:endParaRPr lang="en-US" b="1" dirty="0"/>
          </a:p>
        </p:txBody>
      </p:sp>
    </p:spTree>
    <p:extLst>
      <p:ext uri="{BB962C8B-B14F-4D97-AF65-F5344CB8AC3E}">
        <p14:creationId xmlns:p14="http://schemas.microsoft.com/office/powerpoint/2010/main" val="2262591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0EFC66-D9BA-DC87-87D2-DDCA25F5BC42}"/>
              </a:ext>
            </a:extLst>
          </p:cNvPr>
          <p:cNvSpPr>
            <a:spLocks noGrp="1"/>
          </p:cNvSpPr>
          <p:nvPr>
            <p:ph type="title"/>
          </p:nvPr>
        </p:nvSpPr>
        <p:spPr/>
        <p:txBody>
          <a:bodyPr/>
          <a:lstStyle/>
          <a:p>
            <a:r>
              <a:rPr lang="en-US" dirty="0"/>
              <a:t>Common Deadlock Scenarios</a:t>
            </a:r>
          </a:p>
        </p:txBody>
      </p:sp>
      <p:sp>
        <p:nvSpPr>
          <p:cNvPr id="3" name="Inhaltsplatzhalter 2">
            <a:extLst>
              <a:ext uri="{FF2B5EF4-FFF2-40B4-BE49-F238E27FC236}">
                <a16:creationId xmlns:a16="http://schemas.microsoft.com/office/drawing/2014/main" id="{458B00AE-F5D6-8AEB-8F89-A5DAE0103A74}"/>
              </a:ext>
            </a:extLst>
          </p:cNvPr>
          <p:cNvSpPr>
            <a:spLocks noGrp="1"/>
          </p:cNvSpPr>
          <p:nvPr>
            <p:ph idx="1"/>
          </p:nvPr>
        </p:nvSpPr>
        <p:spPr/>
        <p:txBody>
          <a:bodyPr/>
          <a:lstStyle/>
          <a:p>
            <a:r>
              <a:rPr lang="en-US" dirty="0"/>
              <a:t>Object Deadlock</a:t>
            </a:r>
          </a:p>
          <a:p>
            <a:r>
              <a:rPr lang="en-US" dirty="0"/>
              <a:t>Range Deadlock</a:t>
            </a:r>
          </a:p>
          <a:p>
            <a:r>
              <a:rPr lang="en-US" dirty="0"/>
              <a:t>Implicit Deadlock</a:t>
            </a:r>
          </a:p>
          <a:p>
            <a:r>
              <a:rPr lang="en-US" dirty="0"/>
              <a:t>NOLOCK Deadlock</a:t>
            </a:r>
          </a:p>
          <a:p>
            <a:r>
              <a:rPr lang="en-US" dirty="0"/>
              <a:t>Hidden Deadlock</a:t>
            </a:r>
          </a:p>
          <a:p>
            <a:r>
              <a:rPr lang="en-US" dirty="0"/>
              <a:t>One Query Deadlock</a:t>
            </a:r>
          </a:p>
        </p:txBody>
      </p:sp>
    </p:spTree>
    <p:extLst>
      <p:ext uri="{BB962C8B-B14F-4D97-AF65-F5344CB8AC3E}">
        <p14:creationId xmlns:p14="http://schemas.microsoft.com/office/powerpoint/2010/main" val="3663633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04D707-CA4B-FE67-AA26-195EA033B35E}"/>
              </a:ext>
            </a:extLst>
          </p:cNvPr>
          <p:cNvSpPr>
            <a:spLocks noGrp="1"/>
          </p:cNvSpPr>
          <p:nvPr>
            <p:ph type="title"/>
          </p:nvPr>
        </p:nvSpPr>
        <p:spPr/>
        <p:txBody>
          <a:bodyPr/>
          <a:lstStyle/>
          <a:p>
            <a:r>
              <a:rPr lang="en-US" dirty="0"/>
              <a:t>Classic Deadlock</a:t>
            </a:r>
          </a:p>
        </p:txBody>
      </p:sp>
      <p:sp>
        <p:nvSpPr>
          <p:cNvPr id="4" name="Inhaltsplatzhalter 3">
            <a:extLst>
              <a:ext uri="{FF2B5EF4-FFF2-40B4-BE49-F238E27FC236}">
                <a16:creationId xmlns:a16="http://schemas.microsoft.com/office/drawing/2014/main" id="{8ED975E3-6DA1-1855-FFED-F4F969AD190D}"/>
              </a:ext>
            </a:extLst>
          </p:cNvPr>
          <p:cNvSpPr>
            <a:spLocks noGrp="1"/>
          </p:cNvSpPr>
          <p:nvPr>
            <p:ph sz="half" idx="1"/>
          </p:nvPr>
        </p:nvSpPr>
        <p:spPr>
          <a:xfrm>
            <a:off x="335360" y="1665288"/>
            <a:ext cx="3114135" cy="970706"/>
          </a:xfrm>
        </p:spPr>
        <p:txBody>
          <a:bodyPr>
            <a:normAutofit/>
          </a:bodyPr>
          <a:lstStyle/>
          <a:p>
            <a:pPr marL="0" indent="0">
              <a:buNone/>
              <a:tabLst>
                <a:tab pos="358775" algn="l"/>
              </a:tabLst>
            </a:pPr>
            <a:r>
              <a:rPr lang="en-US" sz="1100" dirty="0">
                <a:solidFill>
                  <a:srgbClr val="0000FF"/>
                </a:solidFill>
                <a:highlight>
                  <a:srgbClr val="FFFFFF"/>
                </a:highlight>
                <a:latin typeface="Cascadia Mono" panose="020B0609020000020004" pitchFamily="49" charset="0"/>
              </a:rPr>
              <a:t>BEGIN</a:t>
            </a:r>
            <a:r>
              <a:rPr lang="en-US" sz="1100" dirty="0">
                <a:solidFill>
                  <a:srgbClr val="000000"/>
                </a:solidFill>
                <a:highlight>
                  <a:srgbClr val="FFFFFF"/>
                </a:highlight>
                <a:latin typeface="Cascadia Mono" panose="020B0609020000020004" pitchFamily="49" charset="0"/>
              </a:rPr>
              <a:t> </a:t>
            </a:r>
            <a:r>
              <a:rPr lang="en-US" sz="1100" dirty="0">
                <a:solidFill>
                  <a:srgbClr val="0000FF"/>
                </a:solidFill>
                <a:highlight>
                  <a:srgbClr val="FFFFFF"/>
                </a:highlight>
                <a:latin typeface="Cascadia Mono" panose="020B0609020000020004" pitchFamily="49" charset="0"/>
              </a:rPr>
              <a:t>TRANSACTION</a:t>
            </a:r>
            <a:r>
              <a:rPr lang="en-US" sz="1100" dirty="0">
                <a:solidFill>
                  <a:srgbClr val="000000"/>
                </a:solidFill>
                <a:highlight>
                  <a:srgbClr val="FFFFFF"/>
                </a:highlight>
                <a:latin typeface="Cascadia Mono" panose="020B0609020000020004" pitchFamily="49" charset="0"/>
              </a:rPr>
              <a:t> </a:t>
            </a:r>
            <a:r>
              <a:rPr lang="en-US" sz="1100" dirty="0" err="1">
                <a:solidFill>
                  <a:srgbClr val="000000"/>
                </a:solidFill>
                <a:highlight>
                  <a:srgbClr val="FFFFFF"/>
                </a:highlight>
                <a:latin typeface="Cascadia Mono" panose="020B0609020000020004" pitchFamily="49" charset="0"/>
              </a:rPr>
              <a:t>update_customers</a:t>
            </a:r>
            <a:r>
              <a:rPr lang="en-US" sz="1100" dirty="0">
                <a:solidFill>
                  <a:srgbClr val="808080"/>
                </a:solidFill>
                <a:highlight>
                  <a:srgbClr val="FFFFFF"/>
                </a:highlight>
                <a:latin typeface="Cascadia Mono" panose="020B0609020000020004" pitchFamily="49" charset="0"/>
              </a:rPr>
              <a:t>;</a:t>
            </a:r>
            <a:br>
              <a:rPr lang="en-US" sz="1100" dirty="0">
                <a:solidFill>
                  <a:srgbClr val="000000"/>
                </a:solidFill>
                <a:highlight>
                  <a:srgbClr val="FFFFFF"/>
                </a:highlight>
                <a:latin typeface="Cascadia Mono" panose="020B0609020000020004" pitchFamily="49" charset="0"/>
              </a:rPr>
            </a:br>
            <a:r>
              <a:rPr lang="en-US" sz="1100" dirty="0">
                <a:solidFill>
                  <a:srgbClr val="0000FF"/>
                </a:solidFill>
                <a:highlight>
                  <a:srgbClr val="FFFFFF"/>
                </a:highlight>
                <a:latin typeface="Cascadia Mono" panose="020B0609020000020004" pitchFamily="49" charset="0"/>
              </a:rPr>
              <a:t>GO</a:t>
            </a:r>
            <a:br>
              <a:rPr lang="en-US" sz="1100" dirty="0">
                <a:solidFill>
                  <a:srgbClr val="000000"/>
                </a:solidFill>
                <a:highlight>
                  <a:srgbClr val="FFFFFF"/>
                </a:highlight>
                <a:latin typeface="Cascadia Mono" panose="020B0609020000020004" pitchFamily="49" charset="0"/>
              </a:rPr>
            </a:br>
            <a:r>
              <a:rPr lang="en-US" sz="1100" dirty="0">
                <a:solidFill>
                  <a:srgbClr val="000000"/>
                </a:solidFill>
                <a:highlight>
                  <a:srgbClr val="FFFFFF"/>
                </a:highlight>
                <a:latin typeface="Cascadia Mono" panose="020B0609020000020004" pitchFamily="49" charset="0"/>
              </a:rPr>
              <a:t>	</a:t>
            </a:r>
            <a:r>
              <a:rPr lang="en-US" sz="1100" dirty="0">
                <a:solidFill>
                  <a:srgbClr val="FF00FF"/>
                </a:solidFill>
                <a:highlight>
                  <a:srgbClr val="FFFFFF"/>
                </a:highlight>
                <a:latin typeface="Cascadia Mono" panose="020B0609020000020004" pitchFamily="49" charset="0"/>
              </a:rPr>
              <a:t>UPDATE </a:t>
            </a:r>
            <a:r>
              <a:rPr lang="en-US" sz="1100" dirty="0" err="1">
                <a:solidFill>
                  <a:srgbClr val="000000"/>
                </a:solidFill>
                <a:highlight>
                  <a:srgbClr val="FFFFFF"/>
                </a:highlight>
                <a:latin typeface="Cascadia Mono" panose="020B0609020000020004" pitchFamily="49" charset="0"/>
              </a:rPr>
              <a:t>dbo</a:t>
            </a:r>
            <a:r>
              <a:rPr lang="en-US" sz="1100" dirty="0" err="1">
                <a:solidFill>
                  <a:srgbClr val="808080"/>
                </a:solidFill>
                <a:highlight>
                  <a:srgbClr val="FFFFFF"/>
                </a:highlight>
                <a:latin typeface="Cascadia Mono" panose="020B0609020000020004" pitchFamily="49" charset="0"/>
              </a:rPr>
              <a:t>.</a:t>
            </a:r>
            <a:r>
              <a:rPr lang="en-US" sz="1100" dirty="0" err="1">
                <a:solidFill>
                  <a:srgbClr val="000000"/>
                </a:solidFill>
                <a:highlight>
                  <a:srgbClr val="FFFFFF"/>
                </a:highlight>
                <a:latin typeface="Cascadia Mono" panose="020B0609020000020004" pitchFamily="49" charset="0"/>
              </a:rPr>
              <a:t>customers</a:t>
            </a:r>
            <a:br>
              <a:rPr lang="en-US" sz="1100" dirty="0">
                <a:solidFill>
                  <a:srgbClr val="000000"/>
                </a:solidFill>
                <a:highlight>
                  <a:srgbClr val="FFFFFF"/>
                </a:highlight>
                <a:latin typeface="Cascadia Mono" panose="020B0609020000020004" pitchFamily="49" charset="0"/>
              </a:rPr>
            </a:br>
            <a:r>
              <a:rPr lang="en-US" sz="1100" dirty="0">
                <a:solidFill>
                  <a:srgbClr val="000000"/>
                </a:solidFill>
                <a:highlight>
                  <a:srgbClr val="FFFFFF"/>
                </a:highlight>
                <a:latin typeface="Cascadia Mono" panose="020B0609020000020004" pitchFamily="49" charset="0"/>
              </a:rPr>
              <a:t>	</a:t>
            </a:r>
            <a:r>
              <a:rPr lang="en-US" sz="1100" dirty="0">
                <a:solidFill>
                  <a:srgbClr val="0000FF"/>
                </a:solidFill>
                <a:highlight>
                  <a:srgbClr val="FFFFFF"/>
                </a:highlight>
                <a:latin typeface="Cascadia Mono" panose="020B0609020000020004" pitchFamily="49" charset="0"/>
              </a:rPr>
              <a:t>SET    </a:t>
            </a:r>
            <a:r>
              <a:rPr lang="en-US" sz="1100" dirty="0" err="1">
                <a:solidFill>
                  <a:srgbClr val="000000"/>
                </a:solidFill>
                <a:highlight>
                  <a:srgbClr val="FFFFFF"/>
                </a:highlight>
                <a:latin typeface="Cascadia Mono" panose="020B0609020000020004" pitchFamily="49" charset="0"/>
              </a:rPr>
              <a:t>c_name</a:t>
            </a:r>
            <a:r>
              <a:rPr lang="en-US" sz="1100" dirty="0">
                <a:solidFill>
                  <a:srgbClr val="000000"/>
                </a:solidFill>
                <a:highlight>
                  <a:srgbClr val="FFFFFF"/>
                </a:highlight>
                <a:latin typeface="Cascadia Mono" panose="020B0609020000020004" pitchFamily="49" charset="0"/>
              </a:rPr>
              <a:t> </a:t>
            </a:r>
            <a:r>
              <a:rPr lang="en-US" sz="1100" dirty="0">
                <a:solidFill>
                  <a:srgbClr val="808080"/>
                </a:solidFill>
                <a:highlight>
                  <a:srgbClr val="FFFFFF"/>
                </a:highlight>
                <a:latin typeface="Cascadia Mono" panose="020B0609020000020004" pitchFamily="49" charset="0"/>
              </a:rPr>
              <a:t>=</a:t>
            </a:r>
            <a:r>
              <a:rPr lang="en-US" sz="1100" dirty="0">
                <a:solidFill>
                  <a:srgbClr val="000000"/>
                </a:solidFill>
                <a:highlight>
                  <a:srgbClr val="FFFFFF"/>
                </a:highlight>
                <a:latin typeface="Cascadia Mono" panose="020B0609020000020004" pitchFamily="49" charset="0"/>
              </a:rPr>
              <a:t> </a:t>
            </a:r>
            <a:r>
              <a:rPr lang="en-US" sz="1100" dirty="0">
                <a:solidFill>
                  <a:srgbClr val="FF0000"/>
                </a:solidFill>
                <a:highlight>
                  <a:srgbClr val="FFFFFF"/>
                </a:highlight>
                <a:latin typeface="Cascadia Mono" panose="020B0609020000020004" pitchFamily="49" charset="0"/>
              </a:rPr>
              <a:t>'Uwe’</a:t>
            </a:r>
            <a:br>
              <a:rPr lang="en-US" sz="1100" dirty="0">
                <a:solidFill>
                  <a:srgbClr val="FF0000"/>
                </a:solidFill>
                <a:highlight>
                  <a:srgbClr val="FFFFFF"/>
                </a:highlight>
                <a:latin typeface="Cascadia Mono" panose="020B0609020000020004" pitchFamily="49" charset="0"/>
              </a:rPr>
            </a:br>
            <a:r>
              <a:rPr lang="en-US" sz="1100" dirty="0">
                <a:solidFill>
                  <a:srgbClr val="FF0000"/>
                </a:solidFill>
                <a:highlight>
                  <a:srgbClr val="FFFFFF"/>
                </a:highlight>
                <a:latin typeface="Cascadia Mono" panose="020B0609020000020004" pitchFamily="49" charset="0"/>
              </a:rPr>
              <a:t>	</a:t>
            </a:r>
            <a:r>
              <a:rPr lang="en-US" sz="1100" dirty="0">
                <a:solidFill>
                  <a:srgbClr val="0000FF"/>
                </a:solidFill>
                <a:highlight>
                  <a:srgbClr val="FFFFFF"/>
                </a:highlight>
                <a:latin typeface="Cascadia Mono" panose="020B0609020000020004" pitchFamily="49" charset="0"/>
              </a:rPr>
              <a:t>WHERE  </a:t>
            </a:r>
            <a:r>
              <a:rPr lang="en-US" sz="1100" dirty="0" err="1">
                <a:solidFill>
                  <a:srgbClr val="000000"/>
                </a:solidFill>
                <a:highlight>
                  <a:srgbClr val="FFFFFF"/>
                </a:highlight>
                <a:latin typeface="Cascadia Mono" panose="020B0609020000020004" pitchFamily="49" charset="0"/>
              </a:rPr>
              <a:t>c_custkey</a:t>
            </a:r>
            <a:r>
              <a:rPr lang="en-US" sz="1100" dirty="0">
                <a:solidFill>
                  <a:srgbClr val="000000"/>
                </a:solidFill>
                <a:highlight>
                  <a:srgbClr val="FFFFFF"/>
                </a:highlight>
                <a:latin typeface="Cascadia Mono" panose="020B0609020000020004" pitchFamily="49" charset="0"/>
              </a:rPr>
              <a:t> </a:t>
            </a:r>
            <a:r>
              <a:rPr lang="en-US" sz="1100" dirty="0">
                <a:solidFill>
                  <a:srgbClr val="808080"/>
                </a:solidFill>
                <a:highlight>
                  <a:srgbClr val="FFFFFF"/>
                </a:highlight>
                <a:latin typeface="Cascadia Mono" panose="020B0609020000020004" pitchFamily="49" charset="0"/>
              </a:rPr>
              <a:t>=</a:t>
            </a:r>
            <a:r>
              <a:rPr lang="en-US" sz="1100" dirty="0">
                <a:solidFill>
                  <a:srgbClr val="000000"/>
                </a:solidFill>
                <a:highlight>
                  <a:srgbClr val="FFFFFF"/>
                </a:highlight>
                <a:latin typeface="Cascadia Mono" panose="020B0609020000020004" pitchFamily="49" charset="0"/>
              </a:rPr>
              <a:t> 3</a:t>
            </a:r>
            <a:r>
              <a:rPr lang="en-US" sz="1100" dirty="0">
                <a:solidFill>
                  <a:srgbClr val="808080"/>
                </a:solidFill>
                <a:highlight>
                  <a:srgbClr val="FFFFFF"/>
                </a:highlight>
                <a:latin typeface="Cascadia Mono" panose="020B0609020000020004" pitchFamily="49" charset="0"/>
              </a:rPr>
              <a:t>;</a:t>
            </a:r>
            <a:endParaRPr lang="en-US" sz="1100" dirty="0">
              <a:solidFill>
                <a:srgbClr val="000000"/>
              </a:solidFill>
              <a:highlight>
                <a:srgbClr val="FFFFFF"/>
              </a:highlight>
              <a:latin typeface="Cascadia Mono" panose="020B0609020000020004" pitchFamily="49" charset="0"/>
            </a:endParaRPr>
          </a:p>
        </p:txBody>
      </p:sp>
      <p:sp>
        <p:nvSpPr>
          <p:cNvPr id="5" name="Inhaltsplatzhalter 4">
            <a:extLst>
              <a:ext uri="{FF2B5EF4-FFF2-40B4-BE49-F238E27FC236}">
                <a16:creationId xmlns:a16="http://schemas.microsoft.com/office/drawing/2014/main" id="{9404D63F-3FC5-D990-3B26-B442A4EB37AA}"/>
              </a:ext>
            </a:extLst>
          </p:cNvPr>
          <p:cNvSpPr>
            <a:spLocks noGrp="1"/>
          </p:cNvSpPr>
          <p:nvPr>
            <p:ph sz="half" idx="2"/>
          </p:nvPr>
        </p:nvSpPr>
        <p:spPr>
          <a:xfrm>
            <a:off x="8983108" y="2635994"/>
            <a:ext cx="2873532" cy="970706"/>
          </a:xfrm>
        </p:spPr>
        <p:txBody>
          <a:bodyPr>
            <a:normAutofit/>
          </a:bodyPr>
          <a:lstStyle/>
          <a:p>
            <a:pPr marL="0" indent="0">
              <a:buNone/>
              <a:tabLst>
                <a:tab pos="358775" algn="l"/>
              </a:tabLst>
            </a:pPr>
            <a:r>
              <a:rPr lang="en-US" sz="1100" dirty="0">
                <a:solidFill>
                  <a:srgbClr val="0000FF"/>
                </a:solidFill>
                <a:highlight>
                  <a:srgbClr val="FFFFFF"/>
                </a:highlight>
                <a:latin typeface="Cascadia Mono" panose="020B0609020000020004" pitchFamily="49" charset="0"/>
              </a:rPr>
              <a:t>BEGIN</a:t>
            </a:r>
            <a:r>
              <a:rPr lang="en-US" sz="1100" dirty="0">
                <a:solidFill>
                  <a:srgbClr val="000000"/>
                </a:solidFill>
                <a:highlight>
                  <a:srgbClr val="FFFFFF"/>
                </a:highlight>
                <a:latin typeface="Cascadia Mono" panose="020B0609020000020004" pitchFamily="49" charset="0"/>
              </a:rPr>
              <a:t> </a:t>
            </a:r>
            <a:r>
              <a:rPr lang="en-US" sz="1100" dirty="0">
                <a:solidFill>
                  <a:srgbClr val="0000FF"/>
                </a:solidFill>
                <a:highlight>
                  <a:srgbClr val="FFFFFF"/>
                </a:highlight>
                <a:latin typeface="Cascadia Mono" panose="020B0609020000020004" pitchFamily="49" charset="0"/>
              </a:rPr>
              <a:t>TRANSACTION</a:t>
            </a:r>
            <a:r>
              <a:rPr lang="en-US" sz="1100" dirty="0">
                <a:solidFill>
                  <a:srgbClr val="000000"/>
                </a:solidFill>
                <a:highlight>
                  <a:srgbClr val="FFFFFF"/>
                </a:highlight>
                <a:latin typeface="Cascadia Mono" panose="020B0609020000020004" pitchFamily="49" charset="0"/>
              </a:rPr>
              <a:t> </a:t>
            </a:r>
            <a:r>
              <a:rPr lang="en-US" sz="1100" dirty="0" err="1">
                <a:solidFill>
                  <a:srgbClr val="000000"/>
                </a:solidFill>
                <a:highlight>
                  <a:srgbClr val="FFFFFF"/>
                </a:highlight>
                <a:latin typeface="Cascadia Mono" panose="020B0609020000020004" pitchFamily="49" charset="0"/>
              </a:rPr>
              <a:t>update_nations</a:t>
            </a:r>
            <a:br>
              <a:rPr lang="en-US" sz="1100" dirty="0">
                <a:solidFill>
                  <a:srgbClr val="000000"/>
                </a:solidFill>
                <a:highlight>
                  <a:srgbClr val="FFFFFF"/>
                </a:highlight>
                <a:latin typeface="Cascadia Mono" panose="020B0609020000020004" pitchFamily="49" charset="0"/>
              </a:rPr>
            </a:br>
            <a:r>
              <a:rPr lang="en-US" sz="1100" dirty="0">
                <a:solidFill>
                  <a:srgbClr val="0000FF"/>
                </a:solidFill>
                <a:highlight>
                  <a:srgbClr val="FFFFFF"/>
                </a:highlight>
                <a:latin typeface="Cascadia Mono" panose="020B0609020000020004" pitchFamily="49" charset="0"/>
              </a:rPr>
              <a:t>GO</a:t>
            </a:r>
            <a:br>
              <a:rPr lang="en-US" sz="1100" dirty="0">
                <a:solidFill>
                  <a:srgbClr val="000000"/>
                </a:solidFill>
                <a:highlight>
                  <a:srgbClr val="FFFFFF"/>
                </a:highlight>
                <a:latin typeface="Cascadia Mono" panose="020B0609020000020004" pitchFamily="49" charset="0"/>
              </a:rPr>
            </a:br>
            <a:r>
              <a:rPr lang="en-US" sz="1100" dirty="0">
                <a:solidFill>
                  <a:srgbClr val="000000"/>
                </a:solidFill>
                <a:highlight>
                  <a:srgbClr val="FFFFFF"/>
                </a:highlight>
                <a:latin typeface="Cascadia Mono" panose="020B0609020000020004" pitchFamily="49" charset="0"/>
              </a:rPr>
              <a:t>	</a:t>
            </a:r>
            <a:r>
              <a:rPr lang="en-US" sz="1100" dirty="0">
                <a:solidFill>
                  <a:srgbClr val="FF00FF"/>
                </a:solidFill>
                <a:highlight>
                  <a:srgbClr val="FFFFFF"/>
                </a:highlight>
                <a:latin typeface="Cascadia Mono" panose="020B0609020000020004" pitchFamily="49" charset="0"/>
              </a:rPr>
              <a:t>UPDATE </a:t>
            </a:r>
            <a:r>
              <a:rPr lang="en-US" sz="1100" dirty="0" err="1">
                <a:solidFill>
                  <a:srgbClr val="000000"/>
                </a:solidFill>
                <a:highlight>
                  <a:srgbClr val="FFFFFF"/>
                </a:highlight>
                <a:latin typeface="Cascadia Mono" panose="020B0609020000020004" pitchFamily="49" charset="0"/>
              </a:rPr>
              <a:t>dbo</a:t>
            </a:r>
            <a:r>
              <a:rPr lang="en-US" sz="1100" dirty="0" err="1">
                <a:solidFill>
                  <a:srgbClr val="808080"/>
                </a:solidFill>
                <a:highlight>
                  <a:srgbClr val="FFFFFF"/>
                </a:highlight>
                <a:latin typeface="Cascadia Mono" panose="020B0609020000020004" pitchFamily="49" charset="0"/>
              </a:rPr>
              <a:t>.</a:t>
            </a:r>
            <a:r>
              <a:rPr lang="en-US" sz="1100" dirty="0" err="1">
                <a:solidFill>
                  <a:srgbClr val="000000"/>
                </a:solidFill>
                <a:highlight>
                  <a:srgbClr val="FFFFFF"/>
                </a:highlight>
                <a:latin typeface="Cascadia Mono" panose="020B0609020000020004" pitchFamily="49" charset="0"/>
              </a:rPr>
              <a:t>nations</a:t>
            </a:r>
            <a:br>
              <a:rPr lang="en-US" sz="1100" dirty="0">
                <a:solidFill>
                  <a:srgbClr val="000000"/>
                </a:solidFill>
                <a:highlight>
                  <a:srgbClr val="FFFFFF"/>
                </a:highlight>
                <a:latin typeface="Cascadia Mono" panose="020B0609020000020004" pitchFamily="49" charset="0"/>
              </a:rPr>
            </a:br>
            <a:r>
              <a:rPr lang="en-US" sz="1100" dirty="0">
                <a:solidFill>
                  <a:srgbClr val="000000"/>
                </a:solidFill>
                <a:highlight>
                  <a:srgbClr val="FFFFFF"/>
                </a:highlight>
                <a:latin typeface="Cascadia Mono" panose="020B0609020000020004" pitchFamily="49" charset="0"/>
              </a:rPr>
              <a:t>	</a:t>
            </a:r>
            <a:r>
              <a:rPr lang="en-US" sz="1100" dirty="0">
                <a:solidFill>
                  <a:srgbClr val="0000FF"/>
                </a:solidFill>
                <a:highlight>
                  <a:srgbClr val="FFFFFF"/>
                </a:highlight>
                <a:latin typeface="Cascadia Mono" panose="020B0609020000020004" pitchFamily="49" charset="0"/>
              </a:rPr>
              <a:t>SET    </a:t>
            </a:r>
            <a:r>
              <a:rPr lang="en-US" sz="1100" dirty="0" err="1">
                <a:solidFill>
                  <a:srgbClr val="000000"/>
                </a:solidFill>
                <a:highlight>
                  <a:srgbClr val="FFFFFF"/>
                </a:highlight>
                <a:latin typeface="Cascadia Mono" panose="020B0609020000020004" pitchFamily="49" charset="0"/>
              </a:rPr>
              <a:t>n_name</a:t>
            </a:r>
            <a:r>
              <a:rPr lang="en-US" sz="1100" dirty="0">
                <a:solidFill>
                  <a:srgbClr val="000000"/>
                </a:solidFill>
                <a:highlight>
                  <a:srgbClr val="FFFFFF"/>
                </a:highlight>
                <a:latin typeface="Cascadia Mono" panose="020B0609020000020004" pitchFamily="49" charset="0"/>
              </a:rPr>
              <a:t> </a:t>
            </a:r>
            <a:r>
              <a:rPr lang="en-US" sz="1100" dirty="0">
                <a:solidFill>
                  <a:srgbClr val="808080"/>
                </a:solidFill>
                <a:highlight>
                  <a:srgbClr val="FFFFFF"/>
                </a:highlight>
                <a:latin typeface="Cascadia Mono" panose="020B0609020000020004" pitchFamily="49" charset="0"/>
              </a:rPr>
              <a:t>=</a:t>
            </a:r>
            <a:r>
              <a:rPr lang="en-US" sz="1100" dirty="0">
                <a:solidFill>
                  <a:srgbClr val="000000"/>
                </a:solidFill>
                <a:highlight>
                  <a:srgbClr val="FFFFFF"/>
                </a:highlight>
                <a:latin typeface="Cascadia Mono" panose="020B0609020000020004" pitchFamily="49" charset="0"/>
              </a:rPr>
              <a:t> </a:t>
            </a:r>
            <a:r>
              <a:rPr lang="en-US" sz="1100" dirty="0">
                <a:solidFill>
                  <a:srgbClr val="FF0000"/>
                </a:solidFill>
                <a:highlight>
                  <a:srgbClr val="FFFFFF"/>
                </a:highlight>
                <a:latin typeface="Cascadia Mono" panose="020B0609020000020004" pitchFamily="49" charset="0"/>
              </a:rPr>
              <a:t>'UK’</a:t>
            </a:r>
            <a:br>
              <a:rPr lang="en-US" sz="1100" dirty="0">
                <a:solidFill>
                  <a:srgbClr val="000000"/>
                </a:solidFill>
                <a:highlight>
                  <a:srgbClr val="FFFFFF"/>
                </a:highlight>
                <a:latin typeface="Cascadia Mono" panose="020B0609020000020004" pitchFamily="49" charset="0"/>
              </a:rPr>
            </a:br>
            <a:r>
              <a:rPr lang="en-US" sz="1100" dirty="0">
                <a:solidFill>
                  <a:srgbClr val="000000"/>
                </a:solidFill>
                <a:highlight>
                  <a:srgbClr val="FFFFFF"/>
                </a:highlight>
                <a:latin typeface="Cascadia Mono" panose="020B0609020000020004" pitchFamily="49" charset="0"/>
              </a:rPr>
              <a:t>	</a:t>
            </a:r>
            <a:r>
              <a:rPr lang="en-US" sz="1100" dirty="0">
                <a:solidFill>
                  <a:srgbClr val="0000FF"/>
                </a:solidFill>
                <a:highlight>
                  <a:srgbClr val="FFFFFF"/>
                </a:highlight>
                <a:latin typeface="Cascadia Mono" panose="020B0609020000020004" pitchFamily="49" charset="0"/>
              </a:rPr>
              <a:t>WHERE  </a:t>
            </a:r>
            <a:r>
              <a:rPr lang="en-US" sz="1100" dirty="0" err="1">
                <a:solidFill>
                  <a:srgbClr val="000000"/>
                </a:solidFill>
                <a:highlight>
                  <a:srgbClr val="FFFFFF"/>
                </a:highlight>
                <a:latin typeface="Cascadia Mono" panose="020B0609020000020004" pitchFamily="49" charset="0"/>
              </a:rPr>
              <a:t>n_nationkey</a:t>
            </a:r>
            <a:r>
              <a:rPr lang="en-US" sz="1100" dirty="0">
                <a:solidFill>
                  <a:srgbClr val="000000"/>
                </a:solidFill>
                <a:highlight>
                  <a:srgbClr val="FFFFFF"/>
                </a:highlight>
                <a:latin typeface="Cascadia Mono" panose="020B0609020000020004" pitchFamily="49" charset="0"/>
              </a:rPr>
              <a:t> </a:t>
            </a:r>
            <a:r>
              <a:rPr lang="en-US" sz="1100" dirty="0">
                <a:solidFill>
                  <a:srgbClr val="808080"/>
                </a:solidFill>
                <a:highlight>
                  <a:srgbClr val="FFFFFF"/>
                </a:highlight>
                <a:latin typeface="Cascadia Mono" panose="020B0609020000020004" pitchFamily="49" charset="0"/>
              </a:rPr>
              <a:t>=</a:t>
            </a:r>
            <a:r>
              <a:rPr lang="en-US" sz="1100" dirty="0">
                <a:solidFill>
                  <a:srgbClr val="000000"/>
                </a:solidFill>
                <a:highlight>
                  <a:srgbClr val="FFFFFF"/>
                </a:highlight>
                <a:latin typeface="Cascadia Mono" panose="020B0609020000020004" pitchFamily="49" charset="0"/>
              </a:rPr>
              <a:t> 2</a:t>
            </a:r>
            <a:r>
              <a:rPr lang="en-US" sz="1100" dirty="0">
                <a:solidFill>
                  <a:srgbClr val="808080"/>
                </a:solidFill>
                <a:highlight>
                  <a:srgbClr val="FFFFFF"/>
                </a:highlight>
                <a:latin typeface="Cascadia Mono" panose="020B0609020000020004" pitchFamily="49" charset="0"/>
              </a:rPr>
              <a:t>;</a:t>
            </a:r>
            <a:endParaRPr lang="en-US" sz="1100" dirty="0">
              <a:latin typeface="Lucida Console" panose="020B0609040504020204" pitchFamily="49" charset="0"/>
            </a:endParaRPr>
          </a:p>
        </p:txBody>
      </p:sp>
      <p:graphicFrame>
        <p:nvGraphicFramePr>
          <p:cNvPr id="8" name="Tabelle 7">
            <a:extLst>
              <a:ext uri="{FF2B5EF4-FFF2-40B4-BE49-F238E27FC236}">
                <a16:creationId xmlns:a16="http://schemas.microsoft.com/office/drawing/2014/main" id="{B183981B-AE07-05EF-61C4-CB5F3AB677E5}"/>
              </a:ext>
            </a:extLst>
          </p:cNvPr>
          <p:cNvGraphicFramePr>
            <a:graphicFrameLocks noGrp="1"/>
          </p:cNvGraphicFramePr>
          <p:nvPr>
            <p:extLst>
              <p:ext uri="{D42A27DB-BD31-4B8C-83A1-F6EECF244321}">
                <p14:modId xmlns:p14="http://schemas.microsoft.com/office/powerpoint/2010/main" val="3776471130"/>
              </p:ext>
            </p:extLst>
          </p:nvPr>
        </p:nvGraphicFramePr>
        <p:xfrm>
          <a:off x="4441765" y="1716865"/>
          <a:ext cx="3308469" cy="1920240"/>
        </p:xfrm>
        <a:graphic>
          <a:graphicData uri="http://schemas.openxmlformats.org/drawingml/2006/table">
            <a:tbl>
              <a:tblPr firstRow="1" bandRow="1">
                <a:tableStyleId>{5C22544A-7EE6-4342-B048-85BDC9FD1C3A}</a:tableStyleId>
              </a:tblPr>
              <a:tblGrid>
                <a:gridCol w="569248">
                  <a:extLst>
                    <a:ext uri="{9D8B030D-6E8A-4147-A177-3AD203B41FA5}">
                      <a16:colId xmlns:a16="http://schemas.microsoft.com/office/drawing/2014/main" val="2562181325"/>
                    </a:ext>
                  </a:extLst>
                </a:gridCol>
                <a:gridCol w="899859">
                  <a:extLst>
                    <a:ext uri="{9D8B030D-6E8A-4147-A177-3AD203B41FA5}">
                      <a16:colId xmlns:a16="http://schemas.microsoft.com/office/drawing/2014/main" val="1684396349"/>
                    </a:ext>
                  </a:extLst>
                </a:gridCol>
                <a:gridCol w="1202436">
                  <a:extLst>
                    <a:ext uri="{9D8B030D-6E8A-4147-A177-3AD203B41FA5}">
                      <a16:colId xmlns:a16="http://schemas.microsoft.com/office/drawing/2014/main" val="1213706577"/>
                    </a:ext>
                  </a:extLst>
                </a:gridCol>
                <a:gridCol w="636926">
                  <a:extLst>
                    <a:ext uri="{9D8B030D-6E8A-4147-A177-3AD203B41FA5}">
                      <a16:colId xmlns:a16="http://schemas.microsoft.com/office/drawing/2014/main" val="3077172326"/>
                    </a:ext>
                  </a:extLst>
                </a:gridCol>
              </a:tblGrid>
              <a:tr h="188729">
                <a:tc gridSpan="4">
                  <a:txBody>
                    <a:bodyPr/>
                    <a:lstStyle/>
                    <a:p>
                      <a:r>
                        <a:rPr lang="en-US" sz="1200" dirty="0" err="1"/>
                        <a:t>dbo.customers</a:t>
                      </a:r>
                      <a:endParaRPr lang="en-US" sz="1200" dirty="0"/>
                    </a:p>
                  </a:txBody>
                  <a:tcPr/>
                </a:tc>
                <a:tc hMerge="1">
                  <a:txBody>
                    <a:bodyPr/>
                    <a:lstStyle/>
                    <a:p>
                      <a:endParaRPr/>
                    </a:p>
                  </a:txBody>
                  <a:tcPr/>
                </a:tc>
                <a:tc hMerge="1">
                  <a:txBody>
                    <a:bodyPr/>
                    <a:lstStyle/>
                    <a:p>
                      <a:endParaRPr lang="en-US" dirty="0"/>
                    </a:p>
                  </a:txBody>
                  <a:tcPr/>
                </a:tc>
                <a:tc hMerge="1">
                  <a:txBody>
                    <a:bodyPr/>
                    <a:lstStyle/>
                    <a:p>
                      <a:endParaRPr lang="en-US" sz="1200" dirty="0"/>
                    </a:p>
                  </a:txBody>
                  <a:tcPr/>
                </a:tc>
                <a:extLst>
                  <a:ext uri="{0D108BD9-81ED-4DB2-BD59-A6C34878D82A}">
                    <a16:rowId xmlns:a16="http://schemas.microsoft.com/office/drawing/2014/main" val="1041815010"/>
                  </a:ext>
                </a:extLst>
              </a:tr>
              <a:tr h="188729">
                <a:tc>
                  <a:txBody>
                    <a:bodyPr/>
                    <a:lstStyle/>
                    <a:p>
                      <a:r>
                        <a:rPr lang="en-US" sz="1200" b="1" dirty="0"/>
                        <a:t>lock</a:t>
                      </a:r>
                    </a:p>
                  </a:txBody>
                  <a:tcPr/>
                </a:tc>
                <a:tc>
                  <a:txBody>
                    <a:bodyPr/>
                    <a:lstStyle/>
                    <a:p>
                      <a:pPr algn="ctr"/>
                      <a:r>
                        <a:rPr lang="en-US" sz="1200" b="1" dirty="0" err="1"/>
                        <a:t>c_custkey</a:t>
                      </a:r>
                      <a:endParaRPr lang="en-US" sz="1200" b="1" dirty="0"/>
                    </a:p>
                  </a:txBody>
                  <a:tcPr/>
                </a:tc>
                <a:tc>
                  <a:txBody>
                    <a:bodyPr/>
                    <a:lstStyle/>
                    <a:p>
                      <a:r>
                        <a:rPr lang="en-US" sz="1200" b="1" dirty="0" err="1"/>
                        <a:t>c_name</a:t>
                      </a:r>
                      <a:endParaRPr lang="en-US" sz="1200" b="1" dirty="0"/>
                    </a:p>
                  </a:txBody>
                  <a:tcPr/>
                </a:tc>
                <a:tc>
                  <a:txBody>
                    <a:bodyPr/>
                    <a:lstStyle/>
                    <a:p>
                      <a:pPr algn="ctr"/>
                      <a:r>
                        <a:rPr lang="en-US" sz="1200" b="1" dirty="0"/>
                        <a:t>lock</a:t>
                      </a:r>
                    </a:p>
                  </a:txBody>
                  <a:tcPr/>
                </a:tc>
                <a:extLst>
                  <a:ext uri="{0D108BD9-81ED-4DB2-BD59-A6C34878D82A}">
                    <a16:rowId xmlns:a16="http://schemas.microsoft.com/office/drawing/2014/main" val="3171680422"/>
                  </a:ext>
                </a:extLst>
              </a:tr>
              <a:tr h="188729">
                <a:tc>
                  <a:txBody>
                    <a:bodyPr/>
                    <a:lstStyle/>
                    <a:p>
                      <a:pPr algn="ctr"/>
                      <a:endParaRPr lang="en-US" sz="1200" dirty="0"/>
                    </a:p>
                  </a:txBody>
                  <a:tcPr/>
                </a:tc>
                <a:tc>
                  <a:txBody>
                    <a:bodyPr/>
                    <a:lstStyle/>
                    <a:p>
                      <a:pPr algn="ctr"/>
                      <a:r>
                        <a:rPr lang="en-US" sz="1200" dirty="0"/>
                        <a:t>1</a:t>
                      </a:r>
                    </a:p>
                  </a:txBody>
                  <a:tcPr/>
                </a:tc>
                <a:tc>
                  <a:txBody>
                    <a:bodyPr/>
                    <a:lstStyle/>
                    <a:p>
                      <a:r>
                        <a:rPr lang="en-US" sz="1200" dirty="0"/>
                        <a:t>Customer0001</a:t>
                      </a:r>
                    </a:p>
                  </a:txBody>
                  <a:tcPr/>
                </a:tc>
                <a:tc>
                  <a:txBody>
                    <a:bodyPr/>
                    <a:lstStyle/>
                    <a:p>
                      <a:pPr algn="ctr"/>
                      <a:endParaRPr lang="en-US" sz="1200" dirty="0"/>
                    </a:p>
                  </a:txBody>
                  <a:tcPr/>
                </a:tc>
                <a:extLst>
                  <a:ext uri="{0D108BD9-81ED-4DB2-BD59-A6C34878D82A}">
                    <a16:rowId xmlns:a16="http://schemas.microsoft.com/office/drawing/2014/main" val="3285985555"/>
                  </a:ext>
                </a:extLst>
              </a:tr>
              <a:tr h="188729">
                <a:tc>
                  <a:txBody>
                    <a:bodyPr/>
                    <a:lstStyle/>
                    <a:p>
                      <a:pPr algn="ctr"/>
                      <a:endParaRPr lang="en-US" sz="1200" dirty="0"/>
                    </a:p>
                  </a:txBody>
                  <a:tcPr/>
                </a:tc>
                <a:tc>
                  <a:txBody>
                    <a:bodyPr/>
                    <a:lstStyle/>
                    <a:p>
                      <a:pPr algn="ctr"/>
                      <a:r>
                        <a:rPr lang="en-US" sz="1200" dirty="0"/>
                        <a:t>2</a:t>
                      </a:r>
                    </a:p>
                  </a:txBody>
                  <a:tcPr/>
                </a:tc>
                <a:tc>
                  <a:txBody>
                    <a:bodyPr/>
                    <a:lstStyle/>
                    <a:p>
                      <a:r>
                        <a:rPr lang="en-US" sz="1200" dirty="0"/>
                        <a:t>Customer0002</a:t>
                      </a:r>
                    </a:p>
                  </a:txBody>
                  <a:tcPr/>
                </a:tc>
                <a:tc>
                  <a:txBody>
                    <a:bodyPr/>
                    <a:lstStyle/>
                    <a:p>
                      <a:pPr algn="ctr"/>
                      <a:endParaRPr lang="en-US" sz="1200" dirty="0"/>
                    </a:p>
                  </a:txBody>
                  <a:tcPr/>
                </a:tc>
                <a:extLst>
                  <a:ext uri="{0D108BD9-81ED-4DB2-BD59-A6C34878D82A}">
                    <a16:rowId xmlns:a16="http://schemas.microsoft.com/office/drawing/2014/main" val="2734219787"/>
                  </a:ext>
                </a:extLst>
              </a:tr>
              <a:tr h="188729">
                <a:tc>
                  <a:txBody>
                    <a:bodyPr/>
                    <a:lstStyle/>
                    <a:p>
                      <a:pPr algn="ctr"/>
                      <a:endParaRPr lang="en-US" sz="1200" b="1" dirty="0">
                        <a:solidFill>
                          <a:srgbClr val="FF0000"/>
                        </a:solidFill>
                      </a:endParaRPr>
                    </a:p>
                  </a:txBody>
                  <a:tcPr/>
                </a:tc>
                <a:tc>
                  <a:txBody>
                    <a:bodyPr/>
                    <a:lstStyle/>
                    <a:p>
                      <a:pPr algn="ctr"/>
                      <a:r>
                        <a:rPr lang="en-US" sz="1200" dirty="0"/>
                        <a:t>3</a:t>
                      </a:r>
                    </a:p>
                  </a:txBody>
                  <a:tcPr/>
                </a:tc>
                <a:tc>
                  <a:txBody>
                    <a:bodyPr/>
                    <a:lstStyle/>
                    <a:p>
                      <a:r>
                        <a:rPr lang="en-US" sz="1200" dirty="0"/>
                        <a:t>Customer0003</a:t>
                      </a:r>
                    </a:p>
                  </a:txBody>
                  <a:tcPr/>
                </a:tc>
                <a:tc>
                  <a:txBody>
                    <a:bodyPr/>
                    <a:lstStyle/>
                    <a:p>
                      <a:pPr algn="ctr"/>
                      <a:endParaRPr lang="en-US" sz="1200" dirty="0"/>
                    </a:p>
                  </a:txBody>
                  <a:tcPr/>
                </a:tc>
                <a:extLst>
                  <a:ext uri="{0D108BD9-81ED-4DB2-BD59-A6C34878D82A}">
                    <a16:rowId xmlns:a16="http://schemas.microsoft.com/office/drawing/2014/main" val="4172208050"/>
                  </a:ext>
                </a:extLst>
              </a:tr>
              <a:tr h="188729">
                <a:tc>
                  <a:txBody>
                    <a:bodyPr/>
                    <a:lstStyle/>
                    <a:p>
                      <a:pPr algn="ctr"/>
                      <a:endParaRPr lang="en-US" sz="1200" dirty="0"/>
                    </a:p>
                  </a:txBody>
                  <a:tcPr/>
                </a:tc>
                <a:tc>
                  <a:txBody>
                    <a:bodyPr/>
                    <a:lstStyle/>
                    <a:p>
                      <a:pPr algn="ctr"/>
                      <a:r>
                        <a:rPr lang="en-US" sz="1200" dirty="0"/>
                        <a:t>4</a:t>
                      </a:r>
                    </a:p>
                  </a:txBody>
                  <a:tcPr/>
                </a:tc>
                <a:tc>
                  <a:txBody>
                    <a:bodyPr/>
                    <a:lstStyle/>
                    <a:p>
                      <a:r>
                        <a:rPr lang="en-US" sz="1200" dirty="0"/>
                        <a:t>Customer0004</a:t>
                      </a:r>
                    </a:p>
                  </a:txBody>
                  <a:tcPr/>
                </a:tc>
                <a:tc>
                  <a:txBody>
                    <a:bodyPr/>
                    <a:lstStyle/>
                    <a:p>
                      <a:pPr algn="ctr"/>
                      <a:endParaRPr lang="en-US" sz="1200" dirty="0"/>
                    </a:p>
                  </a:txBody>
                  <a:tcPr/>
                </a:tc>
                <a:extLst>
                  <a:ext uri="{0D108BD9-81ED-4DB2-BD59-A6C34878D82A}">
                    <a16:rowId xmlns:a16="http://schemas.microsoft.com/office/drawing/2014/main" val="641224182"/>
                  </a:ext>
                </a:extLst>
              </a:tr>
              <a:tr h="188729">
                <a:tc>
                  <a:txBody>
                    <a:bodyPr/>
                    <a:lstStyle/>
                    <a:p>
                      <a:pPr algn="ctr"/>
                      <a:endParaRPr lang="en-US" sz="1200" dirty="0"/>
                    </a:p>
                  </a:txBody>
                  <a:tcPr/>
                </a:tc>
                <a:tc>
                  <a:txBody>
                    <a:bodyPr/>
                    <a:lstStyle/>
                    <a:p>
                      <a:pPr algn="ctr"/>
                      <a:r>
                        <a:rPr lang="en-US" sz="1200" dirty="0"/>
                        <a:t>5</a:t>
                      </a:r>
                    </a:p>
                  </a:txBody>
                  <a:tcPr/>
                </a:tc>
                <a:tc>
                  <a:txBody>
                    <a:bodyPr/>
                    <a:lstStyle/>
                    <a:p>
                      <a:r>
                        <a:rPr lang="en-US" sz="1200" dirty="0"/>
                        <a:t>customer0005</a:t>
                      </a:r>
                    </a:p>
                  </a:txBody>
                  <a:tcPr/>
                </a:tc>
                <a:tc>
                  <a:txBody>
                    <a:bodyPr/>
                    <a:lstStyle/>
                    <a:p>
                      <a:pPr algn="ctr"/>
                      <a:endParaRPr lang="en-US" sz="1200" dirty="0"/>
                    </a:p>
                  </a:txBody>
                  <a:tcPr/>
                </a:tc>
                <a:extLst>
                  <a:ext uri="{0D108BD9-81ED-4DB2-BD59-A6C34878D82A}">
                    <a16:rowId xmlns:a16="http://schemas.microsoft.com/office/drawing/2014/main" val="1143928733"/>
                  </a:ext>
                </a:extLst>
              </a:tr>
            </a:tbl>
          </a:graphicData>
        </a:graphic>
      </p:graphicFrame>
      <p:graphicFrame>
        <p:nvGraphicFramePr>
          <p:cNvPr id="9" name="Tabelle 8">
            <a:extLst>
              <a:ext uri="{FF2B5EF4-FFF2-40B4-BE49-F238E27FC236}">
                <a16:creationId xmlns:a16="http://schemas.microsoft.com/office/drawing/2014/main" id="{01C761C3-73E2-33DF-29B2-DBAF1969F411}"/>
              </a:ext>
            </a:extLst>
          </p:cNvPr>
          <p:cNvGraphicFramePr>
            <a:graphicFrameLocks noGrp="1"/>
          </p:cNvGraphicFramePr>
          <p:nvPr>
            <p:extLst>
              <p:ext uri="{D42A27DB-BD31-4B8C-83A1-F6EECF244321}">
                <p14:modId xmlns:p14="http://schemas.microsoft.com/office/powerpoint/2010/main" val="3942123434"/>
              </p:ext>
            </p:extLst>
          </p:nvPr>
        </p:nvGraphicFramePr>
        <p:xfrm>
          <a:off x="4441765" y="3958721"/>
          <a:ext cx="3308467" cy="1371600"/>
        </p:xfrm>
        <a:graphic>
          <a:graphicData uri="http://schemas.openxmlformats.org/drawingml/2006/table">
            <a:tbl>
              <a:tblPr firstRow="1" bandRow="1">
                <a:tableStyleId>{5C22544A-7EE6-4342-B048-85BDC9FD1C3A}</a:tableStyleId>
              </a:tblPr>
              <a:tblGrid>
                <a:gridCol w="607681">
                  <a:extLst>
                    <a:ext uri="{9D8B030D-6E8A-4147-A177-3AD203B41FA5}">
                      <a16:colId xmlns:a16="http://schemas.microsoft.com/office/drawing/2014/main" val="454890317"/>
                    </a:ext>
                  </a:extLst>
                </a:gridCol>
                <a:gridCol w="1152841">
                  <a:extLst>
                    <a:ext uri="{9D8B030D-6E8A-4147-A177-3AD203B41FA5}">
                      <a16:colId xmlns:a16="http://schemas.microsoft.com/office/drawing/2014/main" val="1684396349"/>
                    </a:ext>
                  </a:extLst>
                </a:gridCol>
                <a:gridCol w="892196">
                  <a:extLst>
                    <a:ext uri="{9D8B030D-6E8A-4147-A177-3AD203B41FA5}">
                      <a16:colId xmlns:a16="http://schemas.microsoft.com/office/drawing/2014/main" val="1213706577"/>
                    </a:ext>
                  </a:extLst>
                </a:gridCol>
                <a:gridCol w="655749">
                  <a:extLst>
                    <a:ext uri="{9D8B030D-6E8A-4147-A177-3AD203B41FA5}">
                      <a16:colId xmlns:a16="http://schemas.microsoft.com/office/drawing/2014/main" val="2064595436"/>
                    </a:ext>
                  </a:extLst>
                </a:gridCol>
              </a:tblGrid>
              <a:tr h="213662">
                <a:tc gridSpan="4">
                  <a:txBody>
                    <a:bodyPr/>
                    <a:lstStyle/>
                    <a:p>
                      <a:r>
                        <a:rPr lang="en-US" sz="1200" dirty="0" err="1"/>
                        <a:t>dbo.nations</a:t>
                      </a:r>
                      <a:endParaRPr lang="en-US" sz="1200" dirty="0"/>
                    </a:p>
                  </a:txBody>
                  <a:tcPr/>
                </a:tc>
                <a:tc hMerge="1">
                  <a:txBody>
                    <a:bodyPr/>
                    <a:lstStyle/>
                    <a:p>
                      <a:endParaRPr/>
                    </a:p>
                  </a:txBody>
                  <a:tcPr/>
                </a:tc>
                <a:tc hMerge="1">
                  <a:txBody>
                    <a:bodyPr/>
                    <a:lstStyle/>
                    <a:p>
                      <a:endParaRPr lang="en-US" dirty="0"/>
                    </a:p>
                  </a:txBody>
                  <a:tcPr/>
                </a:tc>
                <a:tc hMerge="1">
                  <a:txBody>
                    <a:bodyPr/>
                    <a:lstStyle/>
                    <a:p>
                      <a:endParaRPr lang="en-US" sz="1200" dirty="0"/>
                    </a:p>
                  </a:txBody>
                  <a:tcPr/>
                </a:tc>
                <a:extLst>
                  <a:ext uri="{0D108BD9-81ED-4DB2-BD59-A6C34878D82A}">
                    <a16:rowId xmlns:a16="http://schemas.microsoft.com/office/drawing/2014/main" val="1041815010"/>
                  </a:ext>
                </a:extLst>
              </a:tr>
              <a:tr h="188729">
                <a:tc>
                  <a:txBody>
                    <a:bodyPr/>
                    <a:lstStyle/>
                    <a:p>
                      <a:r>
                        <a:rPr lang="en-US" sz="1200" b="1" dirty="0"/>
                        <a:t>lock</a:t>
                      </a:r>
                    </a:p>
                  </a:txBody>
                  <a:tcPr/>
                </a:tc>
                <a:tc>
                  <a:txBody>
                    <a:bodyPr/>
                    <a:lstStyle/>
                    <a:p>
                      <a:pPr algn="ctr"/>
                      <a:r>
                        <a:rPr lang="en-US" sz="1200" b="1" dirty="0" err="1"/>
                        <a:t>n_nationkey</a:t>
                      </a:r>
                      <a:endParaRPr lang="en-US" sz="1200" b="1" dirty="0"/>
                    </a:p>
                  </a:txBody>
                  <a:tcPr/>
                </a:tc>
                <a:tc>
                  <a:txBody>
                    <a:bodyPr/>
                    <a:lstStyle/>
                    <a:p>
                      <a:r>
                        <a:rPr lang="en-US" sz="1200" b="1" dirty="0" err="1"/>
                        <a:t>n_name</a:t>
                      </a:r>
                      <a:endParaRPr lang="en-US" sz="1200" b="1" dirty="0"/>
                    </a:p>
                  </a:txBody>
                  <a:tcPr/>
                </a:tc>
                <a:tc>
                  <a:txBody>
                    <a:bodyPr/>
                    <a:lstStyle/>
                    <a:p>
                      <a:pPr algn="ctr"/>
                      <a:r>
                        <a:rPr lang="en-US" sz="1200" b="1" dirty="0"/>
                        <a:t>lock</a:t>
                      </a:r>
                    </a:p>
                  </a:txBody>
                  <a:tcPr/>
                </a:tc>
                <a:extLst>
                  <a:ext uri="{0D108BD9-81ED-4DB2-BD59-A6C34878D82A}">
                    <a16:rowId xmlns:a16="http://schemas.microsoft.com/office/drawing/2014/main" val="3171680422"/>
                  </a:ext>
                </a:extLst>
              </a:tr>
              <a:tr h="188729">
                <a:tc>
                  <a:txBody>
                    <a:bodyPr/>
                    <a:lstStyle/>
                    <a:p>
                      <a:endParaRPr lang="en-US" sz="1200" dirty="0"/>
                    </a:p>
                  </a:txBody>
                  <a:tcPr/>
                </a:tc>
                <a:tc>
                  <a:txBody>
                    <a:bodyPr/>
                    <a:lstStyle/>
                    <a:p>
                      <a:pPr algn="ctr"/>
                      <a:r>
                        <a:rPr lang="en-US" sz="1200" dirty="0"/>
                        <a:t>1</a:t>
                      </a:r>
                    </a:p>
                  </a:txBody>
                  <a:tcPr/>
                </a:tc>
                <a:tc>
                  <a:txBody>
                    <a:bodyPr/>
                    <a:lstStyle/>
                    <a:p>
                      <a:r>
                        <a:rPr lang="en-US" sz="1200" dirty="0"/>
                        <a:t>Algeria</a:t>
                      </a:r>
                    </a:p>
                  </a:txBody>
                  <a:tcPr/>
                </a:tc>
                <a:tc>
                  <a:txBody>
                    <a:bodyPr/>
                    <a:lstStyle/>
                    <a:p>
                      <a:endParaRPr lang="en-US" sz="1200" dirty="0"/>
                    </a:p>
                  </a:txBody>
                  <a:tcPr/>
                </a:tc>
                <a:extLst>
                  <a:ext uri="{0D108BD9-81ED-4DB2-BD59-A6C34878D82A}">
                    <a16:rowId xmlns:a16="http://schemas.microsoft.com/office/drawing/2014/main" val="3285985555"/>
                  </a:ext>
                </a:extLst>
              </a:tr>
              <a:tr h="188729">
                <a:tc>
                  <a:txBody>
                    <a:bodyPr/>
                    <a:lstStyle/>
                    <a:p>
                      <a:endParaRPr lang="en-US" sz="1200" dirty="0"/>
                    </a:p>
                  </a:txBody>
                  <a:tcPr/>
                </a:tc>
                <a:tc>
                  <a:txBody>
                    <a:bodyPr/>
                    <a:lstStyle/>
                    <a:p>
                      <a:pPr algn="ctr"/>
                      <a:r>
                        <a:rPr lang="en-US" sz="1200" dirty="0"/>
                        <a:t>2</a:t>
                      </a:r>
                    </a:p>
                  </a:txBody>
                  <a:tcPr/>
                </a:tc>
                <a:tc>
                  <a:txBody>
                    <a:bodyPr/>
                    <a:lstStyle/>
                    <a:p>
                      <a:r>
                        <a:rPr lang="en-US" sz="1200" dirty="0"/>
                        <a:t>USA</a:t>
                      </a:r>
                    </a:p>
                  </a:txBody>
                  <a:tcPr/>
                </a:tc>
                <a:tc>
                  <a:txBody>
                    <a:bodyPr/>
                    <a:lstStyle/>
                    <a:p>
                      <a:endParaRPr lang="en-US" sz="1200" dirty="0"/>
                    </a:p>
                  </a:txBody>
                  <a:tcPr/>
                </a:tc>
                <a:extLst>
                  <a:ext uri="{0D108BD9-81ED-4DB2-BD59-A6C34878D82A}">
                    <a16:rowId xmlns:a16="http://schemas.microsoft.com/office/drawing/2014/main" val="2734219787"/>
                  </a:ext>
                </a:extLst>
              </a:tr>
              <a:tr h="188729">
                <a:tc>
                  <a:txBody>
                    <a:bodyPr/>
                    <a:lstStyle/>
                    <a:p>
                      <a:endParaRPr lang="en-US" sz="1200" dirty="0"/>
                    </a:p>
                  </a:txBody>
                  <a:tcPr/>
                </a:tc>
                <a:tc>
                  <a:txBody>
                    <a:bodyPr/>
                    <a:lstStyle/>
                    <a:p>
                      <a:pPr algn="ctr"/>
                      <a:r>
                        <a:rPr lang="en-US" sz="1200" dirty="0"/>
                        <a:t>3</a:t>
                      </a:r>
                    </a:p>
                  </a:txBody>
                  <a:tcPr/>
                </a:tc>
                <a:tc>
                  <a:txBody>
                    <a:bodyPr/>
                    <a:lstStyle/>
                    <a:p>
                      <a:r>
                        <a:rPr lang="en-US" sz="1200" dirty="0"/>
                        <a:t>Germany</a:t>
                      </a:r>
                    </a:p>
                  </a:txBody>
                  <a:tcPr/>
                </a:tc>
                <a:tc>
                  <a:txBody>
                    <a:bodyPr/>
                    <a:lstStyle/>
                    <a:p>
                      <a:endParaRPr lang="en-US" sz="1200" dirty="0"/>
                    </a:p>
                  </a:txBody>
                  <a:tcPr/>
                </a:tc>
                <a:extLst>
                  <a:ext uri="{0D108BD9-81ED-4DB2-BD59-A6C34878D82A}">
                    <a16:rowId xmlns:a16="http://schemas.microsoft.com/office/drawing/2014/main" val="4172208050"/>
                  </a:ext>
                </a:extLst>
              </a:tr>
            </a:tbl>
          </a:graphicData>
        </a:graphic>
      </p:graphicFrame>
      <p:sp>
        <p:nvSpPr>
          <p:cNvPr id="10" name="Textfeld 9">
            <a:extLst>
              <a:ext uri="{FF2B5EF4-FFF2-40B4-BE49-F238E27FC236}">
                <a16:creationId xmlns:a16="http://schemas.microsoft.com/office/drawing/2014/main" id="{2E88EACA-2775-6F2B-4FF2-E99F8D2C7D5F}"/>
              </a:ext>
            </a:extLst>
          </p:cNvPr>
          <p:cNvSpPr txBox="1"/>
          <p:nvPr/>
        </p:nvSpPr>
        <p:spPr>
          <a:xfrm>
            <a:off x="7264053" y="4755326"/>
            <a:ext cx="285656" cy="276999"/>
          </a:xfrm>
          <a:prstGeom prst="rect">
            <a:avLst/>
          </a:prstGeom>
          <a:noFill/>
        </p:spPr>
        <p:txBody>
          <a:bodyPr wrap="none" rtlCol="0">
            <a:spAutoFit/>
          </a:bodyPr>
          <a:lstStyle/>
          <a:p>
            <a:r>
              <a:rPr lang="en-US" sz="1200" b="1" dirty="0">
                <a:solidFill>
                  <a:srgbClr val="FF0000"/>
                </a:solidFill>
              </a:rPr>
              <a:t>X</a:t>
            </a:r>
            <a:endParaRPr lang="en-US" sz="1200" dirty="0"/>
          </a:p>
        </p:txBody>
      </p:sp>
      <p:sp>
        <p:nvSpPr>
          <p:cNvPr id="11" name="Textfeld 10">
            <a:extLst>
              <a:ext uri="{FF2B5EF4-FFF2-40B4-BE49-F238E27FC236}">
                <a16:creationId xmlns:a16="http://schemas.microsoft.com/office/drawing/2014/main" id="{EB6478BE-4F19-3310-4DFC-38DC4727BEED}"/>
              </a:ext>
            </a:extLst>
          </p:cNvPr>
          <p:cNvSpPr txBox="1"/>
          <p:nvPr/>
        </p:nvSpPr>
        <p:spPr>
          <a:xfrm>
            <a:off x="4568325" y="2804431"/>
            <a:ext cx="285656" cy="276999"/>
          </a:xfrm>
          <a:prstGeom prst="rect">
            <a:avLst/>
          </a:prstGeom>
          <a:noFill/>
        </p:spPr>
        <p:txBody>
          <a:bodyPr wrap="none" rtlCol="0">
            <a:spAutoFit/>
          </a:bodyPr>
          <a:lstStyle/>
          <a:p>
            <a:r>
              <a:rPr lang="en-US" sz="1200" b="1" dirty="0">
                <a:solidFill>
                  <a:srgbClr val="FF0000"/>
                </a:solidFill>
              </a:rPr>
              <a:t>X</a:t>
            </a:r>
            <a:endParaRPr lang="en-US" sz="1200" dirty="0"/>
          </a:p>
        </p:txBody>
      </p:sp>
      <p:sp>
        <p:nvSpPr>
          <p:cNvPr id="12" name="Inhaltsplatzhalter 3">
            <a:extLst>
              <a:ext uri="{FF2B5EF4-FFF2-40B4-BE49-F238E27FC236}">
                <a16:creationId xmlns:a16="http://schemas.microsoft.com/office/drawing/2014/main" id="{EA63124F-D79B-92FD-DC17-1B7ED1FA494F}"/>
              </a:ext>
            </a:extLst>
          </p:cNvPr>
          <p:cNvSpPr txBox="1">
            <a:spLocks/>
          </p:cNvSpPr>
          <p:nvPr/>
        </p:nvSpPr>
        <p:spPr>
          <a:xfrm>
            <a:off x="335360" y="3608388"/>
            <a:ext cx="3114135" cy="516882"/>
          </a:xfrm>
          <a:prstGeom prst="rect">
            <a:avLst/>
          </a:prstGeom>
        </p:spPr>
        <p:txBody>
          <a:bodyPr vert="horz" lIns="68579" tIns="34289" rIns="68579" bIns="34289" rtlCol="0">
            <a:normAutofit/>
          </a:bodyPr>
          <a:lstStyle>
            <a:lvl1pPr marL="228578" indent="-228578" algn="l" defTabSz="914309"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tabLst>
                <a:tab pos="358775" algn="l"/>
              </a:tabLst>
            </a:pPr>
            <a:r>
              <a:rPr lang="en-US" sz="1100" dirty="0">
                <a:solidFill>
                  <a:srgbClr val="000000"/>
                </a:solidFill>
                <a:highlight>
                  <a:srgbClr val="FFFFFF"/>
                </a:highlight>
                <a:latin typeface="Cascadia Mono" panose="020B0609020000020004" pitchFamily="49" charset="0"/>
              </a:rPr>
              <a:t>	</a:t>
            </a:r>
            <a:r>
              <a:rPr lang="en-US" sz="1100" dirty="0">
                <a:solidFill>
                  <a:srgbClr val="0000FF"/>
                </a:solidFill>
                <a:highlight>
                  <a:srgbClr val="FFFFFF"/>
                </a:highlight>
                <a:latin typeface="Cascadia Mono" panose="020B0609020000020004" pitchFamily="49" charset="0"/>
              </a:rPr>
              <a:t>SELECT</a:t>
            </a:r>
            <a:r>
              <a:rPr lang="en-US" sz="1100" dirty="0">
                <a:solidFill>
                  <a:srgbClr val="FF00FF"/>
                </a:solidFill>
                <a:highlight>
                  <a:srgbClr val="FFFFFF"/>
                </a:highlight>
                <a:latin typeface="Cascadia Mono" panose="020B0609020000020004" pitchFamily="49" charset="0"/>
              </a:rPr>
              <a:t> </a:t>
            </a:r>
            <a:r>
              <a:rPr lang="en-US" sz="1100" dirty="0">
                <a:highlight>
                  <a:srgbClr val="FFFFFF"/>
                </a:highlight>
                <a:latin typeface="Cascadia Mono" panose="020B0609020000020004" pitchFamily="49" charset="0"/>
              </a:rPr>
              <a:t>*</a:t>
            </a:r>
            <a:r>
              <a:rPr lang="en-US" sz="1100" dirty="0">
                <a:solidFill>
                  <a:srgbClr val="FF00FF"/>
                </a:solidFill>
                <a:highlight>
                  <a:srgbClr val="FFFFFF"/>
                </a:highlight>
                <a:latin typeface="Cascadia Mono" panose="020B0609020000020004" pitchFamily="49" charset="0"/>
              </a:rPr>
              <a:t> </a:t>
            </a:r>
            <a:r>
              <a:rPr lang="en-US" sz="1100" dirty="0">
                <a:solidFill>
                  <a:srgbClr val="0000FF"/>
                </a:solidFill>
                <a:highlight>
                  <a:srgbClr val="FFFFFF"/>
                </a:highlight>
                <a:latin typeface="Cascadia Mono" panose="020B0609020000020004" pitchFamily="49" charset="0"/>
              </a:rPr>
              <a:t>FROM</a:t>
            </a:r>
            <a:r>
              <a:rPr lang="en-US" sz="1100" dirty="0">
                <a:solidFill>
                  <a:srgbClr val="FF00FF"/>
                </a:solidFill>
                <a:highlight>
                  <a:srgbClr val="FFFFFF"/>
                </a:highlight>
                <a:latin typeface="Cascadia Mono" panose="020B0609020000020004" pitchFamily="49" charset="0"/>
              </a:rPr>
              <a:t> </a:t>
            </a:r>
            <a:r>
              <a:rPr lang="en-US" sz="1100" dirty="0" err="1">
                <a:highlight>
                  <a:srgbClr val="FFFFFF"/>
                </a:highlight>
                <a:latin typeface="Cascadia Mono" panose="020B0609020000020004" pitchFamily="49" charset="0"/>
              </a:rPr>
              <a:t>dbo.nations</a:t>
            </a:r>
            <a:br>
              <a:rPr lang="en-US" sz="1100" dirty="0">
                <a:solidFill>
                  <a:srgbClr val="FF00FF"/>
                </a:solidFill>
                <a:highlight>
                  <a:srgbClr val="FFFFFF"/>
                </a:highlight>
                <a:latin typeface="Cascadia Mono" panose="020B0609020000020004" pitchFamily="49" charset="0"/>
              </a:rPr>
            </a:br>
            <a:r>
              <a:rPr lang="en-US" sz="1100" dirty="0">
                <a:solidFill>
                  <a:srgbClr val="FF00FF"/>
                </a:solidFill>
                <a:highlight>
                  <a:srgbClr val="FFFFFF"/>
                </a:highlight>
                <a:latin typeface="Cascadia Mono" panose="020B0609020000020004" pitchFamily="49" charset="0"/>
              </a:rPr>
              <a:t>	</a:t>
            </a:r>
            <a:r>
              <a:rPr lang="en-US" sz="1100" dirty="0">
                <a:solidFill>
                  <a:srgbClr val="0000FF"/>
                </a:solidFill>
                <a:highlight>
                  <a:srgbClr val="FFFFFF"/>
                </a:highlight>
                <a:latin typeface="Cascadia Mono" panose="020B0609020000020004" pitchFamily="49" charset="0"/>
              </a:rPr>
              <a:t>WHERE</a:t>
            </a:r>
            <a:r>
              <a:rPr lang="en-US" sz="1100" dirty="0">
                <a:solidFill>
                  <a:srgbClr val="FF00FF"/>
                </a:solidFill>
                <a:highlight>
                  <a:srgbClr val="FFFFFF"/>
                </a:highlight>
                <a:latin typeface="Cascadia Mono" panose="020B0609020000020004" pitchFamily="49" charset="0"/>
              </a:rPr>
              <a:t>	</a:t>
            </a:r>
            <a:r>
              <a:rPr lang="en-US" sz="1100" dirty="0" err="1">
                <a:highlight>
                  <a:srgbClr val="FFFFFF"/>
                </a:highlight>
                <a:latin typeface="Cascadia Mono" panose="020B0609020000020004" pitchFamily="49" charset="0"/>
              </a:rPr>
              <a:t>n_nationkey</a:t>
            </a:r>
            <a:r>
              <a:rPr lang="en-US" sz="1100" dirty="0">
                <a:highlight>
                  <a:srgbClr val="FFFFFF"/>
                </a:highlight>
                <a:latin typeface="Cascadia Mono" panose="020B0609020000020004" pitchFamily="49" charset="0"/>
              </a:rPr>
              <a:t> = 2;</a:t>
            </a:r>
          </a:p>
        </p:txBody>
      </p:sp>
      <p:sp>
        <p:nvSpPr>
          <p:cNvPr id="13" name="Textfeld 12">
            <a:extLst>
              <a:ext uri="{FF2B5EF4-FFF2-40B4-BE49-F238E27FC236}">
                <a16:creationId xmlns:a16="http://schemas.microsoft.com/office/drawing/2014/main" id="{5FAC3D66-8E1E-7F28-CE45-B864990C5C38}"/>
              </a:ext>
            </a:extLst>
          </p:cNvPr>
          <p:cNvSpPr txBox="1"/>
          <p:nvPr/>
        </p:nvSpPr>
        <p:spPr>
          <a:xfrm>
            <a:off x="4562922" y="4755326"/>
            <a:ext cx="271228" cy="276999"/>
          </a:xfrm>
          <a:prstGeom prst="rect">
            <a:avLst/>
          </a:prstGeom>
          <a:noFill/>
        </p:spPr>
        <p:txBody>
          <a:bodyPr wrap="none" rtlCol="0">
            <a:spAutoFit/>
          </a:bodyPr>
          <a:lstStyle/>
          <a:p>
            <a:r>
              <a:rPr lang="en-US" sz="1200" b="1" dirty="0">
                <a:solidFill>
                  <a:srgbClr val="00B050"/>
                </a:solidFill>
              </a:rPr>
              <a:t>S</a:t>
            </a:r>
            <a:endParaRPr lang="en-US" sz="1200" dirty="0">
              <a:solidFill>
                <a:srgbClr val="00B050"/>
              </a:solidFill>
            </a:endParaRPr>
          </a:p>
        </p:txBody>
      </p:sp>
      <p:sp>
        <p:nvSpPr>
          <p:cNvPr id="14" name="Inhaltsplatzhalter 3">
            <a:extLst>
              <a:ext uri="{FF2B5EF4-FFF2-40B4-BE49-F238E27FC236}">
                <a16:creationId xmlns:a16="http://schemas.microsoft.com/office/drawing/2014/main" id="{433D4D87-C2E9-EE95-C74C-275E499DD26D}"/>
              </a:ext>
            </a:extLst>
          </p:cNvPr>
          <p:cNvSpPr txBox="1">
            <a:spLocks/>
          </p:cNvSpPr>
          <p:nvPr/>
        </p:nvSpPr>
        <p:spPr>
          <a:xfrm>
            <a:off x="8983104" y="4134619"/>
            <a:ext cx="2873532" cy="516882"/>
          </a:xfrm>
          <a:prstGeom prst="rect">
            <a:avLst/>
          </a:prstGeom>
        </p:spPr>
        <p:txBody>
          <a:bodyPr vert="horz" lIns="68579" tIns="34289" rIns="68579" bIns="34289" rtlCol="0">
            <a:normAutofit/>
          </a:bodyPr>
          <a:lstStyle>
            <a:lvl1pPr marL="228578" indent="-228578" algn="l" defTabSz="914309"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tabLst>
                <a:tab pos="358775" algn="l"/>
              </a:tabLst>
            </a:pPr>
            <a:r>
              <a:rPr lang="en-US" sz="1100" dirty="0">
                <a:solidFill>
                  <a:srgbClr val="000000"/>
                </a:solidFill>
                <a:highlight>
                  <a:srgbClr val="FFFFFF"/>
                </a:highlight>
                <a:latin typeface="Cascadia Mono" panose="020B0609020000020004" pitchFamily="49" charset="0"/>
              </a:rPr>
              <a:t>	</a:t>
            </a:r>
            <a:r>
              <a:rPr lang="en-US" sz="1100" dirty="0">
                <a:solidFill>
                  <a:srgbClr val="0000FF"/>
                </a:solidFill>
                <a:highlight>
                  <a:srgbClr val="FFFFFF"/>
                </a:highlight>
                <a:latin typeface="Cascadia Mono" panose="020B0609020000020004" pitchFamily="49" charset="0"/>
              </a:rPr>
              <a:t>SELECT</a:t>
            </a:r>
            <a:r>
              <a:rPr lang="en-US" sz="1100" dirty="0">
                <a:solidFill>
                  <a:srgbClr val="FF00FF"/>
                </a:solidFill>
                <a:highlight>
                  <a:srgbClr val="FFFFFF"/>
                </a:highlight>
                <a:latin typeface="Cascadia Mono" panose="020B0609020000020004" pitchFamily="49" charset="0"/>
              </a:rPr>
              <a:t> </a:t>
            </a:r>
            <a:r>
              <a:rPr lang="en-US" sz="1100" dirty="0">
                <a:highlight>
                  <a:srgbClr val="FFFFFF"/>
                </a:highlight>
                <a:latin typeface="Cascadia Mono" panose="020B0609020000020004" pitchFamily="49" charset="0"/>
              </a:rPr>
              <a:t>*</a:t>
            </a:r>
            <a:r>
              <a:rPr lang="en-US" sz="1100" dirty="0">
                <a:solidFill>
                  <a:srgbClr val="FF00FF"/>
                </a:solidFill>
                <a:highlight>
                  <a:srgbClr val="FFFFFF"/>
                </a:highlight>
                <a:latin typeface="Cascadia Mono" panose="020B0609020000020004" pitchFamily="49" charset="0"/>
              </a:rPr>
              <a:t> </a:t>
            </a:r>
            <a:r>
              <a:rPr lang="en-US" sz="1100" dirty="0">
                <a:solidFill>
                  <a:srgbClr val="0000FF"/>
                </a:solidFill>
                <a:highlight>
                  <a:srgbClr val="FFFFFF"/>
                </a:highlight>
                <a:latin typeface="Cascadia Mono" panose="020B0609020000020004" pitchFamily="49" charset="0"/>
              </a:rPr>
              <a:t>FROM</a:t>
            </a:r>
            <a:r>
              <a:rPr lang="en-US" sz="1100" dirty="0">
                <a:solidFill>
                  <a:srgbClr val="FF00FF"/>
                </a:solidFill>
                <a:highlight>
                  <a:srgbClr val="FFFFFF"/>
                </a:highlight>
                <a:latin typeface="Cascadia Mono" panose="020B0609020000020004" pitchFamily="49" charset="0"/>
              </a:rPr>
              <a:t> </a:t>
            </a:r>
            <a:r>
              <a:rPr lang="en-US" sz="1100" dirty="0" err="1">
                <a:highlight>
                  <a:srgbClr val="FFFFFF"/>
                </a:highlight>
                <a:latin typeface="Cascadia Mono" panose="020B0609020000020004" pitchFamily="49" charset="0"/>
              </a:rPr>
              <a:t>dbo.customers</a:t>
            </a:r>
            <a:br>
              <a:rPr lang="en-US" sz="1100" dirty="0">
                <a:solidFill>
                  <a:srgbClr val="FF00FF"/>
                </a:solidFill>
                <a:highlight>
                  <a:srgbClr val="FFFFFF"/>
                </a:highlight>
                <a:latin typeface="Cascadia Mono" panose="020B0609020000020004" pitchFamily="49" charset="0"/>
              </a:rPr>
            </a:br>
            <a:r>
              <a:rPr lang="en-US" sz="1100" dirty="0">
                <a:solidFill>
                  <a:srgbClr val="FF00FF"/>
                </a:solidFill>
                <a:highlight>
                  <a:srgbClr val="FFFFFF"/>
                </a:highlight>
                <a:latin typeface="Cascadia Mono" panose="020B0609020000020004" pitchFamily="49" charset="0"/>
              </a:rPr>
              <a:t>	</a:t>
            </a:r>
            <a:r>
              <a:rPr lang="en-US" sz="1100" dirty="0">
                <a:solidFill>
                  <a:srgbClr val="0000FF"/>
                </a:solidFill>
                <a:highlight>
                  <a:srgbClr val="FFFFFF"/>
                </a:highlight>
                <a:latin typeface="Cascadia Mono" panose="020B0609020000020004" pitchFamily="49" charset="0"/>
              </a:rPr>
              <a:t>WHERE</a:t>
            </a:r>
            <a:r>
              <a:rPr lang="en-US" sz="1100" dirty="0">
                <a:solidFill>
                  <a:srgbClr val="FF00FF"/>
                </a:solidFill>
                <a:highlight>
                  <a:srgbClr val="FFFFFF"/>
                </a:highlight>
                <a:latin typeface="Cascadia Mono" panose="020B0609020000020004" pitchFamily="49" charset="0"/>
              </a:rPr>
              <a:t>	</a:t>
            </a:r>
            <a:r>
              <a:rPr lang="en-US" sz="1100" dirty="0" err="1">
                <a:highlight>
                  <a:srgbClr val="FFFFFF"/>
                </a:highlight>
                <a:latin typeface="Cascadia Mono" panose="020B0609020000020004" pitchFamily="49" charset="0"/>
              </a:rPr>
              <a:t>c_custkey</a:t>
            </a:r>
            <a:r>
              <a:rPr lang="en-US" sz="1100" dirty="0">
                <a:highlight>
                  <a:srgbClr val="FFFFFF"/>
                </a:highlight>
                <a:latin typeface="Cascadia Mono" panose="020B0609020000020004" pitchFamily="49" charset="0"/>
              </a:rPr>
              <a:t> = 3;</a:t>
            </a:r>
          </a:p>
        </p:txBody>
      </p:sp>
      <p:sp>
        <p:nvSpPr>
          <p:cNvPr id="15" name="Textfeld 14">
            <a:extLst>
              <a:ext uri="{FF2B5EF4-FFF2-40B4-BE49-F238E27FC236}">
                <a16:creationId xmlns:a16="http://schemas.microsoft.com/office/drawing/2014/main" id="{9FD61FE9-F27E-9E20-34DB-D17BD05B6C78}"/>
              </a:ext>
            </a:extLst>
          </p:cNvPr>
          <p:cNvSpPr txBox="1"/>
          <p:nvPr/>
        </p:nvSpPr>
        <p:spPr>
          <a:xfrm>
            <a:off x="7264053" y="2804431"/>
            <a:ext cx="271228" cy="276999"/>
          </a:xfrm>
          <a:prstGeom prst="rect">
            <a:avLst/>
          </a:prstGeom>
          <a:noFill/>
        </p:spPr>
        <p:txBody>
          <a:bodyPr wrap="none" rtlCol="0">
            <a:spAutoFit/>
          </a:bodyPr>
          <a:lstStyle/>
          <a:p>
            <a:r>
              <a:rPr lang="en-US" sz="1200" b="1" strike="sngStrike" dirty="0">
                <a:solidFill>
                  <a:srgbClr val="00B050"/>
                </a:solidFill>
              </a:rPr>
              <a:t>S</a:t>
            </a:r>
            <a:endParaRPr lang="en-US" sz="1200" strike="sngStrike" dirty="0">
              <a:solidFill>
                <a:srgbClr val="00B050"/>
              </a:solidFill>
            </a:endParaRPr>
          </a:p>
        </p:txBody>
      </p:sp>
      <p:cxnSp>
        <p:nvCxnSpPr>
          <p:cNvPr id="6" name="Gerade Verbindung mit Pfeil 5">
            <a:extLst>
              <a:ext uri="{FF2B5EF4-FFF2-40B4-BE49-F238E27FC236}">
                <a16:creationId xmlns:a16="http://schemas.microsoft.com/office/drawing/2014/main" id="{1387F504-529A-81EE-925D-6A3C3A8C330C}"/>
              </a:ext>
            </a:extLst>
          </p:cNvPr>
          <p:cNvCxnSpPr>
            <a:cxnSpLocks/>
            <a:stCxn id="4" idx="3"/>
            <a:endCxn id="11" idx="1"/>
          </p:cNvCxnSpPr>
          <p:nvPr/>
        </p:nvCxnSpPr>
        <p:spPr>
          <a:xfrm>
            <a:off x="3449495" y="2150641"/>
            <a:ext cx="1118830" cy="79229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6EB036B1-6741-E944-3F4F-6272F4CC6500}"/>
              </a:ext>
            </a:extLst>
          </p:cNvPr>
          <p:cNvCxnSpPr>
            <a:stCxn id="5" idx="1"/>
            <a:endCxn id="10" idx="3"/>
          </p:cNvCxnSpPr>
          <p:nvPr/>
        </p:nvCxnSpPr>
        <p:spPr>
          <a:xfrm flipH="1">
            <a:off x="7549709" y="3121347"/>
            <a:ext cx="1433399" cy="177247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B44F8F2B-0730-4A3E-7ED9-2D41D27225DA}"/>
              </a:ext>
            </a:extLst>
          </p:cNvPr>
          <p:cNvCxnSpPr>
            <a:cxnSpLocks/>
            <a:stCxn id="12" idx="3"/>
            <a:endCxn id="13" idx="1"/>
          </p:cNvCxnSpPr>
          <p:nvPr/>
        </p:nvCxnSpPr>
        <p:spPr>
          <a:xfrm>
            <a:off x="3449495" y="3866829"/>
            <a:ext cx="1113427" cy="102699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2E003972-D6B6-AD09-8442-BCD002763668}"/>
              </a:ext>
            </a:extLst>
          </p:cNvPr>
          <p:cNvCxnSpPr>
            <a:stCxn id="14" idx="1"/>
            <a:endCxn id="15" idx="3"/>
          </p:cNvCxnSpPr>
          <p:nvPr/>
        </p:nvCxnSpPr>
        <p:spPr>
          <a:xfrm flipH="1" flipV="1">
            <a:off x="7535281" y="2942931"/>
            <a:ext cx="1447823" cy="145012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B88FAEE0-3210-959E-B884-CBFAC4B6C3DF}"/>
              </a:ext>
            </a:extLst>
          </p:cNvPr>
          <p:cNvSpPr txBox="1"/>
          <p:nvPr/>
        </p:nvSpPr>
        <p:spPr>
          <a:xfrm>
            <a:off x="3264076" y="1734915"/>
            <a:ext cx="945931" cy="307777"/>
          </a:xfrm>
          <a:prstGeom prst="rect">
            <a:avLst/>
          </a:prstGeom>
          <a:noFill/>
        </p:spPr>
        <p:txBody>
          <a:bodyPr wrap="square" rtlCol="0">
            <a:spAutoFit/>
          </a:bodyPr>
          <a:lstStyle/>
          <a:p>
            <a:pPr algn="ctr"/>
            <a:r>
              <a:rPr lang="en-US" sz="1400" b="1" dirty="0">
                <a:solidFill>
                  <a:srgbClr val="00B050"/>
                </a:solidFill>
              </a:rPr>
              <a:t>Granted</a:t>
            </a:r>
          </a:p>
        </p:txBody>
      </p:sp>
      <p:sp>
        <p:nvSpPr>
          <p:cNvPr id="22" name="Textfeld 21">
            <a:extLst>
              <a:ext uri="{FF2B5EF4-FFF2-40B4-BE49-F238E27FC236}">
                <a16:creationId xmlns:a16="http://schemas.microsoft.com/office/drawing/2014/main" id="{9DD37079-DA53-263A-A1F1-BCC9BB49ADCB}"/>
              </a:ext>
            </a:extLst>
          </p:cNvPr>
          <p:cNvSpPr txBox="1"/>
          <p:nvPr/>
        </p:nvSpPr>
        <p:spPr>
          <a:xfrm>
            <a:off x="3264076" y="3637105"/>
            <a:ext cx="945931" cy="307777"/>
          </a:xfrm>
          <a:prstGeom prst="rect">
            <a:avLst/>
          </a:prstGeom>
          <a:noFill/>
        </p:spPr>
        <p:txBody>
          <a:bodyPr wrap="square" rtlCol="0">
            <a:spAutoFit/>
          </a:bodyPr>
          <a:lstStyle/>
          <a:p>
            <a:pPr algn="ctr"/>
            <a:r>
              <a:rPr lang="en-US" sz="1400" b="1" dirty="0">
                <a:solidFill>
                  <a:srgbClr val="FF0000"/>
                </a:solidFill>
              </a:rPr>
              <a:t>Wait</a:t>
            </a:r>
          </a:p>
        </p:txBody>
      </p:sp>
      <p:sp>
        <p:nvSpPr>
          <p:cNvPr id="23" name="Textfeld 22">
            <a:extLst>
              <a:ext uri="{FF2B5EF4-FFF2-40B4-BE49-F238E27FC236}">
                <a16:creationId xmlns:a16="http://schemas.microsoft.com/office/drawing/2014/main" id="{911B0882-E99E-65AC-ED26-B7D86DBF8C53}"/>
              </a:ext>
            </a:extLst>
          </p:cNvPr>
          <p:cNvSpPr txBox="1"/>
          <p:nvPr/>
        </p:nvSpPr>
        <p:spPr>
          <a:xfrm>
            <a:off x="8066348" y="2650542"/>
            <a:ext cx="945931" cy="307777"/>
          </a:xfrm>
          <a:prstGeom prst="rect">
            <a:avLst/>
          </a:prstGeom>
          <a:noFill/>
        </p:spPr>
        <p:txBody>
          <a:bodyPr wrap="square" rtlCol="0">
            <a:spAutoFit/>
          </a:bodyPr>
          <a:lstStyle/>
          <a:p>
            <a:pPr algn="ctr"/>
            <a:r>
              <a:rPr lang="en-US" sz="1400" b="1" dirty="0">
                <a:solidFill>
                  <a:srgbClr val="00B050"/>
                </a:solidFill>
              </a:rPr>
              <a:t>Granted</a:t>
            </a:r>
          </a:p>
        </p:txBody>
      </p:sp>
      <p:sp>
        <p:nvSpPr>
          <p:cNvPr id="24" name="Textfeld 23">
            <a:extLst>
              <a:ext uri="{FF2B5EF4-FFF2-40B4-BE49-F238E27FC236}">
                <a16:creationId xmlns:a16="http://schemas.microsoft.com/office/drawing/2014/main" id="{019EF7EF-B962-E09E-3299-76E30FFA0C51}"/>
              </a:ext>
            </a:extLst>
          </p:cNvPr>
          <p:cNvSpPr txBox="1"/>
          <p:nvPr/>
        </p:nvSpPr>
        <p:spPr>
          <a:xfrm>
            <a:off x="8066348" y="4214503"/>
            <a:ext cx="945931" cy="307777"/>
          </a:xfrm>
          <a:prstGeom prst="rect">
            <a:avLst/>
          </a:prstGeom>
          <a:noFill/>
        </p:spPr>
        <p:txBody>
          <a:bodyPr wrap="square" rtlCol="0">
            <a:spAutoFit/>
          </a:bodyPr>
          <a:lstStyle/>
          <a:p>
            <a:pPr algn="ctr"/>
            <a:r>
              <a:rPr lang="en-US" sz="1400" b="1" dirty="0">
                <a:solidFill>
                  <a:srgbClr val="FF0000"/>
                </a:solidFill>
              </a:rPr>
              <a:t>Wait</a:t>
            </a:r>
          </a:p>
        </p:txBody>
      </p:sp>
    </p:spTree>
    <p:extLst>
      <p:ext uri="{BB962C8B-B14F-4D97-AF65-F5344CB8AC3E}">
        <p14:creationId xmlns:p14="http://schemas.microsoft.com/office/powerpoint/2010/main" val="163560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fade">
                                      <p:cBhvr>
                                        <p:cTn id="21" dur="500"/>
                                        <p:tgtEl>
                                          <p:spTgt spid="5">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Effect transition="in" filter="fade">
                                      <p:cBhvr>
                                        <p:cTn id="35" dur="500"/>
                                        <p:tgtEl>
                                          <p:spTgt spid="12">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500"/>
                                        <p:tgtEl>
                                          <p:spTgt spid="14">
                                            <p:txEl>
                                              <p:pRg st="0" end="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0" grpId="0"/>
      <p:bldP spid="11" grpId="0"/>
      <p:bldP spid="13" grpId="0"/>
      <p:bldP spid="15" grpId="0"/>
      <p:bldP spid="21" grpId="0"/>
      <p:bldP spid="22" grpId="0"/>
      <p:bldP spid="23"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CEFDC6C-CEEB-A3D4-F712-F922A5666B7D}"/>
              </a:ext>
            </a:extLst>
          </p:cNvPr>
          <p:cNvSpPr>
            <a:spLocks noGrp="1"/>
          </p:cNvSpPr>
          <p:nvPr>
            <p:ph type="title"/>
          </p:nvPr>
        </p:nvSpPr>
        <p:spPr/>
        <p:txBody>
          <a:bodyPr/>
          <a:lstStyle/>
          <a:p>
            <a:r>
              <a:rPr lang="en-US" dirty="0"/>
              <a:t>Classic Deadlock</a:t>
            </a:r>
          </a:p>
        </p:txBody>
      </p:sp>
      <p:pic>
        <p:nvPicPr>
          <p:cNvPr id="7" name="Grafik 6">
            <a:extLst>
              <a:ext uri="{FF2B5EF4-FFF2-40B4-BE49-F238E27FC236}">
                <a16:creationId xmlns:a16="http://schemas.microsoft.com/office/drawing/2014/main" id="{C3F61D8D-FCAA-9A60-9D81-B64DA66A16B0}"/>
              </a:ext>
            </a:extLst>
          </p:cNvPr>
          <p:cNvPicPr>
            <a:picLocks noChangeAspect="1"/>
          </p:cNvPicPr>
          <p:nvPr/>
        </p:nvPicPr>
        <p:blipFill>
          <a:blip r:embed="rId2"/>
          <a:stretch>
            <a:fillRect/>
          </a:stretch>
        </p:blipFill>
        <p:spPr>
          <a:xfrm>
            <a:off x="367621" y="2064622"/>
            <a:ext cx="11456758" cy="2728756"/>
          </a:xfrm>
          <a:prstGeom prst="rect">
            <a:avLst/>
          </a:prstGeom>
        </p:spPr>
      </p:pic>
    </p:spTree>
    <p:extLst>
      <p:ext uri="{BB962C8B-B14F-4D97-AF65-F5344CB8AC3E}">
        <p14:creationId xmlns:p14="http://schemas.microsoft.com/office/powerpoint/2010/main" val="295408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6B9C2-0D65-2EA7-F655-F137CFAB0BFC}"/>
            </a:ext>
          </a:extLst>
        </p:cNvPr>
        <p:cNvGrpSpPr/>
        <p:nvPr/>
      </p:nvGrpSpPr>
      <p:grpSpPr>
        <a:xfrm>
          <a:off x="0" y="0"/>
          <a:ext cx="0" cy="0"/>
          <a:chOff x="0" y="0"/>
          <a:chExt cx="0" cy="0"/>
        </a:xfrm>
      </p:grpSpPr>
      <p:sp>
        <p:nvSpPr>
          <p:cNvPr id="6" name="Titel 5">
            <a:extLst>
              <a:ext uri="{FF2B5EF4-FFF2-40B4-BE49-F238E27FC236}">
                <a16:creationId xmlns:a16="http://schemas.microsoft.com/office/drawing/2014/main" id="{8668E183-D5F2-A8B2-64E9-68CD09B5BE12}"/>
              </a:ext>
            </a:extLst>
          </p:cNvPr>
          <p:cNvSpPr>
            <a:spLocks noGrp="1"/>
          </p:cNvSpPr>
          <p:nvPr>
            <p:ph type="title"/>
          </p:nvPr>
        </p:nvSpPr>
        <p:spPr/>
        <p:txBody>
          <a:bodyPr/>
          <a:lstStyle/>
          <a:p>
            <a:r>
              <a:rPr lang="en-US" dirty="0"/>
              <a:t>Classic Deadlock</a:t>
            </a:r>
          </a:p>
        </p:txBody>
      </p:sp>
      <p:pic>
        <p:nvPicPr>
          <p:cNvPr id="3" name="Grafik 2">
            <a:extLst>
              <a:ext uri="{FF2B5EF4-FFF2-40B4-BE49-F238E27FC236}">
                <a16:creationId xmlns:a16="http://schemas.microsoft.com/office/drawing/2014/main" id="{1936AAD6-F94C-076B-D190-7BD3B6ECAA33}"/>
              </a:ext>
            </a:extLst>
          </p:cNvPr>
          <p:cNvPicPr>
            <a:picLocks noChangeAspect="1"/>
          </p:cNvPicPr>
          <p:nvPr/>
        </p:nvPicPr>
        <p:blipFill>
          <a:blip r:embed="rId2"/>
          <a:stretch>
            <a:fillRect/>
          </a:stretch>
        </p:blipFill>
        <p:spPr>
          <a:xfrm>
            <a:off x="3863181" y="1700213"/>
            <a:ext cx="4465637" cy="4465637"/>
          </a:xfrm>
          <a:prstGeom prst="rect">
            <a:avLst/>
          </a:prstGeom>
        </p:spPr>
      </p:pic>
    </p:spTree>
    <p:extLst>
      <p:ext uri="{BB962C8B-B14F-4D97-AF65-F5344CB8AC3E}">
        <p14:creationId xmlns:p14="http://schemas.microsoft.com/office/powerpoint/2010/main" val="142887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66F59-B715-4CE2-83DF-6D035DD595FA}"/>
              </a:ext>
            </a:extLst>
          </p:cNvPr>
          <p:cNvSpPr>
            <a:spLocks noGrp="1"/>
          </p:cNvSpPr>
          <p:nvPr>
            <p:ph type="title"/>
          </p:nvPr>
        </p:nvSpPr>
        <p:spPr/>
        <p:txBody>
          <a:bodyPr/>
          <a:lstStyle/>
          <a:p>
            <a:r>
              <a:rPr lang="de-DE" dirty="0"/>
              <a:t>Links for </a:t>
            </a:r>
            <a:r>
              <a:rPr lang="de-DE" dirty="0" err="1"/>
              <a:t>this</a:t>
            </a:r>
            <a:r>
              <a:rPr lang="de-DE" dirty="0"/>
              <a:t> Session/Workshop</a:t>
            </a:r>
          </a:p>
        </p:txBody>
      </p:sp>
      <p:sp>
        <p:nvSpPr>
          <p:cNvPr id="3" name="Inhaltsplatzhalter 2">
            <a:extLst>
              <a:ext uri="{FF2B5EF4-FFF2-40B4-BE49-F238E27FC236}">
                <a16:creationId xmlns:a16="http://schemas.microsoft.com/office/drawing/2014/main" id="{32727BD7-7924-41DC-BF8D-0990B5F36E59}"/>
              </a:ext>
            </a:extLst>
          </p:cNvPr>
          <p:cNvSpPr>
            <a:spLocks noGrp="1"/>
          </p:cNvSpPr>
          <p:nvPr>
            <p:ph idx="1"/>
          </p:nvPr>
        </p:nvSpPr>
        <p:spPr/>
        <p:txBody>
          <a:bodyPr>
            <a:normAutofit/>
          </a:bodyPr>
          <a:lstStyle/>
          <a:p>
            <a:r>
              <a:rPr lang="de-DE" dirty="0"/>
              <a:t>Scripts and Slide Decks</a:t>
            </a:r>
            <a:br>
              <a:rPr lang="de-DE" dirty="0"/>
            </a:br>
            <a:r>
              <a:rPr lang="de-DE" dirty="0">
                <a:hlinkClick r:id="rId2"/>
              </a:rPr>
              <a:t>https://github.com/db-berater/solving-deadlock-scenarios</a:t>
            </a:r>
            <a:endParaRPr lang="de-DE" dirty="0"/>
          </a:p>
          <a:p>
            <a:endParaRPr lang="de-DE" dirty="0"/>
          </a:p>
          <a:p>
            <a:r>
              <a:rPr lang="de-DE" dirty="0"/>
              <a:t>ERP Demo Database (17.00 GB)</a:t>
            </a:r>
            <a:br>
              <a:rPr lang="de-DE" dirty="0"/>
            </a:br>
            <a:r>
              <a:rPr lang="de-DE" dirty="0">
                <a:hlinkClick r:id="rId3"/>
              </a:rPr>
              <a:t>https://db-berater.de/downloads/ERP_Demo_2012.bak</a:t>
            </a:r>
            <a:endParaRPr lang="de-DE" dirty="0"/>
          </a:p>
          <a:p>
            <a:endParaRPr lang="de-DE" dirty="0"/>
          </a:p>
          <a:p>
            <a:r>
              <a:rPr lang="de-DE" dirty="0" err="1"/>
              <a:t>SQLQueryStress</a:t>
            </a:r>
            <a:br>
              <a:rPr lang="de-DE" dirty="0"/>
            </a:br>
            <a:r>
              <a:rPr lang="de-DE" dirty="0">
                <a:hlinkClick r:id="rId4"/>
              </a:rPr>
              <a:t>https://github.com/ErikEJ/SqlQueryStress</a:t>
            </a:r>
            <a:endParaRPr lang="de-DE" dirty="0"/>
          </a:p>
          <a:p>
            <a:endParaRPr lang="de-DE" dirty="0"/>
          </a:p>
          <a:p>
            <a:r>
              <a:rPr lang="de-DE" dirty="0"/>
              <a:t>Windows Admin Center</a:t>
            </a:r>
            <a:br>
              <a:rPr lang="de-DE" dirty="0"/>
            </a:br>
            <a:r>
              <a:rPr lang="de-DE" dirty="0">
                <a:hlinkClick r:id="rId5"/>
              </a:rPr>
              <a:t>https://go.microsoft.com/fwlink/?linkid=2220149</a:t>
            </a:r>
            <a:endParaRPr lang="de-DE" dirty="0"/>
          </a:p>
          <a:p>
            <a:endParaRPr lang="de-DE" dirty="0"/>
          </a:p>
        </p:txBody>
      </p:sp>
    </p:spTree>
    <p:extLst>
      <p:ext uri="{BB962C8B-B14F-4D97-AF65-F5344CB8AC3E}">
        <p14:creationId xmlns:p14="http://schemas.microsoft.com/office/powerpoint/2010/main" val="1252969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8D849-FA52-2265-F4DB-0D067C284733}"/>
              </a:ext>
            </a:extLst>
          </p:cNvPr>
          <p:cNvSpPr>
            <a:spLocks noGrp="1"/>
          </p:cNvSpPr>
          <p:nvPr>
            <p:ph type="title"/>
          </p:nvPr>
        </p:nvSpPr>
        <p:spPr/>
        <p:txBody>
          <a:bodyPr/>
          <a:lstStyle/>
          <a:p>
            <a:r>
              <a:rPr lang="en-US" dirty="0"/>
              <a:t>Objects</a:t>
            </a:r>
          </a:p>
        </p:txBody>
      </p:sp>
      <p:graphicFrame>
        <p:nvGraphicFramePr>
          <p:cNvPr id="5" name="Tabelle 4">
            <a:extLst>
              <a:ext uri="{FF2B5EF4-FFF2-40B4-BE49-F238E27FC236}">
                <a16:creationId xmlns:a16="http://schemas.microsoft.com/office/drawing/2014/main" id="{91904543-0003-6AAF-793E-0BC0217607A1}"/>
              </a:ext>
            </a:extLst>
          </p:cNvPr>
          <p:cNvGraphicFramePr>
            <a:graphicFrameLocks noGrp="1"/>
          </p:cNvGraphicFramePr>
          <p:nvPr>
            <p:extLst>
              <p:ext uri="{D42A27DB-BD31-4B8C-83A1-F6EECF244321}">
                <p14:modId xmlns:p14="http://schemas.microsoft.com/office/powerpoint/2010/main" val="2620150295"/>
              </p:ext>
            </p:extLst>
          </p:nvPr>
        </p:nvGraphicFramePr>
        <p:xfrm>
          <a:off x="334966" y="1508760"/>
          <a:ext cx="3308469" cy="1920240"/>
        </p:xfrm>
        <a:graphic>
          <a:graphicData uri="http://schemas.openxmlformats.org/drawingml/2006/table">
            <a:tbl>
              <a:tblPr firstRow="1" bandRow="1">
                <a:tableStyleId>{5C22544A-7EE6-4342-B048-85BDC9FD1C3A}</a:tableStyleId>
              </a:tblPr>
              <a:tblGrid>
                <a:gridCol w="569248">
                  <a:extLst>
                    <a:ext uri="{9D8B030D-6E8A-4147-A177-3AD203B41FA5}">
                      <a16:colId xmlns:a16="http://schemas.microsoft.com/office/drawing/2014/main" val="2562181325"/>
                    </a:ext>
                  </a:extLst>
                </a:gridCol>
                <a:gridCol w="899859">
                  <a:extLst>
                    <a:ext uri="{9D8B030D-6E8A-4147-A177-3AD203B41FA5}">
                      <a16:colId xmlns:a16="http://schemas.microsoft.com/office/drawing/2014/main" val="1684396349"/>
                    </a:ext>
                  </a:extLst>
                </a:gridCol>
                <a:gridCol w="1202436">
                  <a:extLst>
                    <a:ext uri="{9D8B030D-6E8A-4147-A177-3AD203B41FA5}">
                      <a16:colId xmlns:a16="http://schemas.microsoft.com/office/drawing/2014/main" val="1213706577"/>
                    </a:ext>
                  </a:extLst>
                </a:gridCol>
                <a:gridCol w="636926">
                  <a:extLst>
                    <a:ext uri="{9D8B030D-6E8A-4147-A177-3AD203B41FA5}">
                      <a16:colId xmlns:a16="http://schemas.microsoft.com/office/drawing/2014/main" val="3077172326"/>
                    </a:ext>
                  </a:extLst>
                </a:gridCol>
              </a:tblGrid>
              <a:tr h="188729">
                <a:tc gridSpan="4">
                  <a:txBody>
                    <a:bodyPr/>
                    <a:lstStyle/>
                    <a:p>
                      <a:r>
                        <a:rPr lang="en-US" sz="1200" dirty="0" err="1"/>
                        <a:t>dbo.customers</a:t>
                      </a:r>
                      <a:endParaRPr lang="en-US" sz="1200" dirty="0"/>
                    </a:p>
                  </a:txBody>
                  <a:tcPr/>
                </a:tc>
                <a:tc hMerge="1">
                  <a:txBody>
                    <a:bodyPr/>
                    <a:lstStyle/>
                    <a:p>
                      <a:endParaRPr/>
                    </a:p>
                  </a:txBody>
                  <a:tcPr/>
                </a:tc>
                <a:tc hMerge="1">
                  <a:txBody>
                    <a:bodyPr/>
                    <a:lstStyle/>
                    <a:p>
                      <a:endParaRPr lang="en-US" dirty="0"/>
                    </a:p>
                  </a:txBody>
                  <a:tcPr/>
                </a:tc>
                <a:tc hMerge="1">
                  <a:txBody>
                    <a:bodyPr/>
                    <a:lstStyle/>
                    <a:p>
                      <a:endParaRPr lang="en-US" sz="1200" dirty="0"/>
                    </a:p>
                  </a:txBody>
                  <a:tcPr/>
                </a:tc>
                <a:extLst>
                  <a:ext uri="{0D108BD9-81ED-4DB2-BD59-A6C34878D82A}">
                    <a16:rowId xmlns:a16="http://schemas.microsoft.com/office/drawing/2014/main" val="1041815010"/>
                  </a:ext>
                </a:extLst>
              </a:tr>
              <a:tr h="188729">
                <a:tc>
                  <a:txBody>
                    <a:bodyPr/>
                    <a:lstStyle/>
                    <a:p>
                      <a:r>
                        <a:rPr lang="en-US" sz="1200" b="1" dirty="0"/>
                        <a:t>lock</a:t>
                      </a:r>
                    </a:p>
                  </a:txBody>
                  <a:tcPr/>
                </a:tc>
                <a:tc>
                  <a:txBody>
                    <a:bodyPr/>
                    <a:lstStyle/>
                    <a:p>
                      <a:pPr algn="ctr"/>
                      <a:r>
                        <a:rPr lang="en-US" sz="1200" b="1" dirty="0" err="1"/>
                        <a:t>c_custkey</a:t>
                      </a:r>
                      <a:endParaRPr lang="en-US" sz="1200" b="1" dirty="0"/>
                    </a:p>
                  </a:txBody>
                  <a:tcPr/>
                </a:tc>
                <a:tc>
                  <a:txBody>
                    <a:bodyPr/>
                    <a:lstStyle/>
                    <a:p>
                      <a:r>
                        <a:rPr lang="en-US" sz="1200" b="1" dirty="0" err="1"/>
                        <a:t>c_name</a:t>
                      </a:r>
                      <a:endParaRPr lang="en-US" sz="1200" b="1" dirty="0"/>
                    </a:p>
                  </a:txBody>
                  <a:tcPr/>
                </a:tc>
                <a:tc>
                  <a:txBody>
                    <a:bodyPr/>
                    <a:lstStyle/>
                    <a:p>
                      <a:pPr algn="ctr"/>
                      <a:r>
                        <a:rPr lang="en-US" sz="1200" b="1" dirty="0"/>
                        <a:t>req</a:t>
                      </a:r>
                    </a:p>
                  </a:txBody>
                  <a:tcPr/>
                </a:tc>
                <a:extLst>
                  <a:ext uri="{0D108BD9-81ED-4DB2-BD59-A6C34878D82A}">
                    <a16:rowId xmlns:a16="http://schemas.microsoft.com/office/drawing/2014/main" val="3171680422"/>
                  </a:ext>
                </a:extLst>
              </a:tr>
              <a:tr h="188729">
                <a:tc>
                  <a:txBody>
                    <a:bodyPr/>
                    <a:lstStyle/>
                    <a:p>
                      <a:pPr algn="ctr"/>
                      <a:endParaRPr lang="en-US" sz="1200" b="1" dirty="0">
                        <a:solidFill>
                          <a:srgbClr val="FF0000"/>
                        </a:solidFill>
                      </a:endParaRPr>
                    </a:p>
                  </a:txBody>
                  <a:tcPr/>
                </a:tc>
                <a:tc>
                  <a:txBody>
                    <a:bodyPr/>
                    <a:lstStyle/>
                    <a:p>
                      <a:pPr algn="ctr"/>
                      <a:r>
                        <a:rPr lang="en-US" sz="1200" dirty="0"/>
                        <a:t>1</a:t>
                      </a:r>
                    </a:p>
                  </a:txBody>
                  <a:tcPr/>
                </a:tc>
                <a:tc>
                  <a:txBody>
                    <a:bodyPr/>
                    <a:lstStyle/>
                    <a:p>
                      <a:r>
                        <a:rPr lang="en-US" sz="1200" dirty="0"/>
                        <a:t>Customer0001</a:t>
                      </a:r>
                    </a:p>
                  </a:txBody>
                  <a:tcPr/>
                </a:tc>
                <a:tc>
                  <a:txBody>
                    <a:bodyPr/>
                    <a:lstStyle/>
                    <a:p>
                      <a:pPr algn="ctr"/>
                      <a:endParaRPr lang="en-US" sz="1200" dirty="0">
                        <a:solidFill>
                          <a:schemeClr val="accent6"/>
                        </a:solidFill>
                      </a:endParaRPr>
                    </a:p>
                  </a:txBody>
                  <a:tcPr/>
                </a:tc>
                <a:extLst>
                  <a:ext uri="{0D108BD9-81ED-4DB2-BD59-A6C34878D82A}">
                    <a16:rowId xmlns:a16="http://schemas.microsoft.com/office/drawing/2014/main" val="3285985555"/>
                  </a:ext>
                </a:extLst>
              </a:tr>
              <a:tr h="188729">
                <a:tc>
                  <a:txBody>
                    <a:bodyPr/>
                    <a:lstStyle/>
                    <a:p>
                      <a:pPr algn="ctr"/>
                      <a:endParaRPr lang="en-US" sz="1200" b="1" dirty="0">
                        <a:solidFill>
                          <a:srgbClr val="FF0000"/>
                        </a:solidFill>
                      </a:endParaRPr>
                    </a:p>
                  </a:txBody>
                  <a:tcPr/>
                </a:tc>
                <a:tc>
                  <a:txBody>
                    <a:bodyPr/>
                    <a:lstStyle/>
                    <a:p>
                      <a:pPr algn="ctr"/>
                      <a:r>
                        <a:rPr lang="en-US" sz="1200" dirty="0"/>
                        <a:t>2</a:t>
                      </a:r>
                    </a:p>
                  </a:txBody>
                  <a:tcPr/>
                </a:tc>
                <a:tc>
                  <a:txBody>
                    <a:bodyPr/>
                    <a:lstStyle/>
                    <a:p>
                      <a:r>
                        <a:rPr lang="en-US" sz="1200" dirty="0"/>
                        <a:t>Customer0002</a:t>
                      </a:r>
                    </a:p>
                  </a:txBody>
                  <a:tcPr/>
                </a:tc>
                <a:tc>
                  <a:txBody>
                    <a:bodyPr/>
                    <a:lstStyle/>
                    <a:p>
                      <a:pPr algn="ctr"/>
                      <a:endParaRPr lang="en-US" sz="1200" dirty="0">
                        <a:solidFill>
                          <a:schemeClr val="accent6"/>
                        </a:solidFill>
                      </a:endParaRPr>
                    </a:p>
                  </a:txBody>
                  <a:tcPr/>
                </a:tc>
                <a:extLst>
                  <a:ext uri="{0D108BD9-81ED-4DB2-BD59-A6C34878D82A}">
                    <a16:rowId xmlns:a16="http://schemas.microsoft.com/office/drawing/2014/main" val="2734219787"/>
                  </a:ext>
                </a:extLst>
              </a:tr>
              <a:tr h="188729">
                <a:tc>
                  <a:txBody>
                    <a:bodyPr/>
                    <a:lstStyle/>
                    <a:p>
                      <a:pPr algn="ctr"/>
                      <a:endParaRPr lang="en-US" sz="1200" b="1" dirty="0">
                        <a:solidFill>
                          <a:srgbClr val="FF0000"/>
                        </a:solidFill>
                      </a:endParaRPr>
                    </a:p>
                  </a:txBody>
                  <a:tcPr/>
                </a:tc>
                <a:tc>
                  <a:txBody>
                    <a:bodyPr/>
                    <a:lstStyle/>
                    <a:p>
                      <a:pPr algn="ctr"/>
                      <a:r>
                        <a:rPr lang="en-US" sz="1200" dirty="0"/>
                        <a:t>3</a:t>
                      </a:r>
                    </a:p>
                  </a:txBody>
                  <a:tcPr/>
                </a:tc>
                <a:tc>
                  <a:txBody>
                    <a:bodyPr/>
                    <a:lstStyle/>
                    <a:p>
                      <a:r>
                        <a:rPr lang="en-US" sz="1200" dirty="0"/>
                        <a:t>Customer0003</a:t>
                      </a:r>
                    </a:p>
                  </a:txBody>
                  <a:tcPr/>
                </a:tc>
                <a:tc>
                  <a:txBody>
                    <a:bodyPr/>
                    <a:lstStyle/>
                    <a:p>
                      <a:pPr algn="ctr"/>
                      <a:endParaRPr lang="en-US" sz="1200" dirty="0">
                        <a:solidFill>
                          <a:schemeClr val="accent6"/>
                        </a:solidFill>
                      </a:endParaRPr>
                    </a:p>
                  </a:txBody>
                  <a:tcPr/>
                </a:tc>
                <a:extLst>
                  <a:ext uri="{0D108BD9-81ED-4DB2-BD59-A6C34878D82A}">
                    <a16:rowId xmlns:a16="http://schemas.microsoft.com/office/drawing/2014/main" val="4172208050"/>
                  </a:ext>
                </a:extLst>
              </a:tr>
              <a:tr h="188729">
                <a:tc>
                  <a:txBody>
                    <a:bodyPr/>
                    <a:lstStyle/>
                    <a:p>
                      <a:pPr algn="ctr"/>
                      <a:endParaRPr lang="en-US" sz="1200" b="1" dirty="0">
                        <a:solidFill>
                          <a:srgbClr val="FF0000"/>
                        </a:solidFill>
                      </a:endParaRPr>
                    </a:p>
                  </a:txBody>
                  <a:tcPr/>
                </a:tc>
                <a:tc>
                  <a:txBody>
                    <a:bodyPr/>
                    <a:lstStyle/>
                    <a:p>
                      <a:pPr algn="ctr"/>
                      <a:r>
                        <a:rPr lang="en-US" sz="1200" dirty="0"/>
                        <a:t>4</a:t>
                      </a:r>
                    </a:p>
                  </a:txBody>
                  <a:tcPr/>
                </a:tc>
                <a:tc>
                  <a:txBody>
                    <a:bodyPr/>
                    <a:lstStyle/>
                    <a:p>
                      <a:r>
                        <a:rPr lang="en-US" sz="1200" dirty="0"/>
                        <a:t>Customer0004</a:t>
                      </a:r>
                    </a:p>
                  </a:txBody>
                  <a:tcPr/>
                </a:tc>
                <a:tc>
                  <a:txBody>
                    <a:bodyPr/>
                    <a:lstStyle/>
                    <a:p>
                      <a:pPr algn="ctr"/>
                      <a:endParaRPr lang="en-US" sz="1200" dirty="0">
                        <a:solidFill>
                          <a:schemeClr val="accent6"/>
                        </a:solidFill>
                      </a:endParaRPr>
                    </a:p>
                  </a:txBody>
                  <a:tcPr/>
                </a:tc>
                <a:extLst>
                  <a:ext uri="{0D108BD9-81ED-4DB2-BD59-A6C34878D82A}">
                    <a16:rowId xmlns:a16="http://schemas.microsoft.com/office/drawing/2014/main" val="641224182"/>
                  </a:ext>
                </a:extLst>
              </a:tr>
              <a:tr h="188729">
                <a:tc>
                  <a:txBody>
                    <a:bodyPr/>
                    <a:lstStyle/>
                    <a:p>
                      <a:pPr algn="ctr"/>
                      <a:endParaRPr lang="en-US" sz="1200" b="1" dirty="0">
                        <a:solidFill>
                          <a:srgbClr val="FF0000"/>
                        </a:solidFill>
                      </a:endParaRPr>
                    </a:p>
                  </a:txBody>
                  <a:tcPr/>
                </a:tc>
                <a:tc>
                  <a:txBody>
                    <a:bodyPr/>
                    <a:lstStyle/>
                    <a:p>
                      <a:pPr algn="ctr"/>
                      <a:r>
                        <a:rPr lang="en-US" sz="1200" dirty="0"/>
                        <a:t>5</a:t>
                      </a:r>
                    </a:p>
                  </a:txBody>
                  <a:tcPr/>
                </a:tc>
                <a:tc>
                  <a:txBody>
                    <a:bodyPr/>
                    <a:lstStyle/>
                    <a:p>
                      <a:r>
                        <a:rPr lang="en-US" sz="1200" dirty="0"/>
                        <a:t>customer0005</a:t>
                      </a:r>
                    </a:p>
                  </a:txBody>
                  <a:tcPr/>
                </a:tc>
                <a:tc>
                  <a:txBody>
                    <a:bodyPr/>
                    <a:lstStyle/>
                    <a:p>
                      <a:pPr algn="ctr"/>
                      <a:endParaRPr lang="en-US" sz="1200" dirty="0">
                        <a:solidFill>
                          <a:schemeClr val="accent6"/>
                        </a:solidFill>
                      </a:endParaRPr>
                    </a:p>
                  </a:txBody>
                  <a:tcPr/>
                </a:tc>
                <a:extLst>
                  <a:ext uri="{0D108BD9-81ED-4DB2-BD59-A6C34878D82A}">
                    <a16:rowId xmlns:a16="http://schemas.microsoft.com/office/drawing/2014/main" val="1143928733"/>
                  </a:ext>
                </a:extLst>
              </a:tr>
            </a:tbl>
          </a:graphicData>
        </a:graphic>
      </p:graphicFrame>
      <p:graphicFrame>
        <p:nvGraphicFramePr>
          <p:cNvPr id="6" name="Tabelle 5">
            <a:extLst>
              <a:ext uri="{FF2B5EF4-FFF2-40B4-BE49-F238E27FC236}">
                <a16:creationId xmlns:a16="http://schemas.microsoft.com/office/drawing/2014/main" id="{7C20CC39-641B-B18C-E8C6-1439D7A9D387}"/>
              </a:ext>
            </a:extLst>
          </p:cNvPr>
          <p:cNvGraphicFramePr>
            <a:graphicFrameLocks noGrp="1"/>
          </p:cNvGraphicFramePr>
          <p:nvPr>
            <p:extLst>
              <p:ext uri="{D42A27DB-BD31-4B8C-83A1-F6EECF244321}">
                <p14:modId xmlns:p14="http://schemas.microsoft.com/office/powerpoint/2010/main" val="1086670166"/>
              </p:ext>
            </p:extLst>
          </p:nvPr>
        </p:nvGraphicFramePr>
        <p:xfrm>
          <a:off x="334966" y="3750616"/>
          <a:ext cx="3394367" cy="1371600"/>
        </p:xfrm>
        <a:graphic>
          <a:graphicData uri="http://schemas.openxmlformats.org/drawingml/2006/table">
            <a:tbl>
              <a:tblPr firstRow="1" bandRow="1">
                <a:tableStyleId>{5C22544A-7EE6-4342-B048-85BDC9FD1C3A}</a:tableStyleId>
              </a:tblPr>
              <a:tblGrid>
                <a:gridCol w="574746">
                  <a:extLst>
                    <a:ext uri="{9D8B030D-6E8A-4147-A177-3AD203B41FA5}">
                      <a16:colId xmlns:a16="http://schemas.microsoft.com/office/drawing/2014/main" val="454890317"/>
                    </a:ext>
                  </a:extLst>
                </a:gridCol>
                <a:gridCol w="1090359">
                  <a:extLst>
                    <a:ext uri="{9D8B030D-6E8A-4147-A177-3AD203B41FA5}">
                      <a16:colId xmlns:a16="http://schemas.microsoft.com/office/drawing/2014/main" val="1684396349"/>
                    </a:ext>
                  </a:extLst>
                </a:gridCol>
                <a:gridCol w="1093888">
                  <a:extLst>
                    <a:ext uri="{9D8B030D-6E8A-4147-A177-3AD203B41FA5}">
                      <a16:colId xmlns:a16="http://schemas.microsoft.com/office/drawing/2014/main" val="1213706577"/>
                    </a:ext>
                  </a:extLst>
                </a:gridCol>
                <a:gridCol w="635374">
                  <a:extLst>
                    <a:ext uri="{9D8B030D-6E8A-4147-A177-3AD203B41FA5}">
                      <a16:colId xmlns:a16="http://schemas.microsoft.com/office/drawing/2014/main" val="2064595436"/>
                    </a:ext>
                  </a:extLst>
                </a:gridCol>
              </a:tblGrid>
              <a:tr h="213662">
                <a:tc gridSpan="4">
                  <a:txBody>
                    <a:bodyPr/>
                    <a:lstStyle/>
                    <a:p>
                      <a:r>
                        <a:rPr lang="en-US" sz="1200" dirty="0" err="1"/>
                        <a:t>dbo.nations</a:t>
                      </a:r>
                      <a:endParaRPr lang="en-US" sz="1200" dirty="0"/>
                    </a:p>
                  </a:txBody>
                  <a:tcPr/>
                </a:tc>
                <a:tc hMerge="1">
                  <a:txBody>
                    <a:bodyPr/>
                    <a:lstStyle/>
                    <a:p>
                      <a:endParaRPr/>
                    </a:p>
                  </a:txBody>
                  <a:tcPr/>
                </a:tc>
                <a:tc hMerge="1">
                  <a:txBody>
                    <a:bodyPr/>
                    <a:lstStyle/>
                    <a:p>
                      <a:endParaRPr lang="en-US" dirty="0"/>
                    </a:p>
                  </a:txBody>
                  <a:tcPr/>
                </a:tc>
                <a:tc hMerge="1">
                  <a:txBody>
                    <a:bodyPr/>
                    <a:lstStyle/>
                    <a:p>
                      <a:endParaRPr lang="en-US" sz="1200" dirty="0"/>
                    </a:p>
                  </a:txBody>
                  <a:tcPr/>
                </a:tc>
                <a:extLst>
                  <a:ext uri="{0D108BD9-81ED-4DB2-BD59-A6C34878D82A}">
                    <a16:rowId xmlns:a16="http://schemas.microsoft.com/office/drawing/2014/main" val="1041815010"/>
                  </a:ext>
                </a:extLst>
              </a:tr>
              <a:tr h="188729">
                <a:tc>
                  <a:txBody>
                    <a:bodyPr/>
                    <a:lstStyle/>
                    <a:p>
                      <a:r>
                        <a:rPr lang="en-US" sz="1200" b="1" dirty="0"/>
                        <a:t>lock</a:t>
                      </a:r>
                    </a:p>
                  </a:txBody>
                  <a:tcPr/>
                </a:tc>
                <a:tc>
                  <a:txBody>
                    <a:bodyPr/>
                    <a:lstStyle/>
                    <a:p>
                      <a:pPr algn="ctr"/>
                      <a:r>
                        <a:rPr lang="en-US" sz="1200" b="1" dirty="0" err="1"/>
                        <a:t>n_nationkey</a:t>
                      </a:r>
                      <a:endParaRPr lang="en-US" sz="1200" b="1" dirty="0"/>
                    </a:p>
                  </a:txBody>
                  <a:tcPr/>
                </a:tc>
                <a:tc>
                  <a:txBody>
                    <a:bodyPr/>
                    <a:lstStyle/>
                    <a:p>
                      <a:r>
                        <a:rPr lang="en-US" sz="1200" b="1" dirty="0" err="1"/>
                        <a:t>n_name</a:t>
                      </a:r>
                      <a:endParaRPr lang="en-US" sz="1200" b="1" dirty="0"/>
                    </a:p>
                  </a:txBody>
                  <a:tcPr/>
                </a:tc>
                <a:tc>
                  <a:txBody>
                    <a:bodyPr/>
                    <a:lstStyle/>
                    <a:p>
                      <a:r>
                        <a:rPr lang="en-US" sz="1200" b="1" dirty="0"/>
                        <a:t>req</a:t>
                      </a:r>
                    </a:p>
                  </a:txBody>
                  <a:tcPr/>
                </a:tc>
                <a:extLst>
                  <a:ext uri="{0D108BD9-81ED-4DB2-BD59-A6C34878D82A}">
                    <a16:rowId xmlns:a16="http://schemas.microsoft.com/office/drawing/2014/main" val="3171680422"/>
                  </a:ext>
                </a:extLst>
              </a:tr>
              <a:tr h="188729">
                <a:tc>
                  <a:txBody>
                    <a:bodyPr/>
                    <a:lstStyle/>
                    <a:p>
                      <a:endParaRPr lang="en-US" sz="1200" b="1" dirty="0">
                        <a:solidFill>
                          <a:srgbClr val="FF0000"/>
                        </a:solidFill>
                      </a:endParaRPr>
                    </a:p>
                  </a:txBody>
                  <a:tcPr/>
                </a:tc>
                <a:tc>
                  <a:txBody>
                    <a:bodyPr/>
                    <a:lstStyle/>
                    <a:p>
                      <a:pPr algn="ctr"/>
                      <a:r>
                        <a:rPr lang="en-US" sz="1200" dirty="0"/>
                        <a:t>1</a:t>
                      </a:r>
                    </a:p>
                  </a:txBody>
                  <a:tcPr/>
                </a:tc>
                <a:tc>
                  <a:txBody>
                    <a:bodyPr/>
                    <a:lstStyle/>
                    <a:p>
                      <a:r>
                        <a:rPr lang="en-US" sz="1200" dirty="0"/>
                        <a:t>Algeria</a:t>
                      </a:r>
                    </a:p>
                  </a:txBody>
                  <a:tcPr/>
                </a:tc>
                <a:tc>
                  <a:txBody>
                    <a:bodyPr/>
                    <a:lstStyle/>
                    <a:p>
                      <a:endParaRPr lang="en-US" sz="1200" b="1" dirty="0">
                        <a:solidFill>
                          <a:schemeClr val="accent6"/>
                        </a:solidFill>
                      </a:endParaRPr>
                    </a:p>
                  </a:txBody>
                  <a:tcPr/>
                </a:tc>
                <a:extLst>
                  <a:ext uri="{0D108BD9-81ED-4DB2-BD59-A6C34878D82A}">
                    <a16:rowId xmlns:a16="http://schemas.microsoft.com/office/drawing/2014/main" val="3285985555"/>
                  </a:ext>
                </a:extLst>
              </a:tr>
              <a:tr h="188729">
                <a:tc>
                  <a:txBody>
                    <a:bodyPr/>
                    <a:lstStyle/>
                    <a:p>
                      <a:endParaRPr lang="en-US" sz="1200" b="1" dirty="0">
                        <a:solidFill>
                          <a:srgbClr val="FF0000"/>
                        </a:solidFill>
                      </a:endParaRPr>
                    </a:p>
                  </a:txBody>
                  <a:tcPr/>
                </a:tc>
                <a:tc>
                  <a:txBody>
                    <a:bodyPr/>
                    <a:lstStyle/>
                    <a:p>
                      <a:pPr algn="ctr"/>
                      <a:r>
                        <a:rPr lang="en-US" sz="1200" dirty="0"/>
                        <a:t>2</a:t>
                      </a:r>
                    </a:p>
                  </a:txBody>
                  <a:tcPr/>
                </a:tc>
                <a:tc>
                  <a:txBody>
                    <a:bodyPr/>
                    <a:lstStyle/>
                    <a:p>
                      <a:r>
                        <a:rPr lang="en-US" sz="1200" dirty="0"/>
                        <a:t>USA</a:t>
                      </a:r>
                    </a:p>
                  </a:txBody>
                  <a:tcPr/>
                </a:tc>
                <a:tc>
                  <a:txBody>
                    <a:bodyPr/>
                    <a:lstStyle/>
                    <a:p>
                      <a:endParaRPr lang="en-US" sz="1200" b="1" dirty="0">
                        <a:solidFill>
                          <a:schemeClr val="accent6"/>
                        </a:solidFill>
                      </a:endParaRPr>
                    </a:p>
                  </a:txBody>
                  <a:tcPr/>
                </a:tc>
                <a:extLst>
                  <a:ext uri="{0D108BD9-81ED-4DB2-BD59-A6C34878D82A}">
                    <a16:rowId xmlns:a16="http://schemas.microsoft.com/office/drawing/2014/main" val="2734219787"/>
                  </a:ext>
                </a:extLst>
              </a:tr>
              <a:tr h="188729">
                <a:tc>
                  <a:txBody>
                    <a:bodyPr/>
                    <a:lstStyle/>
                    <a:p>
                      <a:endParaRPr lang="en-US" sz="1200" b="1" dirty="0">
                        <a:solidFill>
                          <a:srgbClr val="FF0000"/>
                        </a:solidFill>
                      </a:endParaRPr>
                    </a:p>
                  </a:txBody>
                  <a:tcPr/>
                </a:tc>
                <a:tc>
                  <a:txBody>
                    <a:bodyPr/>
                    <a:lstStyle/>
                    <a:p>
                      <a:pPr algn="ctr"/>
                      <a:r>
                        <a:rPr lang="en-US" sz="1200" dirty="0"/>
                        <a:t>3</a:t>
                      </a:r>
                    </a:p>
                  </a:txBody>
                  <a:tcPr/>
                </a:tc>
                <a:tc>
                  <a:txBody>
                    <a:bodyPr/>
                    <a:lstStyle/>
                    <a:p>
                      <a:r>
                        <a:rPr lang="en-US" sz="1200" dirty="0"/>
                        <a:t>Germany</a:t>
                      </a:r>
                    </a:p>
                  </a:txBody>
                  <a:tcPr/>
                </a:tc>
                <a:tc>
                  <a:txBody>
                    <a:bodyPr/>
                    <a:lstStyle/>
                    <a:p>
                      <a:endParaRPr lang="en-US" sz="1200" b="1" dirty="0">
                        <a:solidFill>
                          <a:schemeClr val="accent6"/>
                        </a:solidFill>
                      </a:endParaRPr>
                    </a:p>
                  </a:txBody>
                  <a:tcPr/>
                </a:tc>
                <a:extLst>
                  <a:ext uri="{0D108BD9-81ED-4DB2-BD59-A6C34878D82A}">
                    <a16:rowId xmlns:a16="http://schemas.microsoft.com/office/drawing/2014/main" val="4172208050"/>
                  </a:ext>
                </a:extLst>
              </a:tr>
            </a:tbl>
          </a:graphicData>
        </a:graphic>
      </p:graphicFrame>
    </p:spTree>
    <p:extLst>
      <p:ext uri="{BB962C8B-B14F-4D97-AF65-F5344CB8AC3E}">
        <p14:creationId xmlns:p14="http://schemas.microsoft.com/office/powerpoint/2010/main" val="371184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Uwe Ricken</a:t>
            </a:r>
            <a:br>
              <a:rPr lang="de-DE" dirty="0"/>
            </a:br>
            <a:r>
              <a:rPr lang="de-DE" sz="1800" b="0" dirty="0"/>
              <a:t>db </a:t>
            </a:r>
            <a:r>
              <a:rPr lang="de-DE" sz="1800" b="0" dirty="0">
                <a:solidFill>
                  <a:schemeClr val="tx1"/>
                </a:solidFill>
              </a:rPr>
              <a:t>Berater GmbH</a:t>
            </a:r>
          </a:p>
        </p:txBody>
      </p:sp>
      <p:sp>
        <p:nvSpPr>
          <p:cNvPr id="2" name="Inhaltsplatzhalter 1"/>
          <p:cNvSpPr>
            <a:spLocks noGrp="1"/>
          </p:cNvSpPr>
          <p:nvPr>
            <p:ph sz="half" idx="1"/>
          </p:nvPr>
        </p:nvSpPr>
        <p:spPr>
          <a:prstGeom prst="rect">
            <a:avLst/>
          </a:prstGeom>
        </p:spPr>
        <p:txBody>
          <a:bodyPr>
            <a:normAutofit/>
          </a:bodyPr>
          <a:lstStyle/>
          <a:p>
            <a:pPr marL="0" indent="0">
              <a:buNone/>
            </a:pPr>
            <a:r>
              <a:rPr lang="en-US" sz="1400" dirty="0"/>
              <a:t>I am working with IT-systems since early 1990's and with the main focus on </a:t>
            </a:r>
            <a:r>
              <a:rPr lang="en-US" sz="1400" b="1" i="1" dirty="0">
                <a:solidFill>
                  <a:schemeClr val="accent5"/>
                </a:solidFill>
              </a:rPr>
              <a:t>Microsoft SQL Server </a:t>
            </a:r>
            <a:r>
              <a:rPr lang="en-US" sz="1400" dirty="0"/>
              <a:t>since version 6.0. I started with development of database applications in 1998 with a professional CRM-System based on Microsoft products (Microsoft Office and </a:t>
            </a:r>
            <a:r>
              <a:rPr lang="en-US" sz="1400" b="1" i="1" dirty="0">
                <a:solidFill>
                  <a:schemeClr val="accent5"/>
                </a:solidFill>
              </a:rPr>
              <a:t>Microsoft SQL Server</a:t>
            </a:r>
            <a:r>
              <a:rPr lang="en-US" sz="1400" dirty="0"/>
              <a:t>).</a:t>
            </a:r>
          </a:p>
          <a:p>
            <a:pPr marL="0" indent="0">
              <a:buNone/>
            </a:pPr>
            <a:br>
              <a:rPr lang="en-US" sz="1400" dirty="0"/>
            </a:br>
            <a:r>
              <a:rPr lang="en-US" sz="1400" dirty="0"/>
              <a:t>Since 2008 I'm focused exclusively on </a:t>
            </a:r>
            <a:r>
              <a:rPr lang="en-US" sz="1400" b="1" i="1" dirty="0">
                <a:solidFill>
                  <a:schemeClr val="accent5"/>
                </a:solidFill>
              </a:rPr>
              <a:t>Microsoft SQL Server</a:t>
            </a:r>
            <a:r>
              <a:rPr lang="en-US" sz="1400" dirty="0"/>
              <a:t> and working in 3rd level support teams for banks, insurances and global industries.</a:t>
            </a:r>
          </a:p>
          <a:p>
            <a:pPr marL="0" indent="0">
              <a:buNone/>
            </a:pPr>
            <a:endParaRPr lang="en-US" sz="1400" dirty="0"/>
          </a:p>
          <a:p>
            <a:pPr marL="0" indent="0">
              <a:buNone/>
            </a:pPr>
            <a:r>
              <a:rPr lang="en-US" sz="1400" dirty="0"/>
              <a:t>Since May 2013 I am a </a:t>
            </a:r>
            <a:r>
              <a:rPr lang="en-US" sz="1400" b="1" dirty="0">
                <a:solidFill>
                  <a:srgbClr val="FF0000"/>
                </a:solidFill>
              </a:rPr>
              <a:t>Microsoft Certified Master: SQL Server 2008 </a:t>
            </a:r>
            <a:r>
              <a:rPr lang="en-US" sz="1400" dirty="0"/>
              <a:t>which was an amazing way into the depth of </a:t>
            </a:r>
            <a:r>
              <a:rPr lang="en-US" sz="1400" b="1" i="1" dirty="0">
                <a:solidFill>
                  <a:schemeClr val="accent5"/>
                </a:solidFill>
              </a:rPr>
              <a:t>Microsoft SQL Server</a:t>
            </a:r>
            <a:r>
              <a:rPr lang="en-US" sz="1400" dirty="0"/>
              <a:t>.</a:t>
            </a:r>
          </a:p>
          <a:p>
            <a:pPr marL="0" indent="0">
              <a:buNone/>
            </a:pPr>
            <a:endParaRPr lang="en-US" sz="1400" dirty="0"/>
          </a:p>
          <a:p>
            <a:pPr marL="0" indent="0">
              <a:buNone/>
            </a:pPr>
            <a:r>
              <a:rPr lang="en-US" sz="1400" dirty="0"/>
              <a:t>In July 2013 I have been awarded with the MVP Award for </a:t>
            </a:r>
            <a:r>
              <a:rPr lang="en-US" sz="1400" b="1" i="1" dirty="0">
                <a:solidFill>
                  <a:schemeClr val="accent5"/>
                </a:solidFill>
              </a:rPr>
              <a:t>Microsoft SQL Server</a:t>
            </a:r>
            <a:r>
              <a:rPr lang="en-US" sz="1400" dirty="0"/>
              <a:t>.</a:t>
            </a:r>
            <a:endParaRPr lang="de-DE" sz="1400" dirty="0"/>
          </a:p>
        </p:txBody>
      </p:sp>
      <p:sp>
        <p:nvSpPr>
          <p:cNvPr id="6" name="Textplatzhalter 5"/>
          <p:cNvSpPr>
            <a:spLocks noGrp="1"/>
          </p:cNvSpPr>
          <p:nvPr>
            <p:ph sz="half" idx="2"/>
          </p:nvPr>
        </p:nvSpPr>
        <p:spPr>
          <a:prstGeom prst="rect">
            <a:avLst/>
          </a:prstGeom>
        </p:spPr>
        <p:txBody>
          <a:bodyPr>
            <a:noAutofit/>
          </a:bodyPr>
          <a:lstStyle/>
          <a:p>
            <a:pPr marL="0" indent="0">
              <a:buNone/>
              <a:tabLst>
                <a:tab pos="903243" algn="l"/>
              </a:tabLst>
            </a:pPr>
            <a:r>
              <a:rPr lang="de-DE" sz="1400" b="1" dirty="0" err="1"/>
              <a:t>www</a:t>
            </a:r>
            <a:r>
              <a:rPr lang="de-DE" sz="1400" dirty="0"/>
              <a:t>:	</a:t>
            </a:r>
            <a:r>
              <a:rPr lang="de-DE" sz="1400" dirty="0">
                <a:hlinkClick r:id="rId2"/>
              </a:rPr>
              <a:t>http://www.db-berater.de</a:t>
            </a:r>
            <a:endParaRPr lang="de-DE" sz="1400" dirty="0"/>
          </a:p>
          <a:p>
            <a:pPr marL="0" indent="0">
              <a:buNone/>
              <a:tabLst>
                <a:tab pos="903243" algn="l"/>
              </a:tabLst>
            </a:pPr>
            <a:r>
              <a:rPr lang="de-DE" sz="1400" b="1" dirty="0"/>
              <a:t>email</a:t>
            </a:r>
            <a:r>
              <a:rPr lang="de-DE" sz="1400" dirty="0"/>
              <a:t>:	</a:t>
            </a:r>
            <a:r>
              <a:rPr lang="de-DE" sz="1400" dirty="0">
                <a:hlinkClick r:id="rId3"/>
              </a:rPr>
              <a:t>uwe.ricken@db-berater.de</a:t>
            </a:r>
            <a:endParaRPr lang="de-DE" sz="1400" dirty="0"/>
          </a:p>
          <a:p>
            <a:pPr marL="0" indent="0">
              <a:buNone/>
              <a:tabLst>
                <a:tab pos="903243" algn="l"/>
              </a:tabLst>
            </a:pPr>
            <a:r>
              <a:rPr lang="de-DE" sz="1400" b="1" dirty="0" err="1"/>
              <a:t>blog</a:t>
            </a:r>
            <a:r>
              <a:rPr lang="de-DE" sz="1400" dirty="0"/>
              <a:t>:	</a:t>
            </a:r>
            <a:r>
              <a:rPr lang="de-DE" sz="1400" dirty="0">
                <a:hlinkClick r:id="rId4"/>
              </a:rPr>
              <a:t>http://www.sqlmaster.de</a:t>
            </a:r>
            <a:endParaRPr lang="de-DE" sz="1400" dirty="0"/>
          </a:p>
          <a:p>
            <a:pPr marL="0" indent="0">
              <a:buNone/>
              <a:tabLst>
                <a:tab pos="903243" algn="l"/>
              </a:tabLst>
            </a:pPr>
            <a:r>
              <a:rPr lang="de-DE" sz="1400" b="1" dirty="0" err="1"/>
              <a:t>BlueSky</a:t>
            </a:r>
            <a:r>
              <a:rPr lang="de-DE" sz="1400" dirty="0"/>
              <a:t>:	</a:t>
            </a:r>
            <a:r>
              <a:rPr lang="de-DE" sz="1400" dirty="0">
                <a:hlinkClick r:id="rId5"/>
              </a:rPr>
              <a:t>@sqlbambi</a:t>
            </a:r>
            <a:endParaRPr lang="de-DE" sz="1400" dirty="0"/>
          </a:p>
        </p:txBody>
      </p:sp>
      <p:pic>
        <p:nvPicPr>
          <p:cNvPr id="7" name="Grafik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4272" y="3494589"/>
            <a:ext cx="1143000" cy="835819"/>
          </a:xfrm>
          <a:prstGeom prst="rect">
            <a:avLst/>
          </a:prstGeom>
        </p:spPr>
      </p:pic>
      <p:pic>
        <p:nvPicPr>
          <p:cNvPr id="8" name="Grafik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0472" y="3494589"/>
            <a:ext cx="1143000" cy="857251"/>
          </a:xfrm>
          <a:prstGeom prst="rect">
            <a:avLst/>
          </a:prstGeom>
        </p:spPr>
      </p:pic>
      <p:pic>
        <p:nvPicPr>
          <p:cNvPr id="9" name="Grafik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44273" y="4682333"/>
            <a:ext cx="1458955" cy="598545"/>
          </a:xfrm>
          <a:prstGeom prst="rect">
            <a:avLst/>
          </a:prstGeom>
        </p:spPr>
      </p:pic>
      <p:pic>
        <p:nvPicPr>
          <p:cNvPr id="5" name="Grafik 4" descr="Ein Bild, das Person, Mann, Brille, tragen enthält.&#10;&#10;Automatisch generierte Beschreibung">
            <a:extLst>
              <a:ext uri="{FF2B5EF4-FFF2-40B4-BE49-F238E27FC236}">
                <a16:creationId xmlns:a16="http://schemas.microsoft.com/office/drawing/2014/main" id="{46333317-A6F3-B2D3-B9F5-6B4A79A834BA}"/>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8258"/>
          <a:stretch/>
        </p:blipFill>
        <p:spPr>
          <a:xfrm>
            <a:off x="6499642" y="3429000"/>
            <a:ext cx="1715073" cy="1851877"/>
          </a:xfrm>
          <a:prstGeom prst="rect">
            <a:avLst/>
          </a:prstGeom>
        </p:spPr>
      </p:pic>
    </p:spTree>
    <p:extLst>
      <p:ext uri="{BB962C8B-B14F-4D97-AF65-F5344CB8AC3E}">
        <p14:creationId xmlns:p14="http://schemas.microsoft.com/office/powerpoint/2010/main" val="168118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9AE4D88-466F-4BA6-917F-396AC585B663}"/>
              </a:ext>
            </a:extLst>
          </p:cNvPr>
          <p:cNvSpPr>
            <a:spLocks noGrp="1"/>
          </p:cNvSpPr>
          <p:nvPr>
            <p:ph type="title"/>
          </p:nvPr>
        </p:nvSpPr>
        <p:spPr/>
        <p:txBody>
          <a:bodyPr/>
          <a:lstStyle/>
          <a:p>
            <a:r>
              <a:rPr lang="en-GB"/>
              <a:t>Agenda</a:t>
            </a:r>
          </a:p>
        </p:txBody>
      </p:sp>
      <p:sp>
        <p:nvSpPr>
          <p:cNvPr id="6" name="Inhaltsplatzhalter 5">
            <a:extLst>
              <a:ext uri="{FF2B5EF4-FFF2-40B4-BE49-F238E27FC236}">
                <a16:creationId xmlns:a16="http://schemas.microsoft.com/office/drawing/2014/main" id="{F584846F-DF71-4A64-98B4-A74662F8894B}"/>
              </a:ext>
            </a:extLst>
          </p:cNvPr>
          <p:cNvSpPr>
            <a:spLocks noGrp="1"/>
          </p:cNvSpPr>
          <p:nvPr>
            <p:ph idx="1"/>
          </p:nvPr>
        </p:nvSpPr>
        <p:spPr/>
        <p:txBody>
          <a:bodyPr/>
          <a:lstStyle/>
          <a:p>
            <a:r>
              <a:rPr lang="en-GB" dirty="0"/>
              <a:t>Lock Types</a:t>
            </a:r>
          </a:p>
          <a:p>
            <a:r>
              <a:rPr lang="en-GB" dirty="0"/>
              <a:t>Transaction Isolation Levels</a:t>
            </a:r>
          </a:p>
          <a:p>
            <a:pPr lvl="1"/>
            <a:r>
              <a:rPr lang="en-GB" dirty="0"/>
              <a:t>Pessimistic Isolation Levels</a:t>
            </a:r>
          </a:p>
          <a:p>
            <a:pPr lvl="1"/>
            <a:r>
              <a:rPr lang="en-GB" dirty="0"/>
              <a:t>Optimistic Isolation Levels</a:t>
            </a:r>
          </a:p>
          <a:p>
            <a:r>
              <a:rPr lang="en-GB" dirty="0"/>
              <a:t>Deadlock Scenarios</a:t>
            </a:r>
          </a:p>
        </p:txBody>
      </p:sp>
    </p:spTree>
    <p:extLst>
      <p:ext uri="{BB962C8B-B14F-4D97-AF65-F5344CB8AC3E}">
        <p14:creationId xmlns:p14="http://schemas.microsoft.com/office/powerpoint/2010/main" val="4195874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8F939-F04F-D046-762B-D7E2721EE965}"/>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C0C33245-5577-F3C9-2635-245D40AC5B7C}"/>
              </a:ext>
            </a:extLst>
          </p:cNvPr>
          <p:cNvSpPr>
            <a:spLocks noGrp="1"/>
          </p:cNvSpPr>
          <p:nvPr>
            <p:ph type="ctrTitle"/>
          </p:nvPr>
        </p:nvSpPr>
        <p:spPr/>
        <p:txBody>
          <a:bodyPr/>
          <a:lstStyle/>
          <a:p>
            <a:r>
              <a:rPr lang="en-US" dirty="0"/>
              <a:t>Lock Types</a:t>
            </a:r>
          </a:p>
        </p:txBody>
      </p:sp>
      <p:sp>
        <p:nvSpPr>
          <p:cNvPr id="5" name="Untertitel 4">
            <a:extLst>
              <a:ext uri="{FF2B5EF4-FFF2-40B4-BE49-F238E27FC236}">
                <a16:creationId xmlns:a16="http://schemas.microsoft.com/office/drawing/2014/main" id="{98A8B687-D742-D86C-95AF-69F43C1FFF1F}"/>
              </a:ext>
            </a:extLst>
          </p:cNvPr>
          <p:cNvSpPr>
            <a:spLocks noGrp="1"/>
          </p:cNvSpPr>
          <p:nvPr>
            <p:ph type="subTitle" idx="1"/>
          </p:nvPr>
        </p:nvSpPr>
        <p:spPr/>
        <p:txBody>
          <a:bodyPr/>
          <a:lstStyle/>
          <a:p>
            <a:pPr algn="l">
              <a:tabLst>
                <a:tab pos="2393891" algn="l"/>
              </a:tabLst>
            </a:pPr>
            <a:r>
              <a:rPr lang="en-US" dirty="0"/>
              <a:t>	controlling the management of </a:t>
            </a:r>
            <a:r>
              <a:rPr lang="en-US" b="1" dirty="0"/>
              <a:t>concurrency</a:t>
            </a:r>
          </a:p>
        </p:txBody>
      </p:sp>
    </p:spTree>
    <p:extLst>
      <p:ext uri="{BB962C8B-B14F-4D97-AF65-F5344CB8AC3E}">
        <p14:creationId xmlns:p14="http://schemas.microsoft.com/office/powerpoint/2010/main" val="418670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406918-FCAB-1372-4923-90999B455733}"/>
              </a:ext>
            </a:extLst>
          </p:cNvPr>
          <p:cNvSpPr>
            <a:spLocks noGrp="1"/>
          </p:cNvSpPr>
          <p:nvPr>
            <p:ph type="title"/>
          </p:nvPr>
        </p:nvSpPr>
        <p:spPr/>
        <p:txBody>
          <a:bodyPr/>
          <a:lstStyle/>
          <a:p>
            <a:r>
              <a:rPr lang="en-US" dirty="0"/>
              <a:t>Lock Types</a:t>
            </a:r>
          </a:p>
        </p:txBody>
      </p:sp>
      <p:graphicFrame>
        <p:nvGraphicFramePr>
          <p:cNvPr id="4" name="Inhaltsplatzhalter 3">
            <a:extLst>
              <a:ext uri="{FF2B5EF4-FFF2-40B4-BE49-F238E27FC236}">
                <a16:creationId xmlns:a16="http://schemas.microsoft.com/office/drawing/2014/main" id="{4CC8899C-52EE-A8F5-6A63-E2DB55FED7C2}"/>
              </a:ext>
            </a:extLst>
          </p:cNvPr>
          <p:cNvGraphicFramePr>
            <a:graphicFrameLocks noGrp="1"/>
          </p:cNvGraphicFramePr>
          <p:nvPr>
            <p:ph idx="1"/>
            <p:extLst>
              <p:ext uri="{D42A27DB-BD31-4B8C-83A1-F6EECF244321}">
                <p14:modId xmlns:p14="http://schemas.microsoft.com/office/powerpoint/2010/main" val="3093528670"/>
              </p:ext>
            </p:extLst>
          </p:nvPr>
        </p:nvGraphicFramePr>
        <p:xfrm>
          <a:off x="334963" y="1665288"/>
          <a:ext cx="11522073" cy="3972560"/>
        </p:xfrm>
        <a:graphic>
          <a:graphicData uri="http://schemas.openxmlformats.org/drawingml/2006/table">
            <a:tbl>
              <a:tblPr firstRow="1" bandRow="1">
                <a:tableStyleId>{5C22544A-7EE6-4342-B048-85BDC9FD1C3A}</a:tableStyleId>
              </a:tblPr>
              <a:tblGrid>
                <a:gridCol w="1947884">
                  <a:extLst>
                    <a:ext uri="{9D8B030D-6E8A-4147-A177-3AD203B41FA5}">
                      <a16:colId xmlns:a16="http://schemas.microsoft.com/office/drawing/2014/main" val="2980139176"/>
                    </a:ext>
                  </a:extLst>
                </a:gridCol>
                <a:gridCol w="1538714">
                  <a:extLst>
                    <a:ext uri="{9D8B030D-6E8A-4147-A177-3AD203B41FA5}">
                      <a16:colId xmlns:a16="http://schemas.microsoft.com/office/drawing/2014/main" val="3150265552"/>
                    </a:ext>
                  </a:extLst>
                </a:gridCol>
                <a:gridCol w="8035475">
                  <a:extLst>
                    <a:ext uri="{9D8B030D-6E8A-4147-A177-3AD203B41FA5}">
                      <a16:colId xmlns:a16="http://schemas.microsoft.com/office/drawing/2014/main" val="4149715616"/>
                    </a:ext>
                  </a:extLst>
                </a:gridCol>
              </a:tblGrid>
              <a:tr h="370840">
                <a:tc>
                  <a:txBody>
                    <a:bodyPr/>
                    <a:lstStyle/>
                    <a:p>
                      <a:r>
                        <a:rPr lang="en-US" sz="1400" dirty="0"/>
                        <a:t>Lock Intension</a:t>
                      </a:r>
                    </a:p>
                  </a:txBody>
                  <a:tcPr/>
                </a:tc>
                <a:tc>
                  <a:txBody>
                    <a:bodyPr/>
                    <a:lstStyle/>
                    <a:p>
                      <a:r>
                        <a:rPr lang="en-US" sz="1400" dirty="0"/>
                        <a:t>Lock Type</a:t>
                      </a:r>
                    </a:p>
                  </a:txBody>
                  <a:tcPr/>
                </a:tc>
                <a:tc>
                  <a:txBody>
                    <a:bodyPr/>
                    <a:lstStyle/>
                    <a:p>
                      <a:r>
                        <a:rPr lang="en-US" sz="1400" dirty="0"/>
                        <a:t>Description</a:t>
                      </a:r>
                    </a:p>
                  </a:txBody>
                  <a:tcPr/>
                </a:tc>
                <a:extLst>
                  <a:ext uri="{0D108BD9-81ED-4DB2-BD59-A6C34878D82A}">
                    <a16:rowId xmlns:a16="http://schemas.microsoft.com/office/drawing/2014/main" val="2311949418"/>
                  </a:ext>
                </a:extLst>
              </a:tr>
              <a:tr h="370840">
                <a:tc>
                  <a:txBody>
                    <a:bodyPr/>
                    <a:lstStyle/>
                    <a:p>
                      <a:r>
                        <a:rPr lang="en-US" sz="1400" dirty="0"/>
                        <a:t>Exclusive Lock</a:t>
                      </a:r>
                    </a:p>
                  </a:txBody>
                  <a:tcPr/>
                </a:tc>
                <a:tc>
                  <a:txBody>
                    <a:bodyPr/>
                    <a:lstStyle/>
                    <a:p>
                      <a:r>
                        <a:rPr lang="en-US" sz="1400" dirty="0"/>
                        <a:t>X</a:t>
                      </a:r>
                    </a:p>
                  </a:txBody>
                  <a:tcPr/>
                </a:tc>
                <a:tc>
                  <a:txBody>
                    <a:bodyPr/>
                    <a:lstStyle/>
                    <a:p>
                      <a:r>
                        <a:rPr lang="en-US" sz="1400" b="0" i="0" kern="1200" dirty="0">
                          <a:solidFill>
                            <a:schemeClr val="dk1"/>
                          </a:solidFill>
                          <a:effectLst/>
                          <a:latin typeface="+mn-lt"/>
                          <a:ea typeface="+mn-ea"/>
                          <a:cs typeface="+mn-cs"/>
                        </a:rPr>
                        <a:t>This lock type, when imposed, will ensure that a page or row will be reserved </a:t>
                      </a:r>
                      <a:r>
                        <a:rPr lang="en-US" sz="1400" b="0" i="1" kern="1200" dirty="0">
                          <a:solidFill>
                            <a:srgbClr val="FF0000"/>
                          </a:solidFill>
                          <a:effectLst/>
                          <a:latin typeface="+mn-lt"/>
                          <a:ea typeface="+mn-ea"/>
                          <a:cs typeface="+mn-cs"/>
                        </a:rPr>
                        <a:t>exclusively</a:t>
                      </a:r>
                      <a:r>
                        <a:rPr lang="en-US" sz="1400" b="0" i="0" kern="1200" dirty="0">
                          <a:solidFill>
                            <a:schemeClr val="dk1"/>
                          </a:solidFill>
                          <a:effectLst/>
                          <a:latin typeface="+mn-lt"/>
                          <a:ea typeface="+mn-ea"/>
                          <a:cs typeface="+mn-cs"/>
                        </a:rPr>
                        <a:t> for the transaction that imposed the exclusive lock, as long as the transaction holds the lock.</a:t>
                      </a:r>
                      <a:endParaRPr lang="en-US" sz="1400" dirty="0"/>
                    </a:p>
                  </a:txBody>
                  <a:tcPr/>
                </a:tc>
                <a:extLst>
                  <a:ext uri="{0D108BD9-81ED-4DB2-BD59-A6C34878D82A}">
                    <a16:rowId xmlns:a16="http://schemas.microsoft.com/office/drawing/2014/main" val="2918807623"/>
                  </a:ext>
                </a:extLst>
              </a:tr>
              <a:tr h="370840">
                <a:tc>
                  <a:txBody>
                    <a:bodyPr/>
                    <a:lstStyle/>
                    <a:p>
                      <a:r>
                        <a:rPr lang="en-US" sz="1400" dirty="0"/>
                        <a:t>Shared Lock</a:t>
                      </a:r>
                    </a:p>
                  </a:txBody>
                  <a:tcPr/>
                </a:tc>
                <a:tc>
                  <a:txBody>
                    <a:bodyPr/>
                    <a:lstStyle/>
                    <a:p>
                      <a:r>
                        <a:rPr lang="en-US" sz="1400" dirty="0"/>
                        <a:t>S</a:t>
                      </a:r>
                    </a:p>
                  </a:txBody>
                  <a:tcPr/>
                </a:tc>
                <a:tc>
                  <a:txBody>
                    <a:bodyPr/>
                    <a:lstStyle/>
                    <a:p>
                      <a:r>
                        <a:rPr lang="en-US" sz="1400" b="0" i="0" kern="1200" dirty="0">
                          <a:solidFill>
                            <a:schemeClr val="dk1"/>
                          </a:solidFill>
                          <a:effectLst/>
                          <a:latin typeface="+mn-lt"/>
                          <a:ea typeface="+mn-ea"/>
                          <a:cs typeface="+mn-cs"/>
                        </a:rPr>
                        <a:t>This lock type, when imposed, will reserve a page or row to be available only for reading, which means that any other transaction will be prevented to modify the locked record as long as the lock is active.</a:t>
                      </a:r>
                      <a:endParaRPr lang="en-US" sz="1400" dirty="0"/>
                    </a:p>
                  </a:txBody>
                  <a:tcPr/>
                </a:tc>
                <a:extLst>
                  <a:ext uri="{0D108BD9-81ED-4DB2-BD59-A6C34878D82A}">
                    <a16:rowId xmlns:a16="http://schemas.microsoft.com/office/drawing/2014/main" val="1026825756"/>
                  </a:ext>
                </a:extLst>
              </a:tr>
              <a:tr h="370840">
                <a:tc>
                  <a:txBody>
                    <a:bodyPr/>
                    <a:lstStyle/>
                    <a:p>
                      <a:r>
                        <a:rPr lang="en-US" sz="1400" dirty="0"/>
                        <a:t>Update Lock</a:t>
                      </a:r>
                    </a:p>
                  </a:txBody>
                  <a:tcPr/>
                </a:tc>
                <a:tc>
                  <a:txBody>
                    <a:bodyPr/>
                    <a:lstStyle/>
                    <a:p>
                      <a:r>
                        <a:rPr lang="en-US" sz="1400" dirty="0"/>
                        <a:t>U</a:t>
                      </a:r>
                    </a:p>
                  </a:txBody>
                  <a:tcPr/>
                </a:tc>
                <a:tc>
                  <a:txBody>
                    <a:bodyPr/>
                    <a:lstStyle/>
                    <a:p>
                      <a:r>
                        <a:rPr lang="en-US" sz="1400" b="0" i="0" kern="1200" dirty="0">
                          <a:solidFill>
                            <a:schemeClr val="dk1"/>
                          </a:solidFill>
                          <a:effectLst/>
                          <a:latin typeface="+mn-lt"/>
                          <a:ea typeface="+mn-ea"/>
                          <a:cs typeface="+mn-cs"/>
                        </a:rPr>
                        <a:t>this lock is similar to an exclusive lock but is designed to be more flexible in a way. An update lock can be imposed on a record that already has a shared lock. In such a case, the update lock will impose another shared lock on the target row.</a:t>
                      </a:r>
                      <a:endParaRPr lang="en-US" sz="1400" dirty="0"/>
                    </a:p>
                  </a:txBody>
                  <a:tcPr/>
                </a:tc>
                <a:extLst>
                  <a:ext uri="{0D108BD9-81ED-4DB2-BD59-A6C34878D82A}">
                    <a16:rowId xmlns:a16="http://schemas.microsoft.com/office/drawing/2014/main" val="828078493"/>
                  </a:ext>
                </a:extLst>
              </a:tr>
              <a:tr h="370840">
                <a:tc>
                  <a:txBody>
                    <a:bodyPr/>
                    <a:lstStyle/>
                    <a:p>
                      <a:r>
                        <a:rPr lang="en-US" sz="1400" dirty="0"/>
                        <a:t>Intent Lock</a:t>
                      </a:r>
                    </a:p>
                  </a:txBody>
                  <a:tcPr/>
                </a:tc>
                <a:tc>
                  <a:txBody>
                    <a:bodyPr/>
                    <a:lstStyle/>
                    <a:p>
                      <a:r>
                        <a:rPr lang="en-US" sz="1400" dirty="0"/>
                        <a:t>I(X/S/U)</a:t>
                      </a:r>
                    </a:p>
                  </a:txBody>
                  <a:tcPr/>
                </a:tc>
                <a:tc>
                  <a:txBody>
                    <a:bodyPr/>
                    <a:lstStyle/>
                    <a:p>
                      <a:r>
                        <a:rPr lang="en-US" sz="1400" b="0" i="0" kern="1200" dirty="0">
                          <a:solidFill>
                            <a:schemeClr val="dk1"/>
                          </a:solidFill>
                          <a:effectLst/>
                          <a:latin typeface="+mn-lt"/>
                          <a:ea typeface="+mn-ea"/>
                          <a:cs typeface="+mn-cs"/>
                        </a:rPr>
                        <a:t> this lock is a means used by a transaction to inform another transaction about its </a:t>
                      </a:r>
                      <a:r>
                        <a:rPr lang="en-US" sz="1400" b="0" i="1" kern="1200" dirty="0">
                          <a:solidFill>
                            <a:schemeClr val="dk1"/>
                          </a:solidFill>
                          <a:effectLst/>
                          <a:latin typeface="+mn-lt"/>
                          <a:ea typeface="+mn-ea"/>
                          <a:cs typeface="+mn-cs"/>
                        </a:rPr>
                        <a:t>intention</a:t>
                      </a:r>
                      <a:r>
                        <a:rPr lang="en-US" sz="1400" b="0" i="0" kern="1200" dirty="0">
                          <a:solidFill>
                            <a:schemeClr val="dk1"/>
                          </a:solidFill>
                          <a:effectLst/>
                          <a:latin typeface="+mn-lt"/>
                          <a:ea typeface="+mn-ea"/>
                          <a:cs typeface="+mn-cs"/>
                        </a:rPr>
                        <a:t> to acquire a lock. </a:t>
                      </a:r>
                      <a:endParaRPr lang="en-US" sz="1400" dirty="0"/>
                    </a:p>
                  </a:txBody>
                  <a:tcPr/>
                </a:tc>
                <a:extLst>
                  <a:ext uri="{0D108BD9-81ED-4DB2-BD59-A6C34878D82A}">
                    <a16:rowId xmlns:a16="http://schemas.microsoft.com/office/drawing/2014/main" val="2580849477"/>
                  </a:ext>
                </a:extLst>
              </a:tr>
              <a:tr h="370840">
                <a:tc gridSpan="3">
                  <a:txBody>
                    <a:bodyPr/>
                    <a:lstStyle/>
                    <a:p>
                      <a:r>
                        <a:rPr lang="en-US" sz="1400" b="1" dirty="0" err="1"/>
                        <a:t>Convertion</a:t>
                      </a:r>
                      <a:r>
                        <a:rPr lang="en-US" sz="1400" b="1" dirty="0"/>
                        <a:t> Locks</a:t>
                      </a:r>
                    </a:p>
                  </a:txBody>
                  <a:tcPr/>
                </a:tc>
                <a:tc hMerge="1">
                  <a:txBody>
                    <a:bodyPr/>
                    <a:lstStyle/>
                    <a:p>
                      <a:endParaRPr lang="en-US" sz="1400" dirty="0"/>
                    </a:p>
                  </a:txBody>
                  <a:tcPr/>
                </a:tc>
                <a:tc hMerge="1">
                  <a:txBody>
                    <a:bodyPr/>
                    <a:lstStyle/>
                    <a:p>
                      <a:endParaRPr lang="en-US" sz="1400" dirty="0"/>
                    </a:p>
                  </a:txBody>
                  <a:tcPr/>
                </a:tc>
                <a:extLst>
                  <a:ext uri="{0D108BD9-81ED-4DB2-BD59-A6C34878D82A}">
                    <a16:rowId xmlns:a16="http://schemas.microsoft.com/office/drawing/2014/main" val="1609663524"/>
                  </a:ext>
                </a:extLst>
              </a:tr>
              <a:tr h="370840">
                <a:tc>
                  <a:txBody>
                    <a:bodyPr/>
                    <a:lstStyle/>
                    <a:p>
                      <a:r>
                        <a:rPr lang="en-US" sz="1400" dirty="0"/>
                        <a:t>Shared w Intent exclusive</a:t>
                      </a:r>
                    </a:p>
                  </a:txBody>
                  <a:tcPr/>
                </a:tc>
                <a:tc>
                  <a:txBody>
                    <a:bodyPr/>
                    <a:lstStyle/>
                    <a:p>
                      <a:r>
                        <a:rPr lang="en-US" sz="1400" dirty="0"/>
                        <a:t>SI(X/U)</a:t>
                      </a:r>
                    </a:p>
                  </a:txBody>
                  <a:tcPr/>
                </a:tc>
                <a:tc>
                  <a:txBody>
                    <a:bodyPr/>
                    <a:lstStyle/>
                    <a:p>
                      <a:r>
                        <a:rPr lang="en-US" sz="1400" b="0" i="0" kern="1200" dirty="0">
                          <a:solidFill>
                            <a:schemeClr val="dk1"/>
                          </a:solidFill>
                          <a:effectLst/>
                          <a:latin typeface="+mn-lt"/>
                          <a:ea typeface="+mn-ea"/>
                          <a:cs typeface="+mn-cs"/>
                        </a:rPr>
                        <a:t>when acquired, this lock indicates that the transaction intends to read all resources at a lower hierarchy and thus acquire the shared lock on all resources that are lower in hierarchy, and in turn, to modify part of those, but not all</a:t>
                      </a:r>
                      <a:endParaRPr lang="en-US" sz="1400" dirty="0"/>
                    </a:p>
                  </a:txBody>
                  <a:tcPr/>
                </a:tc>
                <a:extLst>
                  <a:ext uri="{0D108BD9-81ED-4DB2-BD59-A6C34878D82A}">
                    <a16:rowId xmlns:a16="http://schemas.microsoft.com/office/drawing/2014/main" val="4113316917"/>
                  </a:ext>
                </a:extLst>
              </a:tr>
            </a:tbl>
          </a:graphicData>
        </a:graphic>
      </p:graphicFrame>
    </p:spTree>
    <p:extLst>
      <p:ext uri="{BB962C8B-B14F-4D97-AF65-F5344CB8AC3E}">
        <p14:creationId xmlns:p14="http://schemas.microsoft.com/office/powerpoint/2010/main" val="234004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9404A9-E76A-F33E-3297-5217BC2A290C}"/>
              </a:ext>
            </a:extLst>
          </p:cNvPr>
          <p:cNvSpPr>
            <a:spLocks noGrp="1"/>
          </p:cNvSpPr>
          <p:nvPr>
            <p:ph type="title"/>
          </p:nvPr>
        </p:nvSpPr>
        <p:spPr/>
        <p:txBody>
          <a:bodyPr/>
          <a:lstStyle/>
          <a:p>
            <a:r>
              <a:rPr lang="en-US" dirty="0"/>
              <a:t>Lock Status</a:t>
            </a:r>
          </a:p>
        </p:txBody>
      </p:sp>
      <p:graphicFrame>
        <p:nvGraphicFramePr>
          <p:cNvPr id="4" name="Inhaltsplatzhalter 3">
            <a:extLst>
              <a:ext uri="{FF2B5EF4-FFF2-40B4-BE49-F238E27FC236}">
                <a16:creationId xmlns:a16="http://schemas.microsoft.com/office/drawing/2014/main" id="{F7E3314F-D30D-3B5C-9D39-3008654B8A08}"/>
              </a:ext>
            </a:extLst>
          </p:cNvPr>
          <p:cNvGraphicFramePr>
            <a:graphicFrameLocks noGrp="1"/>
          </p:cNvGraphicFramePr>
          <p:nvPr>
            <p:ph idx="1"/>
            <p:extLst>
              <p:ext uri="{D42A27DB-BD31-4B8C-83A1-F6EECF244321}">
                <p14:modId xmlns:p14="http://schemas.microsoft.com/office/powerpoint/2010/main" val="1486914492"/>
              </p:ext>
            </p:extLst>
          </p:nvPr>
        </p:nvGraphicFramePr>
        <p:xfrm>
          <a:off x="393487" y="1951085"/>
          <a:ext cx="11449823" cy="3601152"/>
        </p:xfrm>
        <a:graphic>
          <a:graphicData uri="http://schemas.openxmlformats.org/drawingml/2006/table">
            <a:tbl>
              <a:tblPr firstRow="1" bandRow="1">
                <a:tableStyleId>{5C22544A-7EE6-4342-B048-85BDC9FD1C3A}</a:tableStyleId>
              </a:tblPr>
              <a:tblGrid>
                <a:gridCol w="1635689">
                  <a:extLst>
                    <a:ext uri="{9D8B030D-6E8A-4147-A177-3AD203B41FA5}">
                      <a16:colId xmlns:a16="http://schemas.microsoft.com/office/drawing/2014/main" val="2895370837"/>
                    </a:ext>
                  </a:extLst>
                </a:gridCol>
                <a:gridCol w="1635689">
                  <a:extLst>
                    <a:ext uri="{9D8B030D-6E8A-4147-A177-3AD203B41FA5}">
                      <a16:colId xmlns:a16="http://schemas.microsoft.com/office/drawing/2014/main" val="893720033"/>
                    </a:ext>
                  </a:extLst>
                </a:gridCol>
                <a:gridCol w="1635689">
                  <a:extLst>
                    <a:ext uri="{9D8B030D-6E8A-4147-A177-3AD203B41FA5}">
                      <a16:colId xmlns:a16="http://schemas.microsoft.com/office/drawing/2014/main" val="4064240559"/>
                    </a:ext>
                  </a:extLst>
                </a:gridCol>
                <a:gridCol w="1635689">
                  <a:extLst>
                    <a:ext uri="{9D8B030D-6E8A-4147-A177-3AD203B41FA5}">
                      <a16:colId xmlns:a16="http://schemas.microsoft.com/office/drawing/2014/main" val="1325247522"/>
                    </a:ext>
                  </a:extLst>
                </a:gridCol>
                <a:gridCol w="1635689">
                  <a:extLst>
                    <a:ext uri="{9D8B030D-6E8A-4147-A177-3AD203B41FA5}">
                      <a16:colId xmlns:a16="http://schemas.microsoft.com/office/drawing/2014/main" val="2560272441"/>
                    </a:ext>
                  </a:extLst>
                </a:gridCol>
                <a:gridCol w="1635689">
                  <a:extLst>
                    <a:ext uri="{9D8B030D-6E8A-4147-A177-3AD203B41FA5}">
                      <a16:colId xmlns:a16="http://schemas.microsoft.com/office/drawing/2014/main" val="1524949142"/>
                    </a:ext>
                  </a:extLst>
                </a:gridCol>
                <a:gridCol w="1635689">
                  <a:extLst>
                    <a:ext uri="{9D8B030D-6E8A-4147-A177-3AD203B41FA5}">
                      <a16:colId xmlns:a16="http://schemas.microsoft.com/office/drawing/2014/main" val="1726701743"/>
                    </a:ext>
                  </a:extLst>
                </a:gridCol>
              </a:tblGrid>
              <a:tr h="450144">
                <a:tc>
                  <a:txBody>
                    <a:bodyPr/>
                    <a:lstStyle/>
                    <a:p>
                      <a:pPr algn="ctr"/>
                      <a:endParaRPr lang="en-US" sz="1400" dirty="0">
                        <a:latin typeface="+mn-lt"/>
                      </a:endParaRPr>
                    </a:p>
                  </a:txBody>
                  <a:tcPr/>
                </a:tc>
                <a:tc gridSpan="6">
                  <a:txBody>
                    <a:bodyPr/>
                    <a:lstStyle/>
                    <a:p>
                      <a:pPr algn="ctr"/>
                      <a:r>
                        <a:rPr lang="en-US" sz="1400" dirty="0">
                          <a:latin typeface="+mn-lt"/>
                        </a:rPr>
                        <a:t>Hold Lock</a:t>
                      </a:r>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3859129860"/>
                  </a:ext>
                </a:extLst>
              </a:tr>
              <a:tr h="450144">
                <a:tc>
                  <a:txBody>
                    <a:bodyPr/>
                    <a:lstStyle/>
                    <a:p>
                      <a:pPr algn="ctr"/>
                      <a:r>
                        <a:rPr lang="en-US" sz="1400" b="1" dirty="0">
                          <a:solidFill>
                            <a:schemeClr val="bg1"/>
                          </a:solidFill>
                          <a:latin typeface="+mn-lt"/>
                        </a:rPr>
                        <a:t>Request</a:t>
                      </a:r>
                    </a:p>
                  </a:txBody>
                  <a:tcPr>
                    <a:solidFill>
                      <a:schemeClr val="accent1"/>
                    </a:solidFill>
                  </a:tcPr>
                </a:tc>
                <a:tc>
                  <a:txBody>
                    <a:bodyPr/>
                    <a:lstStyle/>
                    <a:p>
                      <a:pPr algn="ctr"/>
                      <a:r>
                        <a:rPr lang="en-US" sz="1400" b="1" dirty="0">
                          <a:solidFill>
                            <a:schemeClr val="bg1"/>
                          </a:solidFill>
                          <a:latin typeface="+mn-lt"/>
                        </a:rPr>
                        <a:t>IS</a:t>
                      </a:r>
                    </a:p>
                  </a:txBody>
                  <a:tcPr>
                    <a:solidFill>
                      <a:srgbClr val="C00000"/>
                    </a:solidFill>
                  </a:tcPr>
                </a:tc>
                <a:tc>
                  <a:txBody>
                    <a:bodyPr/>
                    <a:lstStyle/>
                    <a:p>
                      <a:pPr algn="ctr"/>
                      <a:r>
                        <a:rPr lang="en-US" sz="1400" b="1" dirty="0">
                          <a:solidFill>
                            <a:schemeClr val="bg1"/>
                          </a:solidFill>
                          <a:latin typeface="+mn-lt"/>
                        </a:rPr>
                        <a:t>S</a:t>
                      </a:r>
                    </a:p>
                  </a:txBody>
                  <a:tcPr>
                    <a:solidFill>
                      <a:srgbClr val="C00000"/>
                    </a:solidFill>
                  </a:tcPr>
                </a:tc>
                <a:tc>
                  <a:txBody>
                    <a:bodyPr/>
                    <a:lstStyle/>
                    <a:p>
                      <a:pPr algn="ctr"/>
                      <a:r>
                        <a:rPr lang="en-US" sz="1400" b="1" dirty="0">
                          <a:solidFill>
                            <a:schemeClr val="bg1"/>
                          </a:solidFill>
                          <a:latin typeface="+mn-lt"/>
                        </a:rPr>
                        <a:t>U</a:t>
                      </a:r>
                    </a:p>
                  </a:txBody>
                  <a:tcPr>
                    <a:solidFill>
                      <a:srgbClr val="C00000"/>
                    </a:solidFill>
                  </a:tcPr>
                </a:tc>
                <a:tc>
                  <a:txBody>
                    <a:bodyPr/>
                    <a:lstStyle/>
                    <a:p>
                      <a:pPr algn="ctr"/>
                      <a:r>
                        <a:rPr lang="en-US" sz="1400" b="1" dirty="0">
                          <a:solidFill>
                            <a:schemeClr val="bg1"/>
                          </a:solidFill>
                          <a:latin typeface="+mn-lt"/>
                        </a:rPr>
                        <a:t>IX</a:t>
                      </a:r>
                    </a:p>
                  </a:txBody>
                  <a:tcPr>
                    <a:solidFill>
                      <a:srgbClr val="C00000"/>
                    </a:solidFill>
                  </a:tcPr>
                </a:tc>
                <a:tc>
                  <a:txBody>
                    <a:bodyPr/>
                    <a:lstStyle/>
                    <a:p>
                      <a:pPr algn="ctr"/>
                      <a:r>
                        <a:rPr lang="en-US" sz="1400" b="1" dirty="0">
                          <a:solidFill>
                            <a:schemeClr val="bg1"/>
                          </a:solidFill>
                          <a:latin typeface="+mn-lt"/>
                        </a:rPr>
                        <a:t>SIX</a:t>
                      </a:r>
                    </a:p>
                  </a:txBody>
                  <a:tcPr>
                    <a:solidFill>
                      <a:srgbClr val="C00000"/>
                    </a:solidFill>
                  </a:tcPr>
                </a:tc>
                <a:tc>
                  <a:txBody>
                    <a:bodyPr/>
                    <a:lstStyle/>
                    <a:p>
                      <a:pPr algn="ctr"/>
                      <a:r>
                        <a:rPr lang="en-US" sz="1400" b="1" dirty="0">
                          <a:solidFill>
                            <a:schemeClr val="bg1"/>
                          </a:solidFill>
                          <a:latin typeface="+mn-lt"/>
                        </a:rPr>
                        <a:t>X</a:t>
                      </a:r>
                    </a:p>
                  </a:txBody>
                  <a:tcPr>
                    <a:solidFill>
                      <a:srgbClr val="C00000"/>
                    </a:solidFill>
                  </a:tcPr>
                </a:tc>
                <a:extLst>
                  <a:ext uri="{0D108BD9-81ED-4DB2-BD59-A6C34878D82A}">
                    <a16:rowId xmlns:a16="http://schemas.microsoft.com/office/drawing/2014/main" val="2325707320"/>
                  </a:ext>
                </a:extLst>
              </a:tr>
              <a:tr h="450144">
                <a:tc>
                  <a:txBody>
                    <a:bodyPr/>
                    <a:lstStyle/>
                    <a:p>
                      <a:pPr algn="ctr"/>
                      <a:r>
                        <a:rPr lang="en-US" sz="1400" b="1" dirty="0">
                          <a:solidFill>
                            <a:schemeClr val="bg1"/>
                          </a:solidFill>
                          <a:latin typeface="+mn-lt"/>
                        </a:rPr>
                        <a:t>IS</a:t>
                      </a:r>
                    </a:p>
                  </a:txBody>
                  <a:tcPr>
                    <a:solidFill>
                      <a:schemeClr val="accent6"/>
                    </a:solidFill>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lang="de-DE" sz="1400" b="1" dirty="0">
                          <a:solidFill>
                            <a:srgbClr val="00B050"/>
                          </a:solidFill>
                          <a:latin typeface="+mn-lt"/>
                        </a:rPr>
                        <a:t>✓</a:t>
                      </a:r>
                      <a:endParaRPr lang="en-US" sz="1400" dirty="0">
                        <a:latin typeface="+mn-lt"/>
                      </a:endParaRPr>
                    </a:p>
                  </a:txBody>
                  <a:tcPr/>
                </a:tc>
                <a:tc>
                  <a:txBody>
                    <a:bodyPr/>
                    <a:lstStyle/>
                    <a:p>
                      <a:pPr algn="ctr"/>
                      <a:r>
                        <a:rPr kumimoji="0" lang="de-DE" sz="1400" b="1" i="0" u="none" strike="noStrike" kern="1200" cap="none" spc="0" normalizeH="0" baseline="0" noProof="0" dirty="0">
                          <a:ln>
                            <a:noFill/>
                          </a:ln>
                          <a:solidFill>
                            <a:srgbClr val="00B050"/>
                          </a:solidFill>
                          <a:effectLst/>
                          <a:uLnTx/>
                          <a:uFillTx/>
                          <a:latin typeface="+mn-lt"/>
                          <a:ea typeface="+mn-ea"/>
                          <a:cs typeface="+mn-cs"/>
                        </a:rPr>
                        <a:t>✓</a:t>
                      </a:r>
                      <a:endParaRPr lang="en-US" sz="1400" dirty="0">
                        <a:latin typeface="+mn-lt"/>
                      </a:endParaRPr>
                    </a:p>
                  </a:txBody>
                  <a:tcPr/>
                </a:tc>
                <a:tc>
                  <a:txBody>
                    <a:bodyPr/>
                    <a:lstStyle/>
                    <a:p>
                      <a:pPr algn="ctr"/>
                      <a:r>
                        <a:rPr kumimoji="0" lang="de-DE" sz="1400" b="1" i="0" u="none" strike="noStrike" kern="1200" cap="none" spc="0" normalizeH="0" baseline="0" noProof="0" dirty="0">
                          <a:ln>
                            <a:noFill/>
                          </a:ln>
                          <a:solidFill>
                            <a:srgbClr val="00B050"/>
                          </a:solidFill>
                          <a:effectLst/>
                          <a:uLnTx/>
                          <a:uFillTx/>
                          <a:latin typeface="+mn-lt"/>
                          <a:ea typeface="+mn-ea"/>
                          <a:cs typeface="+mn-cs"/>
                        </a:rPr>
                        <a:t>✓</a:t>
                      </a:r>
                      <a:endParaRPr lang="en-US" sz="1400" dirty="0">
                        <a:latin typeface="+mn-lt"/>
                      </a:endParaRPr>
                    </a:p>
                  </a:txBody>
                  <a:tcPr/>
                </a:tc>
                <a:tc>
                  <a:txBody>
                    <a:bodyPr/>
                    <a:lstStyle/>
                    <a:p>
                      <a:pPr algn="ctr"/>
                      <a:r>
                        <a:rPr kumimoji="0" lang="de-DE" sz="1400" b="1" i="0" u="none" strike="noStrike" kern="1200" cap="none" spc="0" normalizeH="0" baseline="0" noProof="0" dirty="0">
                          <a:ln>
                            <a:noFill/>
                          </a:ln>
                          <a:solidFill>
                            <a:srgbClr val="00B050"/>
                          </a:solidFill>
                          <a:effectLst/>
                          <a:uLnTx/>
                          <a:uFillTx/>
                          <a:latin typeface="+mn-lt"/>
                          <a:ea typeface="+mn-ea"/>
                          <a:cs typeface="+mn-cs"/>
                        </a:rPr>
                        <a:t>✓</a:t>
                      </a:r>
                      <a:endParaRPr lang="en-US" sz="1400" dirty="0">
                        <a:solidFill>
                          <a:srgbClr val="FF0000"/>
                        </a:solidFill>
                        <a:latin typeface="+mn-lt"/>
                      </a:endParaRPr>
                    </a:p>
                  </a:txBody>
                  <a:tcPr/>
                </a:tc>
                <a:tc>
                  <a:txBody>
                    <a:bodyPr/>
                    <a:lstStyle/>
                    <a:p>
                      <a:pPr algn="ctr"/>
                      <a:r>
                        <a:rPr kumimoji="0" lang="de-DE" sz="1400" b="1" i="0" u="none" strike="noStrike" kern="1200" cap="none" spc="0" normalizeH="0" baseline="0" noProof="0" dirty="0">
                          <a:ln>
                            <a:noFill/>
                          </a:ln>
                          <a:solidFill>
                            <a:srgbClr val="00B050"/>
                          </a:solidFill>
                          <a:effectLst/>
                          <a:uLnTx/>
                          <a:uFillTx/>
                          <a:latin typeface="+mn-lt"/>
                          <a:ea typeface="+mn-ea"/>
                          <a:cs typeface="+mn-cs"/>
                        </a:rPr>
                        <a:t>✓</a:t>
                      </a:r>
                      <a:endParaRPr lang="en-US" sz="1400" dirty="0">
                        <a:latin typeface="+mn-lt"/>
                      </a:endParaRPr>
                    </a:p>
                  </a:txBody>
                  <a:tcPr/>
                </a:tc>
                <a:tc>
                  <a:txBody>
                    <a:bodyPr/>
                    <a:lstStyle/>
                    <a:p>
                      <a:pPr algn="ctr"/>
                      <a:r>
                        <a:rPr kumimoji="0" lang="de-DE" sz="1400" b="1" i="0" u="none" strike="noStrike" kern="1200" cap="none" spc="0" normalizeH="0" baseline="0" noProof="0" dirty="0">
                          <a:ln>
                            <a:noFill/>
                          </a:ln>
                          <a:solidFill>
                            <a:srgbClr val="FF0000"/>
                          </a:solidFill>
                          <a:effectLst/>
                          <a:uLnTx/>
                          <a:uFillTx/>
                          <a:latin typeface="+mn-lt"/>
                          <a:ea typeface="+mn-ea"/>
                          <a:cs typeface="+mn-cs"/>
                        </a:rPr>
                        <a:t>X</a:t>
                      </a:r>
                      <a:endParaRPr lang="en-US" sz="1400" dirty="0">
                        <a:latin typeface="+mn-lt"/>
                      </a:endParaRPr>
                    </a:p>
                  </a:txBody>
                  <a:tcPr/>
                </a:tc>
                <a:extLst>
                  <a:ext uri="{0D108BD9-81ED-4DB2-BD59-A6C34878D82A}">
                    <a16:rowId xmlns:a16="http://schemas.microsoft.com/office/drawing/2014/main" val="2038301025"/>
                  </a:ext>
                </a:extLst>
              </a:tr>
              <a:tr h="450144">
                <a:tc>
                  <a:txBody>
                    <a:bodyPr/>
                    <a:lstStyle/>
                    <a:p>
                      <a:pPr algn="ctr"/>
                      <a:r>
                        <a:rPr lang="en-US" sz="1400" b="1" dirty="0">
                          <a:solidFill>
                            <a:schemeClr val="bg1"/>
                          </a:solidFill>
                          <a:latin typeface="+mn-lt"/>
                        </a:rPr>
                        <a:t>S</a:t>
                      </a:r>
                    </a:p>
                  </a:txBody>
                  <a:tcPr>
                    <a:solidFill>
                      <a:schemeClr val="accent6"/>
                    </a:solidFill>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00B050"/>
                          </a:solidFill>
                          <a:effectLst/>
                          <a:uLnTx/>
                          <a:uFillTx/>
                          <a:latin typeface="Segoe UI"/>
                          <a:ea typeface="+mn-ea"/>
                          <a:cs typeface="+mn-cs"/>
                        </a:rPr>
                        <a:t>✓</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00B050"/>
                          </a:solidFill>
                          <a:effectLst/>
                          <a:uLnTx/>
                          <a:uFillTx/>
                          <a:latin typeface="Segoe UI"/>
                          <a:ea typeface="+mn-ea"/>
                          <a:cs typeface="+mn-cs"/>
                        </a:rPr>
                        <a:t>✓</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00B050"/>
                          </a:solidFill>
                          <a:effectLst/>
                          <a:uLnTx/>
                          <a:uFillTx/>
                          <a:latin typeface="Segoe UI"/>
                          <a:ea typeface="+mn-ea"/>
                          <a:cs typeface="+mn-cs"/>
                        </a:rPr>
                        <a:t>✓</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mn-lt"/>
                          <a:ea typeface="+mn-ea"/>
                          <a:cs typeface="+mn-cs"/>
                        </a:rPr>
                        <a:t>X</a:t>
                      </a:r>
                      <a:endParaRPr lang="en-US" sz="1400" dirty="0">
                        <a:latin typeface="+mn-lt"/>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mn-lt"/>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extLst>
                  <a:ext uri="{0D108BD9-81ED-4DB2-BD59-A6C34878D82A}">
                    <a16:rowId xmlns:a16="http://schemas.microsoft.com/office/drawing/2014/main" val="3731156401"/>
                  </a:ext>
                </a:extLst>
              </a:tr>
              <a:tr h="450144">
                <a:tc>
                  <a:txBody>
                    <a:bodyPr/>
                    <a:lstStyle/>
                    <a:p>
                      <a:pPr algn="ctr"/>
                      <a:r>
                        <a:rPr lang="en-US" sz="1400" b="1" dirty="0">
                          <a:solidFill>
                            <a:schemeClr val="bg1"/>
                          </a:solidFill>
                          <a:latin typeface="+mn-lt"/>
                        </a:rPr>
                        <a:t>U</a:t>
                      </a:r>
                    </a:p>
                  </a:txBody>
                  <a:tcPr>
                    <a:solidFill>
                      <a:schemeClr val="accent6"/>
                    </a:solidFill>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00B050"/>
                          </a:solidFill>
                          <a:effectLst/>
                          <a:uLnTx/>
                          <a:uFillTx/>
                          <a:latin typeface="Segoe UI"/>
                          <a:ea typeface="+mn-ea"/>
                          <a:cs typeface="+mn-cs"/>
                        </a:rPr>
                        <a:t>✓</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00B050"/>
                          </a:solidFill>
                          <a:effectLst/>
                          <a:uLnTx/>
                          <a:uFillTx/>
                          <a:latin typeface="Segoe UI"/>
                          <a:ea typeface="+mn-ea"/>
                          <a:cs typeface="+mn-cs"/>
                        </a:rPr>
                        <a:t>✓</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mn-lt"/>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mn-lt"/>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mn-lt"/>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extLst>
                  <a:ext uri="{0D108BD9-81ED-4DB2-BD59-A6C34878D82A}">
                    <a16:rowId xmlns:a16="http://schemas.microsoft.com/office/drawing/2014/main" val="1484734086"/>
                  </a:ext>
                </a:extLst>
              </a:tr>
              <a:tr h="450144">
                <a:tc>
                  <a:txBody>
                    <a:bodyPr/>
                    <a:lstStyle/>
                    <a:p>
                      <a:pPr algn="ctr"/>
                      <a:r>
                        <a:rPr lang="en-US" sz="1400" b="1" dirty="0">
                          <a:solidFill>
                            <a:schemeClr val="bg1"/>
                          </a:solidFill>
                          <a:latin typeface="+mn-lt"/>
                        </a:rPr>
                        <a:t>IX</a:t>
                      </a:r>
                    </a:p>
                  </a:txBody>
                  <a:tcPr>
                    <a:solidFill>
                      <a:schemeClr val="accent6"/>
                    </a:solidFill>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00B050"/>
                          </a:solidFill>
                          <a:effectLst/>
                          <a:uLnTx/>
                          <a:uFillTx/>
                          <a:latin typeface="Segoe UI"/>
                          <a:ea typeface="+mn-ea"/>
                          <a:cs typeface="+mn-cs"/>
                        </a:rPr>
                        <a:t>✓</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mn-lt"/>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mn-lt"/>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00B050"/>
                          </a:solidFill>
                          <a:effectLst/>
                          <a:uLnTx/>
                          <a:uFillTx/>
                          <a:latin typeface="+mn-lt"/>
                          <a:ea typeface="+mn-ea"/>
                          <a:cs typeface="+mn-cs"/>
                        </a:rPr>
                        <a:t>✓</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mn-lt"/>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extLst>
                  <a:ext uri="{0D108BD9-81ED-4DB2-BD59-A6C34878D82A}">
                    <a16:rowId xmlns:a16="http://schemas.microsoft.com/office/drawing/2014/main" val="3503013058"/>
                  </a:ext>
                </a:extLst>
              </a:tr>
              <a:tr h="450144">
                <a:tc>
                  <a:txBody>
                    <a:bodyPr/>
                    <a:lstStyle/>
                    <a:p>
                      <a:pPr algn="ctr"/>
                      <a:r>
                        <a:rPr lang="en-US" sz="1400" b="1" dirty="0">
                          <a:solidFill>
                            <a:schemeClr val="bg1"/>
                          </a:solidFill>
                          <a:latin typeface="+mn-lt"/>
                        </a:rPr>
                        <a:t>SIX</a:t>
                      </a:r>
                    </a:p>
                  </a:txBody>
                  <a:tcPr>
                    <a:solidFill>
                      <a:schemeClr val="accent6"/>
                    </a:solidFill>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00B050"/>
                          </a:solidFill>
                          <a:effectLst/>
                          <a:uLnTx/>
                          <a:uFillTx/>
                          <a:latin typeface="Segoe UI"/>
                          <a:ea typeface="+mn-ea"/>
                          <a:cs typeface="+mn-cs"/>
                        </a:rPr>
                        <a:t>✓</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extLst>
                  <a:ext uri="{0D108BD9-81ED-4DB2-BD59-A6C34878D82A}">
                    <a16:rowId xmlns:a16="http://schemas.microsoft.com/office/drawing/2014/main" val="2508011490"/>
                  </a:ext>
                </a:extLst>
              </a:tr>
              <a:tr h="450144">
                <a:tc>
                  <a:txBody>
                    <a:bodyPr/>
                    <a:lstStyle/>
                    <a:p>
                      <a:pPr algn="ctr"/>
                      <a:r>
                        <a:rPr lang="en-US" sz="1400" b="1" dirty="0">
                          <a:solidFill>
                            <a:schemeClr val="bg1"/>
                          </a:solidFill>
                          <a:latin typeface="+mn-lt"/>
                        </a:rPr>
                        <a:t>X</a:t>
                      </a:r>
                    </a:p>
                  </a:txBody>
                  <a:tcPr>
                    <a:solidFill>
                      <a:schemeClr val="accent6"/>
                    </a:solidFill>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tc>
                  <a:txBody>
                    <a:bodyPr/>
                    <a:lstStyle/>
                    <a:p>
                      <a:pPr marL="0" marR="0" lvl="0" indent="0" algn="ctr" defTabSz="914309"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FF0000"/>
                          </a:solidFill>
                          <a:effectLst/>
                          <a:uLnTx/>
                          <a:uFillTx/>
                          <a:latin typeface="Segoe UI"/>
                          <a:ea typeface="+mn-ea"/>
                          <a:cs typeface="+mn-cs"/>
                        </a:rPr>
                        <a:t>X</a:t>
                      </a:r>
                      <a:endParaRPr kumimoji="0" lang="en-US" sz="1400" b="0" i="0" u="none" strike="noStrike" kern="1200" cap="none" spc="0" normalizeH="0" baseline="0" noProof="0" dirty="0">
                        <a:ln>
                          <a:noFill/>
                        </a:ln>
                        <a:solidFill>
                          <a:prstClr val="black"/>
                        </a:solidFill>
                        <a:effectLst/>
                        <a:uLnTx/>
                        <a:uFillTx/>
                        <a:latin typeface="Segoe UI"/>
                        <a:ea typeface="+mn-ea"/>
                        <a:cs typeface="+mn-cs"/>
                      </a:endParaRPr>
                    </a:p>
                  </a:txBody>
                  <a:tcPr/>
                </a:tc>
                <a:extLst>
                  <a:ext uri="{0D108BD9-81ED-4DB2-BD59-A6C34878D82A}">
                    <a16:rowId xmlns:a16="http://schemas.microsoft.com/office/drawing/2014/main" val="3212832669"/>
                  </a:ext>
                </a:extLst>
              </a:tr>
            </a:tbl>
          </a:graphicData>
        </a:graphic>
      </p:graphicFrame>
      <p:sp>
        <p:nvSpPr>
          <p:cNvPr id="6" name="Textfeld 5">
            <a:extLst>
              <a:ext uri="{FF2B5EF4-FFF2-40B4-BE49-F238E27FC236}">
                <a16:creationId xmlns:a16="http://schemas.microsoft.com/office/drawing/2014/main" id="{0F464D27-6B3F-686F-7ECB-8EC444B8710A}"/>
              </a:ext>
            </a:extLst>
          </p:cNvPr>
          <p:cNvSpPr txBox="1"/>
          <p:nvPr/>
        </p:nvSpPr>
        <p:spPr>
          <a:xfrm>
            <a:off x="334962" y="5657671"/>
            <a:ext cx="11508347" cy="246221"/>
          </a:xfrm>
          <a:prstGeom prst="rect">
            <a:avLst/>
          </a:prstGeom>
          <a:noFill/>
        </p:spPr>
        <p:txBody>
          <a:bodyPr wrap="square">
            <a:spAutoFit/>
          </a:bodyPr>
          <a:lstStyle/>
          <a:p>
            <a:pPr algn="ctr"/>
            <a:r>
              <a:rPr lang="en-US" sz="1000" dirty="0">
                <a:hlinkClick r:id="rId2"/>
              </a:rPr>
              <a:t>https://learn.microsoft.com/en-us/sql/relational-databases/media/sql-server-transaction-locking-and-row-versioning-guide/sql-server-lock-conflict-compatibility.png</a:t>
            </a:r>
            <a:endParaRPr lang="en-US" sz="1000" dirty="0"/>
          </a:p>
        </p:txBody>
      </p:sp>
    </p:spTree>
    <p:extLst>
      <p:ext uri="{BB962C8B-B14F-4D97-AF65-F5344CB8AC3E}">
        <p14:creationId xmlns:p14="http://schemas.microsoft.com/office/powerpoint/2010/main" val="694014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5BDDA-B805-8BCE-1070-B32C10B00D4E}"/>
              </a:ext>
            </a:extLst>
          </p:cNvPr>
          <p:cNvSpPr>
            <a:spLocks noGrp="1"/>
          </p:cNvSpPr>
          <p:nvPr>
            <p:ph type="title"/>
          </p:nvPr>
        </p:nvSpPr>
        <p:spPr/>
        <p:txBody>
          <a:bodyPr/>
          <a:lstStyle/>
          <a:p>
            <a:r>
              <a:rPr lang="en-US" dirty="0"/>
              <a:t>Locking Hierarchy</a:t>
            </a:r>
          </a:p>
        </p:txBody>
      </p:sp>
      <p:graphicFrame>
        <p:nvGraphicFramePr>
          <p:cNvPr id="4" name="Inhaltsplatzhalter 3">
            <a:extLst>
              <a:ext uri="{FF2B5EF4-FFF2-40B4-BE49-F238E27FC236}">
                <a16:creationId xmlns:a16="http://schemas.microsoft.com/office/drawing/2014/main" id="{60C45819-93D3-FE6E-080E-50F2A080A1CE}"/>
              </a:ext>
            </a:extLst>
          </p:cNvPr>
          <p:cNvGraphicFramePr>
            <a:graphicFrameLocks noGrp="1"/>
          </p:cNvGraphicFramePr>
          <p:nvPr>
            <p:ph idx="1"/>
            <p:extLst>
              <p:ext uri="{D42A27DB-BD31-4B8C-83A1-F6EECF244321}">
                <p14:modId xmlns:p14="http://schemas.microsoft.com/office/powerpoint/2010/main" val="4048152909"/>
              </p:ext>
            </p:extLst>
          </p:nvPr>
        </p:nvGraphicFramePr>
        <p:xfrm>
          <a:off x="334963" y="1665288"/>
          <a:ext cx="11522074" cy="2433320"/>
        </p:xfrm>
        <a:graphic>
          <a:graphicData uri="http://schemas.openxmlformats.org/drawingml/2006/table">
            <a:tbl>
              <a:tblPr firstRow="1" bandRow="1">
                <a:tableStyleId>{5C22544A-7EE6-4342-B048-85BDC9FD1C3A}</a:tableStyleId>
              </a:tblPr>
              <a:tblGrid>
                <a:gridCol w="1122954">
                  <a:extLst>
                    <a:ext uri="{9D8B030D-6E8A-4147-A177-3AD203B41FA5}">
                      <a16:colId xmlns:a16="http://schemas.microsoft.com/office/drawing/2014/main" val="4193262162"/>
                    </a:ext>
                  </a:extLst>
                </a:gridCol>
                <a:gridCol w="1175555">
                  <a:extLst>
                    <a:ext uri="{9D8B030D-6E8A-4147-A177-3AD203B41FA5}">
                      <a16:colId xmlns:a16="http://schemas.microsoft.com/office/drawing/2014/main" val="1800965133"/>
                    </a:ext>
                  </a:extLst>
                </a:gridCol>
                <a:gridCol w="2626157">
                  <a:extLst>
                    <a:ext uri="{9D8B030D-6E8A-4147-A177-3AD203B41FA5}">
                      <a16:colId xmlns:a16="http://schemas.microsoft.com/office/drawing/2014/main" val="1060759863"/>
                    </a:ext>
                  </a:extLst>
                </a:gridCol>
                <a:gridCol w="775411">
                  <a:extLst>
                    <a:ext uri="{9D8B030D-6E8A-4147-A177-3AD203B41FA5}">
                      <a16:colId xmlns:a16="http://schemas.microsoft.com/office/drawing/2014/main" val="155187064"/>
                    </a:ext>
                  </a:extLst>
                </a:gridCol>
                <a:gridCol w="5821997">
                  <a:extLst>
                    <a:ext uri="{9D8B030D-6E8A-4147-A177-3AD203B41FA5}">
                      <a16:colId xmlns:a16="http://schemas.microsoft.com/office/drawing/2014/main" val="860408307"/>
                    </a:ext>
                  </a:extLst>
                </a:gridCol>
              </a:tblGrid>
              <a:tr h="370840">
                <a:tc>
                  <a:txBody>
                    <a:bodyPr/>
                    <a:lstStyle/>
                    <a:p>
                      <a:r>
                        <a:rPr lang="en-US" sz="1600" dirty="0"/>
                        <a:t>Object</a:t>
                      </a:r>
                    </a:p>
                  </a:txBody>
                  <a:tcPr/>
                </a:tc>
                <a:tc>
                  <a:txBody>
                    <a:bodyPr/>
                    <a:lstStyle/>
                    <a:p>
                      <a:pPr algn="ctr"/>
                      <a:r>
                        <a:rPr lang="en-US" sz="1600" dirty="0"/>
                        <a:t>Read Data</a:t>
                      </a:r>
                    </a:p>
                  </a:txBody>
                  <a:tcPr/>
                </a:tc>
                <a:tc>
                  <a:txBody>
                    <a:bodyPr/>
                    <a:lstStyle/>
                    <a:p>
                      <a:pPr algn="l"/>
                      <a:endParaRPr lang="en-US" sz="1600" dirty="0"/>
                    </a:p>
                  </a:txBody>
                  <a:tcPr/>
                </a:tc>
                <a:tc>
                  <a:txBody>
                    <a:bodyPr/>
                    <a:lstStyle/>
                    <a:p>
                      <a:pPr algn="ctr"/>
                      <a:r>
                        <a:rPr lang="en-US" sz="1600" dirty="0"/>
                        <a:t>Write Data</a:t>
                      </a:r>
                    </a:p>
                  </a:txBody>
                  <a:tcPr/>
                </a:tc>
                <a:tc>
                  <a:txBody>
                    <a:bodyPr/>
                    <a:lstStyle/>
                    <a:p>
                      <a:pPr algn="l"/>
                      <a:endParaRPr lang="en-US" sz="1600" dirty="0"/>
                    </a:p>
                  </a:txBody>
                  <a:tcPr/>
                </a:tc>
                <a:extLst>
                  <a:ext uri="{0D108BD9-81ED-4DB2-BD59-A6C34878D82A}">
                    <a16:rowId xmlns:a16="http://schemas.microsoft.com/office/drawing/2014/main" val="3880771230"/>
                  </a:ext>
                </a:extLst>
              </a:tr>
              <a:tr h="370840">
                <a:tc>
                  <a:txBody>
                    <a:bodyPr/>
                    <a:lstStyle/>
                    <a:p>
                      <a:r>
                        <a:rPr lang="en-US" sz="1600" b="1" dirty="0"/>
                        <a:t>Database</a:t>
                      </a:r>
                    </a:p>
                  </a:txBody>
                  <a:tcPr/>
                </a:tc>
                <a:tc>
                  <a:txBody>
                    <a:bodyPr/>
                    <a:lstStyle/>
                    <a:p>
                      <a:pPr algn="ctr"/>
                      <a:r>
                        <a:rPr lang="en-US" sz="1600" dirty="0"/>
                        <a:t>S</a:t>
                      </a:r>
                    </a:p>
                  </a:txBody>
                  <a:tcPr/>
                </a:tc>
                <a:tc>
                  <a:txBody>
                    <a:bodyPr/>
                    <a:lstStyle/>
                    <a:p>
                      <a:pPr algn="l"/>
                      <a:endParaRPr lang="en-US" sz="1600" dirty="0"/>
                    </a:p>
                  </a:txBody>
                  <a:tcPr/>
                </a:tc>
                <a:tc>
                  <a:txBody>
                    <a:bodyPr/>
                    <a:lstStyle/>
                    <a:p>
                      <a:pPr algn="ctr"/>
                      <a:r>
                        <a:rPr lang="en-US" sz="1600" dirty="0"/>
                        <a:t>S</a:t>
                      </a:r>
                    </a:p>
                  </a:txBody>
                  <a:tcPr/>
                </a:tc>
                <a:tc>
                  <a:txBody>
                    <a:bodyPr/>
                    <a:lstStyle/>
                    <a:p>
                      <a:pPr algn="l"/>
                      <a:endParaRPr lang="en-US" sz="1600" dirty="0"/>
                    </a:p>
                  </a:txBody>
                  <a:tcPr/>
                </a:tc>
                <a:extLst>
                  <a:ext uri="{0D108BD9-81ED-4DB2-BD59-A6C34878D82A}">
                    <a16:rowId xmlns:a16="http://schemas.microsoft.com/office/drawing/2014/main" val="3688315431"/>
                  </a:ext>
                </a:extLst>
              </a:tr>
              <a:tr h="370840">
                <a:tc>
                  <a:txBody>
                    <a:bodyPr/>
                    <a:lstStyle/>
                    <a:p>
                      <a:r>
                        <a:rPr lang="en-US" sz="1600" b="1" dirty="0"/>
                        <a:t>Table</a:t>
                      </a:r>
                    </a:p>
                  </a:txBody>
                  <a:tcPr/>
                </a:tc>
                <a:tc>
                  <a:txBody>
                    <a:bodyPr/>
                    <a:lstStyle/>
                    <a:p>
                      <a:pPr algn="ctr"/>
                      <a:r>
                        <a:rPr lang="en-US" sz="1600" dirty="0"/>
                        <a:t>IS</a:t>
                      </a:r>
                    </a:p>
                  </a:txBody>
                  <a:tcPr/>
                </a:tc>
                <a:tc>
                  <a:txBody>
                    <a:bodyPr/>
                    <a:lstStyle/>
                    <a:p>
                      <a:pPr algn="l"/>
                      <a:endParaRPr lang="en-US" sz="1600" dirty="0"/>
                    </a:p>
                  </a:txBody>
                  <a:tcPr/>
                </a:tc>
                <a:tc>
                  <a:txBody>
                    <a:bodyPr/>
                    <a:lstStyle/>
                    <a:p>
                      <a:pPr algn="ctr"/>
                      <a:r>
                        <a:rPr lang="en-US" sz="1600" dirty="0"/>
                        <a:t>IX</a:t>
                      </a:r>
                    </a:p>
                  </a:txBody>
                  <a:tcPr/>
                </a:tc>
                <a:tc>
                  <a:txBody>
                    <a:bodyPr/>
                    <a:lstStyle/>
                    <a:p>
                      <a:pPr algn="l"/>
                      <a:r>
                        <a:rPr lang="en-US" sz="1600" dirty="0"/>
                        <a:t>or X with LOCK ESCALATION</a:t>
                      </a:r>
                      <a:r>
                        <a:rPr lang="en-US" sz="1600" b="1" dirty="0"/>
                        <a:t>*</a:t>
                      </a:r>
                    </a:p>
                  </a:txBody>
                  <a:tcPr/>
                </a:tc>
                <a:extLst>
                  <a:ext uri="{0D108BD9-81ED-4DB2-BD59-A6C34878D82A}">
                    <a16:rowId xmlns:a16="http://schemas.microsoft.com/office/drawing/2014/main" val="1169389373"/>
                  </a:ext>
                </a:extLst>
              </a:tr>
              <a:tr h="370840">
                <a:tc>
                  <a:txBody>
                    <a:bodyPr/>
                    <a:lstStyle/>
                    <a:p>
                      <a:r>
                        <a:rPr lang="en-US" sz="1600" b="1" dirty="0"/>
                        <a:t>Partition</a:t>
                      </a:r>
                    </a:p>
                  </a:txBody>
                  <a:tcPr/>
                </a:tc>
                <a:tc>
                  <a:txBody>
                    <a:bodyPr/>
                    <a:lstStyle/>
                    <a:p>
                      <a:pPr algn="ctr"/>
                      <a:r>
                        <a:rPr lang="en-US" sz="1600" dirty="0"/>
                        <a:t>IS</a:t>
                      </a:r>
                    </a:p>
                  </a:txBody>
                  <a:tcPr/>
                </a:tc>
                <a:tc>
                  <a:txBody>
                    <a:bodyPr/>
                    <a:lstStyle/>
                    <a:p>
                      <a:pPr algn="l"/>
                      <a:endParaRPr lang="en-US" sz="1600" dirty="0"/>
                    </a:p>
                  </a:txBody>
                  <a:tcPr/>
                </a:tc>
                <a:tc>
                  <a:txBody>
                    <a:bodyPr/>
                    <a:lstStyle/>
                    <a:p>
                      <a:pPr algn="ctr"/>
                      <a:r>
                        <a:rPr lang="en-US" sz="1600" dirty="0"/>
                        <a:t>IX</a:t>
                      </a:r>
                    </a:p>
                  </a:txBody>
                  <a:tcPr/>
                </a:tc>
                <a:tc>
                  <a:txBody>
                    <a:bodyPr/>
                    <a:lstStyle/>
                    <a:p>
                      <a:pPr algn="l"/>
                      <a:r>
                        <a:rPr lang="en-US" sz="1600" dirty="0"/>
                        <a:t>if LOCK_ESCALATION = AUTO</a:t>
                      </a:r>
                    </a:p>
                  </a:txBody>
                  <a:tcPr/>
                </a:tc>
                <a:extLst>
                  <a:ext uri="{0D108BD9-81ED-4DB2-BD59-A6C34878D82A}">
                    <a16:rowId xmlns:a16="http://schemas.microsoft.com/office/drawing/2014/main" val="185091713"/>
                  </a:ext>
                </a:extLst>
              </a:tr>
              <a:tr h="370840">
                <a:tc>
                  <a:txBody>
                    <a:bodyPr/>
                    <a:lstStyle/>
                    <a:p>
                      <a:r>
                        <a:rPr lang="en-US" sz="1600" b="1" dirty="0"/>
                        <a:t>Page</a:t>
                      </a:r>
                    </a:p>
                  </a:txBody>
                  <a:tcPr/>
                </a:tc>
                <a:tc>
                  <a:txBody>
                    <a:bodyPr/>
                    <a:lstStyle/>
                    <a:p>
                      <a:pPr algn="ctr"/>
                      <a:r>
                        <a:rPr lang="en-US" sz="1600" dirty="0"/>
                        <a:t>IS</a:t>
                      </a:r>
                    </a:p>
                  </a:txBody>
                  <a:tcPr/>
                </a:tc>
                <a:tc>
                  <a:txBody>
                    <a:bodyPr/>
                    <a:lstStyle/>
                    <a:p>
                      <a:pPr algn="l"/>
                      <a:r>
                        <a:rPr lang="en-US" sz="1600" dirty="0"/>
                        <a:t>or S if the table is a HEAP</a:t>
                      </a:r>
                    </a:p>
                  </a:txBody>
                  <a:tcPr/>
                </a:tc>
                <a:tc>
                  <a:txBody>
                    <a:bodyPr/>
                    <a:lstStyle/>
                    <a:p>
                      <a:pPr algn="ctr"/>
                      <a:r>
                        <a:rPr lang="en-US" sz="1600" dirty="0"/>
                        <a:t>IX</a:t>
                      </a:r>
                    </a:p>
                  </a:txBody>
                  <a:tcPr/>
                </a:tc>
                <a:tc>
                  <a:txBody>
                    <a:bodyPr/>
                    <a:lstStyle/>
                    <a:p>
                      <a:pPr algn="l"/>
                      <a:endParaRPr lang="en-US" sz="1600" dirty="0"/>
                    </a:p>
                  </a:txBody>
                  <a:tcPr/>
                </a:tc>
                <a:extLst>
                  <a:ext uri="{0D108BD9-81ED-4DB2-BD59-A6C34878D82A}">
                    <a16:rowId xmlns:a16="http://schemas.microsoft.com/office/drawing/2014/main" val="3018214215"/>
                  </a:ext>
                </a:extLst>
              </a:tr>
              <a:tr h="370840">
                <a:tc>
                  <a:txBody>
                    <a:bodyPr/>
                    <a:lstStyle/>
                    <a:p>
                      <a:r>
                        <a:rPr lang="en-US" sz="1600" b="1" dirty="0"/>
                        <a:t>Row</a:t>
                      </a:r>
                    </a:p>
                  </a:txBody>
                  <a:tcPr/>
                </a:tc>
                <a:tc>
                  <a:txBody>
                    <a:bodyPr/>
                    <a:lstStyle/>
                    <a:p>
                      <a:pPr algn="ctr"/>
                      <a:r>
                        <a:rPr lang="en-US" sz="1600" dirty="0"/>
                        <a:t>S</a:t>
                      </a:r>
                    </a:p>
                  </a:txBody>
                  <a:tcPr/>
                </a:tc>
                <a:tc>
                  <a:txBody>
                    <a:bodyPr/>
                    <a:lstStyle/>
                    <a:p>
                      <a:pPr algn="l"/>
                      <a:endParaRPr lang="en-US" sz="1600" dirty="0"/>
                    </a:p>
                  </a:txBody>
                  <a:tcPr/>
                </a:tc>
                <a:tc>
                  <a:txBody>
                    <a:bodyPr/>
                    <a:lstStyle/>
                    <a:p>
                      <a:pPr algn="ctr"/>
                      <a:r>
                        <a:rPr lang="en-US" sz="1600" dirty="0"/>
                        <a:t>X</a:t>
                      </a:r>
                    </a:p>
                  </a:txBody>
                  <a:tcPr/>
                </a:tc>
                <a:tc>
                  <a:txBody>
                    <a:bodyPr/>
                    <a:lstStyle/>
                    <a:p>
                      <a:pPr algn="l"/>
                      <a:endParaRPr lang="en-US" sz="1600" dirty="0"/>
                    </a:p>
                  </a:txBody>
                  <a:tcPr/>
                </a:tc>
                <a:extLst>
                  <a:ext uri="{0D108BD9-81ED-4DB2-BD59-A6C34878D82A}">
                    <a16:rowId xmlns:a16="http://schemas.microsoft.com/office/drawing/2014/main" val="2209653538"/>
                  </a:ext>
                </a:extLst>
              </a:tr>
            </a:tbl>
          </a:graphicData>
        </a:graphic>
      </p:graphicFrame>
      <p:sp>
        <p:nvSpPr>
          <p:cNvPr id="5" name="Textfeld 4">
            <a:extLst>
              <a:ext uri="{FF2B5EF4-FFF2-40B4-BE49-F238E27FC236}">
                <a16:creationId xmlns:a16="http://schemas.microsoft.com/office/drawing/2014/main" id="{9C46A2AB-6990-B8E7-5B41-D1A664FB5039}"/>
              </a:ext>
            </a:extLst>
          </p:cNvPr>
          <p:cNvSpPr txBox="1"/>
          <p:nvPr/>
        </p:nvSpPr>
        <p:spPr>
          <a:xfrm>
            <a:off x="334963" y="4308653"/>
            <a:ext cx="11522074" cy="646331"/>
          </a:xfrm>
          <a:prstGeom prst="rect">
            <a:avLst/>
          </a:prstGeom>
          <a:noFill/>
        </p:spPr>
        <p:txBody>
          <a:bodyPr wrap="square" rtlCol="0">
            <a:spAutoFit/>
          </a:bodyPr>
          <a:lstStyle/>
          <a:p>
            <a:pPr marL="358775" indent="-358775"/>
            <a:r>
              <a:rPr lang="en-US" b="1" dirty="0"/>
              <a:t>*</a:t>
            </a:r>
            <a:r>
              <a:rPr lang="en-US" dirty="0"/>
              <a:t>	Lock escalation in SQL Server is the process of converting many fine-grained locks (like row or page locks) into fewer coarse-grained locks (like table locks) to reduce system overhead.</a:t>
            </a:r>
          </a:p>
        </p:txBody>
      </p:sp>
    </p:spTree>
    <p:extLst>
      <p:ext uri="{BB962C8B-B14F-4D97-AF65-F5344CB8AC3E}">
        <p14:creationId xmlns:p14="http://schemas.microsoft.com/office/powerpoint/2010/main" val="92782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6B98D-76BD-EAF6-7E46-D2B369C1DC74}"/>
            </a:ext>
          </a:extLst>
        </p:cNvPr>
        <p:cNvGrpSpPr/>
        <p:nvPr/>
      </p:nvGrpSpPr>
      <p:grpSpPr>
        <a:xfrm>
          <a:off x="0" y="0"/>
          <a:ext cx="0" cy="0"/>
          <a:chOff x="0" y="0"/>
          <a:chExt cx="0" cy="0"/>
        </a:xfrm>
      </p:grpSpPr>
      <p:sp>
        <p:nvSpPr>
          <p:cNvPr id="5" name="Inhaltsplatzhalter 4">
            <a:extLst>
              <a:ext uri="{FF2B5EF4-FFF2-40B4-BE49-F238E27FC236}">
                <a16:creationId xmlns:a16="http://schemas.microsoft.com/office/drawing/2014/main" id="{37DACC03-174B-F348-4FF0-CF8D4A99EC80}"/>
              </a:ext>
            </a:extLst>
          </p:cNvPr>
          <p:cNvSpPr>
            <a:spLocks noGrp="1"/>
          </p:cNvSpPr>
          <p:nvPr>
            <p:ph idx="1"/>
          </p:nvPr>
        </p:nvSpPr>
        <p:spPr/>
        <p:txBody>
          <a:bodyPr/>
          <a:lstStyle/>
          <a:p>
            <a:r>
              <a:rPr lang="en-US" sz="1600" dirty="0">
                <a:solidFill>
                  <a:srgbClr val="0000FF"/>
                </a:solidFill>
                <a:highlight>
                  <a:srgbClr val="FFFFFF"/>
                </a:highlight>
                <a:latin typeface="Cascadia Mono" panose="020B0609020000020004" pitchFamily="49" charset="0"/>
              </a:rPr>
              <a:t>BEGIN</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TRANSACTION</a:t>
            </a:r>
            <a:endParaRPr lang="en-US"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GO</a:t>
            </a:r>
            <a:endParaRPr lang="en-US" sz="1600" dirty="0">
              <a:solidFill>
                <a:srgbClr val="000000"/>
              </a:solidFill>
              <a:highlight>
                <a:srgbClr val="FFFFFF"/>
              </a:highlight>
              <a:latin typeface="Cascadia Mono" panose="020B0609020000020004" pitchFamily="49" charset="0"/>
            </a:endParaRPr>
          </a:p>
          <a:p>
            <a:r>
              <a:rPr lang="en-US" dirty="0">
                <a:solidFill>
                  <a:srgbClr val="FF00FF"/>
                </a:solidFill>
                <a:highlight>
                  <a:srgbClr val="FFFFFF"/>
                </a:highlight>
                <a:latin typeface="Cascadia Mono" panose="020B0609020000020004" pitchFamily="49" charset="0"/>
              </a:rPr>
              <a:t>   </a:t>
            </a:r>
            <a:r>
              <a:rPr lang="en-US" sz="1600" dirty="0">
                <a:solidFill>
                  <a:srgbClr val="FF00FF"/>
                </a:solidFill>
                <a:highlight>
                  <a:srgbClr val="FFFFFF"/>
                </a:highlight>
                <a:latin typeface="Cascadia Mono" panose="020B0609020000020004" pitchFamily="49" charset="0"/>
              </a:rPr>
              <a:t>UPDATE </a:t>
            </a:r>
            <a:r>
              <a:rPr lang="en-US" sz="1600" dirty="0" err="1">
                <a:solidFill>
                  <a:srgbClr val="000000"/>
                </a:solidFill>
                <a:highlight>
                  <a:srgbClr val="FFFFFF"/>
                </a:highlight>
                <a:latin typeface="Cascadia Mono" panose="020B0609020000020004" pitchFamily="49" charset="0"/>
              </a:rPr>
              <a:t>dbo</a:t>
            </a:r>
            <a:r>
              <a:rPr lang="en-US" sz="1600" dirty="0" err="1">
                <a:solidFill>
                  <a:srgbClr val="8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customers</a:t>
            </a:r>
            <a:endParaRPr lang="en-US"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   SET    </a:t>
            </a:r>
            <a:r>
              <a:rPr lang="en-US" sz="1600" dirty="0" err="1">
                <a:solidFill>
                  <a:srgbClr val="000000"/>
                </a:solidFill>
                <a:highlight>
                  <a:srgbClr val="FFFFFF"/>
                </a:highlight>
                <a:latin typeface="Cascadia Mono" panose="020B0609020000020004" pitchFamily="49" charset="0"/>
              </a:rPr>
              <a:t>c_name</a:t>
            </a:r>
            <a:r>
              <a:rPr lang="en-US" sz="1600" dirty="0">
                <a:solidFill>
                  <a:srgbClr val="000000"/>
                </a:solidFill>
                <a:highlight>
                  <a:srgbClr val="FFFFFF"/>
                </a:highlight>
                <a:latin typeface="Cascadia Mono" panose="020B0609020000020004" pitchFamily="49" charset="0"/>
              </a:rPr>
              <a:t> </a:t>
            </a:r>
            <a:r>
              <a:rPr lang="en-US" sz="1600" dirty="0">
                <a:solidFill>
                  <a:srgbClr val="8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a:t>
            </a:r>
            <a:r>
              <a:rPr lang="en-US" sz="1600" dirty="0">
                <a:solidFill>
                  <a:srgbClr val="FF0000"/>
                </a:solidFill>
                <a:highlight>
                  <a:srgbClr val="FFFFFF"/>
                </a:highlight>
                <a:latin typeface="Cascadia Mono" panose="020B0609020000020004" pitchFamily="49" charset="0"/>
              </a:rPr>
              <a:t>'Uwe Ricken’</a:t>
            </a:r>
            <a:endParaRPr lang="en-US"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   WHERE  </a:t>
            </a:r>
            <a:r>
              <a:rPr lang="en-US" sz="1600" dirty="0" err="1">
                <a:solidFill>
                  <a:srgbClr val="000000"/>
                </a:solidFill>
                <a:highlight>
                  <a:srgbClr val="FFFFFF"/>
                </a:highlight>
                <a:latin typeface="Cascadia Mono" panose="020B0609020000020004" pitchFamily="49" charset="0"/>
              </a:rPr>
              <a:t>c_custkey</a:t>
            </a:r>
            <a:r>
              <a:rPr lang="en-US" sz="1600" dirty="0">
                <a:solidFill>
                  <a:srgbClr val="000000"/>
                </a:solidFill>
                <a:highlight>
                  <a:srgbClr val="FFFFFF"/>
                </a:highlight>
                <a:latin typeface="Cascadia Mono" panose="020B0609020000020004" pitchFamily="49" charset="0"/>
              </a:rPr>
              <a:t> </a:t>
            </a:r>
            <a:r>
              <a:rPr lang="en-US" sz="1600" dirty="0">
                <a:solidFill>
                  <a:srgbClr val="8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10</a:t>
            </a:r>
            <a:endParaRPr lang="en-US" dirty="0"/>
          </a:p>
        </p:txBody>
      </p:sp>
      <p:sp>
        <p:nvSpPr>
          <p:cNvPr id="6" name="Textplatzhalter 5">
            <a:extLst>
              <a:ext uri="{FF2B5EF4-FFF2-40B4-BE49-F238E27FC236}">
                <a16:creationId xmlns:a16="http://schemas.microsoft.com/office/drawing/2014/main" id="{8310403C-EE6E-1739-5879-48BABF7AAF9E}"/>
              </a:ext>
            </a:extLst>
          </p:cNvPr>
          <p:cNvSpPr>
            <a:spLocks noGrp="1"/>
          </p:cNvSpPr>
          <p:nvPr>
            <p:ph type="body" sz="half" idx="2"/>
          </p:nvPr>
        </p:nvSpPr>
        <p:spPr/>
        <p:txBody>
          <a:bodyPr/>
          <a:lstStyle/>
          <a:p>
            <a:endParaRPr lang="en-US" dirty="0"/>
          </a:p>
        </p:txBody>
      </p:sp>
      <p:sp>
        <p:nvSpPr>
          <p:cNvPr id="4" name="Titel 9">
            <a:extLst>
              <a:ext uri="{FF2B5EF4-FFF2-40B4-BE49-F238E27FC236}">
                <a16:creationId xmlns:a16="http://schemas.microsoft.com/office/drawing/2014/main" id="{01CEFF14-F699-362B-9174-501AC1FCF0CF}"/>
              </a:ext>
            </a:extLst>
          </p:cNvPr>
          <p:cNvSpPr>
            <a:spLocks noGrp="1"/>
          </p:cNvSpPr>
          <p:nvPr>
            <p:ph type="title"/>
          </p:nvPr>
        </p:nvSpPr>
        <p:spPr/>
        <p:txBody>
          <a:bodyPr/>
          <a:lstStyle/>
          <a:p>
            <a:r>
              <a:rPr lang="en-US" dirty="0"/>
              <a:t>Locking Hierarchy</a:t>
            </a:r>
          </a:p>
        </p:txBody>
      </p:sp>
      <p:graphicFrame>
        <p:nvGraphicFramePr>
          <p:cNvPr id="2" name="Tabelle 1">
            <a:extLst>
              <a:ext uri="{FF2B5EF4-FFF2-40B4-BE49-F238E27FC236}">
                <a16:creationId xmlns:a16="http://schemas.microsoft.com/office/drawing/2014/main" id="{774E2B07-040C-CDF1-4DEF-4C40F01230B5}"/>
              </a:ext>
            </a:extLst>
          </p:cNvPr>
          <p:cNvGraphicFramePr>
            <a:graphicFrameLocks noGrp="1"/>
          </p:cNvGraphicFramePr>
          <p:nvPr>
            <p:extLst>
              <p:ext uri="{D42A27DB-BD31-4B8C-83A1-F6EECF244321}">
                <p14:modId xmlns:p14="http://schemas.microsoft.com/office/powerpoint/2010/main" val="3520657268"/>
              </p:ext>
            </p:extLst>
          </p:nvPr>
        </p:nvGraphicFramePr>
        <p:xfrm>
          <a:off x="1814944" y="1564246"/>
          <a:ext cx="2817218" cy="773040"/>
        </p:xfrm>
        <a:graphic>
          <a:graphicData uri="http://schemas.openxmlformats.org/drawingml/2006/table">
            <a:tbl>
              <a:tblPr firstRow="1" bandRow="1">
                <a:tableStyleId>{5C22544A-7EE6-4342-B048-85BDC9FD1C3A}</a:tableStyleId>
              </a:tblPr>
              <a:tblGrid>
                <a:gridCol w="822423">
                  <a:extLst>
                    <a:ext uri="{9D8B030D-6E8A-4147-A177-3AD203B41FA5}">
                      <a16:colId xmlns:a16="http://schemas.microsoft.com/office/drawing/2014/main" val="2872294666"/>
                    </a:ext>
                  </a:extLst>
                </a:gridCol>
                <a:gridCol w="616267">
                  <a:extLst>
                    <a:ext uri="{9D8B030D-6E8A-4147-A177-3AD203B41FA5}">
                      <a16:colId xmlns:a16="http://schemas.microsoft.com/office/drawing/2014/main" val="2542042051"/>
                    </a:ext>
                  </a:extLst>
                </a:gridCol>
                <a:gridCol w="689264">
                  <a:extLst>
                    <a:ext uri="{9D8B030D-6E8A-4147-A177-3AD203B41FA5}">
                      <a16:colId xmlns:a16="http://schemas.microsoft.com/office/drawing/2014/main" val="1071245696"/>
                    </a:ext>
                  </a:extLst>
                </a:gridCol>
                <a:gridCol w="689264">
                  <a:extLst>
                    <a:ext uri="{9D8B030D-6E8A-4147-A177-3AD203B41FA5}">
                      <a16:colId xmlns:a16="http://schemas.microsoft.com/office/drawing/2014/main" val="3540005839"/>
                    </a:ext>
                  </a:extLst>
                </a:gridCol>
              </a:tblGrid>
              <a:tr h="234120">
                <a:tc gridSpan="4">
                  <a:txBody>
                    <a:bodyPr/>
                    <a:lstStyle/>
                    <a:p>
                      <a:pPr algn="ctr"/>
                      <a:r>
                        <a:rPr lang="en-US" sz="1400" b="1" dirty="0"/>
                        <a:t>HEAP / (non)clustered Index</a:t>
                      </a: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360101897"/>
                  </a:ext>
                </a:extLst>
              </a:tr>
              <a:tr h="234120">
                <a:tc>
                  <a:txBody>
                    <a:bodyPr/>
                    <a:lstStyle/>
                    <a:p>
                      <a:pPr algn="ctr"/>
                      <a:r>
                        <a:rPr lang="en-US" sz="900" b="1" dirty="0" err="1"/>
                        <a:t>c_custkey</a:t>
                      </a:r>
                      <a:endParaRPr lang="en-US" sz="900" b="1" dirty="0"/>
                    </a:p>
                  </a:txBody>
                  <a:tcPr/>
                </a:tc>
                <a:tc>
                  <a:txBody>
                    <a:bodyPr/>
                    <a:lstStyle/>
                    <a:p>
                      <a:pPr algn="ctr"/>
                      <a:r>
                        <a:rPr lang="en-US" sz="900" b="1" dirty="0" err="1"/>
                        <a:t>c_name</a:t>
                      </a:r>
                      <a:endParaRPr lang="en-US" sz="900" b="1" dirty="0"/>
                    </a:p>
                  </a:txBody>
                  <a:tcPr/>
                </a:tc>
                <a:tc>
                  <a:txBody>
                    <a:bodyPr/>
                    <a:lstStyle/>
                    <a:p>
                      <a:pPr algn="ctr"/>
                      <a:endParaRPr lang="en-US" sz="900" b="1"/>
                    </a:p>
                  </a:txBody>
                  <a:tcPr/>
                </a:tc>
                <a:tc>
                  <a:txBody>
                    <a:bodyPr/>
                    <a:lstStyle/>
                    <a:p>
                      <a:pPr algn="ctr"/>
                      <a:endParaRPr lang="en-US" sz="900" b="1"/>
                    </a:p>
                  </a:txBody>
                  <a:tcPr/>
                </a:tc>
                <a:extLst>
                  <a:ext uri="{0D108BD9-81ED-4DB2-BD59-A6C34878D82A}">
                    <a16:rowId xmlns:a16="http://schemas.microsoft.com/office/drawing/2014/main" val="4227130636"/>
                  </a:ext>
                </a:extLst>
              </a:tr>
              <a:tr h="234120">
                <a:tc>
                  <a:txBody>
                    <a:bodyPr/>
                    <a:lstStyle/>
                    <a:p>
                      <a:pPr algn="ctr"/>
                      <a:r>
                        <a:rPr lang="en-US" sz="900" b="1" dirty="0"/>
                        <a:t>10</a:t>
                      </a:r>
                    </a:p>
                  </a:txBody>
                  <a:tcPr/>
                </a:tc>
                <a:tc>
                  <a:txBody>
                    <a:bodyPr/>
                    <a:lstStyle/>
                    <a:p>
                      <a:pPr algn="ctr"/>
                      <a:r>
                        <a:rPr lang="en-US" sz="900" b="1" dirty="0"/>
                        <a:t>John</a:t>
                      </a:r>
                    </a:p>
                  </a:txBody>
                  <a:tcPr/>
                </a:tc>
                <a:tc>
                  <a:txBody>
                    <a:bodyPr/>
                    <a:lstStyle/>
                    <a:p>
                      <a:pPr algn="ctr"/>
                      <a:endParaRPr lang="en-US" sz="900" b="1" dirty="0"/>
                    </a:p>
                  </a:txBody>
                  <a:tcPr/>
                </a:tc>
                <a:tc>
                  <a:txBody>
                    <a:bodyPr/>
                    <a:lstStyle/>
                    <a:p>
                      <a:pPr algn="ctr"/>
                      <a:endParaRPr lang="en-US" sz="900" b="1" dirty="0"/>
                    </a:p>
                  </a:txBody>
                  <a:tcPr/>
                </a:tc>
                <a:extLst>
                  <a:ext uri="{0D108BD9-81ED-4DB2-BD59-A6C34878D82A}">
                    <a16:rowId xmlns:a16="http://schemas.microsoft.com/office/drawing/2014/main" val="2691871036"/>
                  </a:ext>
                </a:extLst>
              </a:tr>
            </a:tbl>
          </a:graphicData>
        </a:graphic>
      </p:graphicFrame>
      <p:sp>
        <p:nvSpPr>
          <p:cNvPr id="3" name="Textfeld 2">
            <a:extLst>
              <a:ext uri="{FF2B5EF4-FFF2-40B4-BE49-F238E27FC236}">
                <a16:creationId xmlns:a16="http://schemas.microsoft.com/office/drawing/2014/main" id="{F8EB0B7E-472A-1EBC-DC1D-5F2EE0BBEBFA}"/>
              </a:ext>
            </a:extLst>
          </p:cNvPr>
          <p:cNvSpPr txBox="1"/>
          <p:nvPr/>
        </p:nvSpPr>
        <p:spPr>
          <a:xfrm>
            <a:off x="2192480" y="3124111"/>
            <a:ext cx="2001982" cy="307777"/>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400" b="1" dirty="0"/>
              <a:t>Partition 1</a:t>
            </a:r>
          </a:p>
        </p:txBody>
      </p:sp>
      <p:sp>
        <p:nvSpPr>
          <p:cNvPr id="9" name="Textfeld 8">
            <a:extLst>
              <a:ext uri="{FF2B5EF4-FFF2-40B4-BE49-F238E27FC236}">
                <a16:creationId xmlns:a16="http://schemas.microsoft.com/office/drawing/2014/main" id="{9B2CF737-2FF1-BD87-1010-360C9F2DF6BC}"/>
              </a:ext>
            </a:extLst>
          </p:cNvPr>
          <p:cNvSpPr txBox="1"/>
          <p:nvPr/>
        </p:nvSpPr>
        <p:spPr>
          <a:xfrm>
            <a:off x="2192480" y="4002646"/>
            <a:ext cx="2001982" cy="1988726"/>
          </a:xfrm>
          <a:prstGeom prst="rect">
            <a:avLst/>
          </a:prstGeom>
          <a:solidFill>
            <a:schemeClr val="accent6">
              <a:lumMod val="20000"/>
              <a:lumOff val="80000"/>
            </a:schemeClr>
          </a:solidFill>
          <a:ln w="12700">
            <a:solidFill>
              <a:schemeClr val="tx1"/>
            </a:solidFill>
          </a:ln>
        </p:spPr>
        <p:txBody>
          <a:bodyPr wrap="square" rtlCol="0">
            <a:noAutofit/>
          </a:bodyPr>
          <a:lstStyle/>
          <a:p>
            <a:pPr>
              <a:tabLst>
                <a:tab pos="360363" algn="l"/>
              </a:tabLst>
            </a:pPr>
            <a:r>
              <a:rPr lang="en-US" sz="1000" dirty="0"/>
              <a:t>1	row</a:t>
            </a:r>
          </a:p>
          <a:p>
            <a:pPr>
              <a:tabLst>
                <a:tab pos="360363" algn="l"/>
              </a:tabLst>
            </a:pPr>
            <a:r>
              <a:rPr lang="en-US" sz="1000" dirty="0"/>
              <a:t>2	row</a:t>
            </a:r>
          </a:p>
          <a:p>
            <a:pPr>
              <a:tabLst>
                <a:tab pos="360363" algn="l"/>
              </a:tabLst>
            </a:pPr>
            <a:r>
              <a:rPr lang="en-US" sz="1000" dirty="0"/>
              <a:t>3	row</a:t>
            </a:r>
          </a:p>
          <a:p>
            <a:pPr>
              <a:tabLst>
                <a:tab pos="360363" algn="l"/>
              </a:tabLst>
            </a:pPr>
            <a:r>
              <a:rPr lang="en-US" sz="1000" dirty="0"/>
              <a:t>-	row</a:t>
            </a:r>
          </a:p>
          <a:p>
            <a:pPr>
              <a:tabLst>
                <a:tab pos="360363" algn="l"/>
              </a:tabLst>
            </a:pPr>
            <a:r>
              <a:rPr lang="en-US" sz="1000" dirty="0"/>
              <a:t>-	row</a:t>
            </a:r>
          </a:p>
          <a:p>
            <a:pPr>
              <a:tabLst>
                <a:tab pos="360363" algn="l"/>
              </a:tabLst>
            </a:pPr>
            <a:r>
              <a:rPr lang="en-US" sz="1000" dirty="0"/>
              <a:t>-	row</a:t>
            </a:r>
          </a:p>
          <a:p>
            <a:pPr>
              <a:tabLst>
                <a:tab pos="360363" algn="l"/>
              </a:tabLst>
            </a:pPr>
            <a:r>
              <a:rPr lang="en-US" sz="1000" b="1" dirty="0"/>
              <a:t>10	row</a:t>
            </a:r>
          </a:p>
          <a:p>
            <a:pPr>
              <a:tabLst>
                <a:tab pos="360363" algn="l"/>
              </a:tabLst>
            </a:pPr>
            <a:r>
              <a:rPr lang="en-US" sz="1000" dirty="0"/>
              <a:t>-	row</a:t>
            </a:r>
          </a:p>
          <a:p>
            <a:pPr>
              <a:tabLst>
                <a:tab pos="360363" algn="l"/>
              </a:tabLst>
            </a:pPr>
            <a:r>
              <a:rPr lang="en-US" sz="1000" dirty="0"/>
              <a:t>-	row</a:t>
            </a:r>
          </a:p>
          <a:p>
            <a:pPr marL="285750" indent="-285750">
              <a:buFontTx/>
              <a:buChar char="-"/>
              <a:tabLst>
                <a:tab pos="360363" algn="l"/>
              </a:tabLst>
            </a:pPr>
            <a:endParaRPr lang="en-US" sz="1000" dirty="0"/>
          </a:p>
          <a:p>
            <a:pPr marL="285750" indent="-285750">
              <a:buFontTx/>
              <a:buChar char="-"/>
              <a:tabLst>
                <a:tab pos="360363" algn="l"/>
              </a:tabLst>
            </a:pPr>
            <a:endParaRPr lang="en-US" sz="1000" dirty="0"/>
          </a:p>
        </p:txBody>
      </p:sp>
      <p:sp>
        <p:nvSpPr>
          <p:cNvPr id="28" name="Textfeld 27">
            <a:extLst>
              <a:ext uri="{FF2B5EF4-FFF2-40B4-BE49-F238E27FC236}">
                <a16:creationId xmlns:a16="http://schemas.microsoft.com/office/drawing/2014/main" id="{73B32212-A667-1AEB-6132-B64C50D0E9C2}"/>
              </a:ext>
            </a:extLst>
          </p:cNvPr>
          <p:cNvSpPr txBox="1"/>
          <p:nvPr/>
        </p:nvSpPr>
        <p:spPr>
          <a:xfrm>
            <a:off x="2198829" y="3651956"/>
            <a:ext cx="2001982" cy="307777"/>
          </a:xfrm>
          <a:prstGeom prst="rect">
            <a:avLst/>
          </a:prstGeom>
          <a:solidFill>
            <a:schemeClr val="accent4">
              <a:lumMod val="40000"/>
              <a:lumOff val="60000"/>
            </a:schemeClr>
          </a:solidFill>
          <a:ln w="12700">
            <a:solidFill>
              <a:schemeClr val="tx1"/>
            </a:solidFill>
          </a:ln>
        </p:spPr>
        <p:txBody>
          <a:bodyPr wrap="square" rtlCol="0">
            <a:spAutoFit/>
          </a:bodyPr>
          <a:lstStyle/>
          <a:p>
            <a:pPr>
              <a:tabLst>
                <a:tab pos="360363" algn="l"/>
              </a:tabLst>
            </a:pPr>
            <a:r>
              <a:rPr lang="en-US" sz="1400" b="1" dirty="0"/>
              <a:t>	PAGE</a:t>
            </a:r>
          </a:p>
        </p:txBody>
      </p:sp>
      <p:sp>
        <p:nvSpPr>
          <p:cNvPr id="37" name="Textfeld 36">
            <a:extLst>
              <a:ext uri="{FF2B5EF4-FFF2-40B4-BE49-F238E27FC236}">
                <a16:creationId xmlns:a16="http://schemas.microsoft.com/office/drawing/2014/main" id="{FDB68232-60E5-384D-6C49-59290D49EB07}"/>
              </a:ext>
            </a:extLst>
          </p:cNvPr>
          <p:cNvSpPr txBox="1"/>
          <p:nvPr/>
        </p:nvSpPr>
        <p:spPr>
          <a:xfrm>
            <a:off x="4006607" y="1893322"/>
            <a:ext cx="481659" cy="369332"/>
          </a:xfrm>
          <a:prstGeom prst="rect">
            <a:avLst/>
          </a:prstGeom>
          <a:noFill/>
        </p:spPr>
        <p:txBody>
          <a:bodyPr wrap="square" rtlCol="0">
            <a:spAutoFit/>
          </a:bodyPr>
          <a:lstStyle/>
          <a:p>
            <a:pPr algn="ctr"/>
            <a:r>
              <a:rPr lang="en-US" b="1" dirty="0">
                <a:solidFill>
                  <a:srgbClr val="FF0000"/>
                </a:solidFill>
              </a:rPr>
              <a:t>IX</a:t>
            </a:r>
          </a:p>
        </p:txBody>
      </p:sp>
      <p:sp>
        <p:nvSpPr>
          <p:cNvPr id="7" name="Textfeld 6">
            <a:extLst>
              <a:ext uri="{FF2B5EF4-FFF2-40B4-BE49-F238E27FC236}">
                <a16:creationId xmlns:a16="http://schemas.microsoft.com/office/drawing/2014/main" id="{FDFEE748-6D1A-EA8A-53A2-9EFF5CA57DA7}"/>
              </a:ext>
            </a:extLst>
          </p:cNvPr>
          <p:cNvSpPr txBox="1"/>
          <p:nvPr/>
        </p:nvSpPr>
        <p:spPr>
          <a:xfrm>
            <a:off x="2192480" y="3651956"/>
            <a:ext cx="463697" cy="307777"/>
          </a:xfrm>
          <a:prstGeom prst="rect">
            <a:avLst/>
          </a:prstGeom>
          <a:noFill/>
          <a:ln>
            <a:noFill/>
          </a:ln>
        </p:spPr>
        <p:txBody>
          <a:bodyPr wrap="square" rtlCol="0">
            <a:spAutoFit/>
          </a:bodyPr>
          <a:lstStyle/>
          <a:p>
            <a:pPr algn="ctr"/>
            <a:r>
              <a:rPr lang="en-US" sz="1400" b="1" dirty="0">
                <a:solidFill>
                  <a:srgbClr val="FF0000"/>
                </a:solidFill>
              </a:rPr>
              <a:t>IX</a:t>
            </a:r>
          </a:p>
        </p:txBody>
      </p:sp>
      <p:cxnSp>
        <p:nvCxnSpPr>
          <p:cNvPr id="10" name="Verbinder: gewinkelt 9">
            <a:extLst>
              <a:ext uri="{FF2B5EF4-FFF2-40B4-BE49-F238E27FC236}">
                <a16:creationId xmlns:a16="http://schemas.microsoft.com/office/drawing/2014/main" id="{3082B1B7-25FA-8A4C-856E-F8E7B8CB861F}"/>
              </a:ext>
            </a:extLst>
          </p:cNvPr>
          <p:cNvCxnSpPr>
            <a:cxnSpLocks/>
            <a:stCxn id="2" idx="1"/>
            <a:endCxn id="7" idx="1"/>
          </p:cNvCxnSpPr>
          <p:nvPr/>
        </p:nvCxnSpPr>
        <p:spPr>
          <a:xfrm rot="10800000" flipH="1" flipV="1">
            <a:off x="1814944" y="1950765"/>
            <a:ext cx="377536" cy="1855079"/>
          </a:xfrm>
          <a:prstGeom prst="bentConnector3">
            <a:avLst>
              <a:gd name="adj1" fmla="val -6055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C5F057BD-2902-76C8-9E72-9439827A2869}"/>
              </a:ext>
            </a:extLst>
          </p:cNvPr>
          <p:cNvSpPr txBox="1"/>
          <p:nvPr/>
        </p:nvSpPr>
        <p:spPr>
          <a:xfrm>
            <a:off x="2200632" y="4941887"/>
            <a:ext cx="248881" cy="196605"/>
          </a:xfrm>
          <a:prstGeom prst="rect">
            <a:avLst/>
          </a:prstGeom>
          <a:solidFill>
            <a:schemeClr val="accent6">
              <a:lumMod val="20000"/>
              <a:lumOff val="80000"/>
            </a:schemeClr>
          </a:solidFill>
          <a:ln w="12700">
            <a:noFill/>
          </a:ln>
        </p:spPr>
        <p:txBody>
          <a:bodyPr wrap="square" rtlCol="0">
            <a:noAutofit/>
          </a:bodyPr>
          <a:lstStyle>
            <a:defPPr>
              <a:defRPr lang="de-DE"/>
            </a:defPPr>
            <a:lvl1pPr>
              <a:tabLst>
                <a:tab pos="360363" algn="l"/>
              </a:tabLst>
              <a:defRPr sz="1400" b="1"/>
            </a:lvl1pPr>
          </a:lstStyle>
          <a:p>
            <a:r>
              <a:rPr lang="en-US" sz="1000" dirty="0">
                <a:solidFill>
                  <a:srgbClr val="FF0000"/>
                </a:solidFill>
              </a:rPr>
              <a:t>U</a:t>
            </a:r>
          </a:p>
        </p:txBody>
      </p:sp>
      <p:sp>
        <p:nvSpPr>
          <p:cNvPr id="20" name="Textfeld 19">
            <a:extLst>
              <a:ext uri="{FF2B5EF4-FFF2-40B4-BE49-F238E27FC236}">
                <a16:creationId xmlns:a16="http://schemas.microsoft.com/office/drawing/2014/main" id="{92F61B68-6C2C-D624-1658-654967C6CB05}"/>
              </a:ext>
            </a:extLst>
          </p:cNvPr>
          <p:cNvSpPr txBox="1"/>
          <p:nvPr/>
        </p:nvSpPr>
        <p:spPr>
          <a:xfrm>
            <a:off x="2200632" y="4930774"/>
            <a:ext cx="248881" cy="229597"/>
          </a:xfrm>
          <a:prstGeom prst="rect">
            <a:avLst/>
          </a:prstGeom>
          <a:solidFill>
            <a:schemeClr val="accent6">
              <a:lumMod val="20000"/>
              <a:lumOff val="80000"/>
            </a:schemeClr>
          </a:solidFill>
          <a:ln w="12700">
            <a:noFill/>
          </a:ln>
        </p:spPr>
        <p:txBody>
          <a:bodyPr wrap="square" rtlCol="0">
            <a:noAutofit/>
          </a:bodyPr>
          <a:lstStyle>
            <a:defPPr>
              <a:defRPr lang="de-DE"/>
            </a:defPPr>
            <a:lvl1pPr>
              <a:tabLst>
                <a:tab pos="360363" algn="l"/>
              </a:tabLst>
              <a:defRPr sz="1400" b="1"/>
            </a:lvl1pPr>
          </a:lstStyle>
          <a:p>
            <a:pPr algn="ctr"/>
            <a:r>
              <a:rPr lang="en-US" sz="1000" dirty="0">
                <a:solidFill>
                  <a:srgbClr val="FF0000"/>
                </a:solidFill>
              </a:rPr>
              <a:t>X</a:t>
            </a:r>
          </a:p>
        </p:txBody>
      </p:sp>
      <p:cxnSp>
        <p:nvCxnSpPr>
          <p:cNvPr id="26" name="Verbinder: gewinkelt 25">
            <a:extLst>
              <a:ext uri="{FF2B5EF4-FFF2-40B4-BE49-F238E27FC236}">
                <a16:creationId xmlns:a16="http://schemas.microsoft.com/office/drawing/2014/main" id="{978D07DA-F82B-A04C-8155-2E1D33688617}"/>
              </a:ext>
            </a:extLst>
          </p:cNvPr>
          <p:cNvCxnSpPr>
            <a:cxnSpLocks/>
            <a:stCxn id="7" idx="1"/>
            <a:endCxn id="19" idx="1"/>
          </p:cNvCxnSpPr>
          <p:nvPr/>
        </p:nvCxnSpPr>
        <p:spPr>
          <a:xfrm rot="10800000" flipH="1" flipV="1">
            <a:off x="2192480" y="3805844"/>
            <a:ext cx="8152" cy="1234345"/>
          </a:xfrm>
          <a:prstGeom prst="bentConnector3">
            <a:avLst>
              <a:gd name="adj1" fmla="val -280422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34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par>
                                <p:cTn id="38" presetID="10"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 grpId="0" animBg="1"/>
      <p:bldP spid="9" grpId="0" animBg="1"/>
      <p:bldP spid="28" grpId="0" animBg="1"/>
      <p:bldP spid="37" grpId="0"/>
      <p:bldP spid="7" grpId="0"/>
      <p:bldP spid="19" grpId="0" animBg="1"/>
      <p:bldP spid="20" grpId="0" animBg="1"/>
    </p:bldLst>
  </p:timing>
</p:sld>
</file>

<file path=ppt/theme/theme1.xml><?xml version="1.0" encoding="utf-8"?>
<a:theme xmlns:a="http://schemas.openxmlformats.org/drawingml/2006/main" name="db-berater">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2">
      <a:majorFont>
        <a:latin typeface="Segoe UI"/>
        <a:ea typeface=""/>
        <a:cs typeface=""/>
      </a:majorFont>
      <a:minorFont>
        <a:latin typeface="Segoe UI"/>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b-berater" id="{A415B4FD-AA9B-4461-AC2B-36ED5617A0E3}" vid="{018F950C-F5FA-4D6B-B0C1-0DCF0BD0511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Microsoft SQL Server Statistics - EN</Template>
  <TotalTime>0</TotalTime>
  <Words>1311</Words>
  <Application>Microsoft Office PowerPoint</Application>
  <PresentationFormat>Breitbild</PresentationFormat>
  <Paragraphs>301</Paragraphs>
  <Slides>20</Slides>
  <Notes>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20</vt:i4>
      </vt:variant>
    </vt:vector>
  </HeadingPairs>
  <TitlesOfParts>
    <vt:vector size="27" baseType="lpstr">
      <vt:lpstr>Aptos</vt:lpstr>
      <vt:lpstr>Arial</vt:lpstr>
      <vt:lpstr>Calibri</vt:lpstr>
      <vt:lpstr>Cascadia Mono</vt:lpstr>
      <vt:lpstr>Lucida Console</vt:lpstr>
      <vt:lpstr>Segoe UI</vt:lpstr>
      <vt:lpstr>db-berater</vt:lpstr>
      <vt:lpstr>Deadlock Scenarios</vt:lpstr>
      <vt:lpstr>Links for this Session/Workshop</vt:lpstr>
      <vt:lpstr>Uwe Ricken db Berater GmbH</vt:lpstr>
      <vt:lpstr>Agenda</vt:lpstr>
      <vt:lpstr>Lock Types</vt:lpstr>
      <vt:lpstr>Lock Types</vt:lpstr>
      <vt:lpstr>Lock Status</vt:lpstr>
      <vt:lpstr>Locking Hierarchy</vt:lpstr>
      <vt:lpstr>Locking Hierarchy</vt:lpstr>
      <vt:lpstr>Lock Escalation</vt:lpstr>
      <vt:lpstr>Transaction Isolation Levels</vt:lpstr>
      <vt:lpstr>Transaction Isolation Levels</vt:lpstr>
      <vt:lpstr>Transaction Isolation Levels</vt:lpstr>
      <vt:lpstr>Transaction Isolation Levels</vt:lpstr>
      <vt:lpstr>Deadlocks</vt:lpstr>
      <vt:lpstr>Common Deadlock Scenarios</vt:lpstr>
      <vt:lpstr>Classic Deadlock</vt:lpstr>
      <vt:lpstr>Classic Deadlock</vt:lpstr>
      <vt:lpstr>Classic Deadlock</vt:lpstr>
      <vt:lpstr>Objects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Uwe Ricken</dc:creator>
  <cp:lastModifiedBy>Uwe Ricken</cp:lastModifiedBy>
  <cp:revision>1</cp:revision>
  <dcterms:created xsi:type="dcterms:W3CDTF">2025-01-15T07:42:17Z</dcterms:created>
  <dcterms:modified xsi:type="dcterms:W3CDTF">2025-01-19T16:13:39Z</dcterms:modified>
</cp:coreProperties>
</file>