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9"/>
  </p:notesMasterIdLst>
  <p:sldIdLst>
    <p:sldId id="334" r:id="rId2"/>
    <p:sldId id="335" r:id="rId3"/>
    <p:sldId id="297" r:id="rId4"/>
    <p:sldId id="349" r:id="rId5"/>
    <p:sldId id="256" r:id="rId6"/>
    <p:sldId id="336" r:id="rId7"/>
    <p:sldId id="337" r:id="rId8"/>
    <p:sldId id="338" r:id="rId9"/>
    <p:sldId id="342" r:id="rId10"/>
    <p:sldId id="339" r:id="rId11"/>
    <p:sldId id="340" r:id="rId12"/>
    <p:sldId id="341" r:id="rId13"/>
    <p:sldId id="343" r:id="rId14"/>
    <p:sldId id="344" r:id="rId15"/>
    <p:sldId id="350" r:id="rId16"/>
    <p:sldId id="345" r:id="rId17"/>
    <p:sldId id="346" r:id="rId18"/>
    <p:sldId id="347" r:id="rId19"/>
    <p:sldId id="351" r:id="rId20"/>
    <p:sldId id="352" r:id="rId21"/>
    <p:sldId id="353" r:id="rId22"/>
    <p:sldId id="355" r:id="rId23"/>
    <p:sldId id="354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3" r:id="rId52"/>
    <p:sldId id="384" r:id="rId53"/>
    <p:sldId id="385" r:id="rId54"/>
    <p:sldId id="386" r:id="rId55"/>
    <p:sldId id="388" r:id="rId56"/>
    <p:sldId id="389" r:id="rId57"/>
    <p:sldId id="387" r:id="rId58"/>
  </p:sldIdLst>
  <p:sldSz cx="12192000" cy="6858000"/>
  <p:notesSz cx="6858000" cy="9144000"/>
  <p:defaultTextStyle>
    <a:defPPr>
      <a:defRPr lang="de-DE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FE94FD-0D89-4C07-BFFD-690AECC17762}" v="66" dt="2025-01-02T14:53:59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7" autoAdjust="0"/>
    <p:restoredTop sz="94643" autoAdjust="0"/>
  </p:normalViewPr>
  <p:slideViewPr>
    <p:cSldViewPr snapToGrid="0">
      <p:cViewPr varScale="1">
        <p:scale>
          <a:sx n="140" d="100"/>
          <a:sy n="140" d="100"/>
        </p:scale>
        <p:origin x="150" y="402"/>
      </p:cViewPr>
      <p:guideLst/>
    </p:cSldViewPr>
  </p:slideViewPr>
  <p:outlineViewPr>
    <p:cViewPr>
      <p:scale>
        <a:sx n="33" d="100"/>
        <a:sy n="33" d="100"/>
      </p:scale>
      <p:origin x="0" y="-437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5FE6A977-828B-4359-92F0-4AA3261FBD7C}"/>
    <pc:docChg chg="undo redo custSel addSld delSld modSld sldOrd delMainMaster modMainMaster">
      <pc:chgData name="Uwe Ricken" userId="f02567aecbed924b" providerId="LiveId" clId="{5FE6A977-828B-4359-92F0-4AA3261FBD7C}" dt="2024-12-29T12:07:17.942" v="6616" actId="20577"/>
      <pc:docMkLst>
        <pc:docMk/>
      </pc:docMkLst>
      <pc:sldChg chg="addSp delSp modSp mod modClrScheme chgLayout">
        <pc:chgData name="Uwe Ricken" userId="f02567aecbed924b" providerId="LiveId" clId="{5FE6A977-828B-4359-92F0-4AA3261FBD7C}" dt="2024-12-23T14:14:29.621" v="2760"/>
        <pc:sldMkLst>
          <pc:docMk/>
          <pc:sldMk cId="2697227968" sldId="256"/>
        </pc:sldMkLst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2697227968" sldId="256"/>
            <ac:spMk id="4" creationId="{1C02D4BB-8072-777B-D14E-94097CF68E64}"/>
          </ac:spMkLst>
        </pc:spChg>
        <pc:spChg chg="add mod ord">
          <ac:chgData name="Uwe Ricken" userId="f02567aecbed924b" providerId="LiveId" clId="{5FE6A977-828B-4359-92F0-4AA3261FBD7C}" dt="2024-12-23T14:13:32.915" v="2757" actId="27636"/>
          <ac:spMkLst>
            <pc:docMk/>
            <pc:sldMk cId="2697227968" sldId="256"/>
            <ac:spMk id="5" creationId="{4B6706FF-B331-CD2E-8F3E-92F77346CFC2}"/>
          </ac:spMkLst>
        </pc:spChg>
        <pc:picChg chg="add mod ord">
          <ac:chgData name="Uwe Ricken" userId="f02567aecbed924b" providerId="LiveId" clId="{5FE6A977-828B-4359-92F0-4AA3261FBD7C}" dt="2024-11-09T16:58:16.849" v="174" actId="14861"/>
          <ac:picMkLst>
            <pc:docMk/>
            <pc:sldMk cId="2697227968" sldId="256"/>
            <ac:picMk id="13" creationId="{4EA7C144-7BD8-19D7-DDDF-3D5AFD667EC2}"/>
          </ac:picMkLst>
        </pc:picChg>
      </pc:sldChg>
      <pc:sldChg chg="modSp mod">
        <pc:chgData name="Uwe Ricken" userId="f02567aecbed924b" providerId="LiveId" clId="{5FE6A977-828B-4359-92F0-4AA3261FBD7C}" dt="2024-12-23T14:14:29.621" v="2760"/>
        <pc:sldMkLst>
          <pc:docMk/>
          <pc:sldMk cId="3203706696" sldId="297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3203706696" sldId="297"/>
            <ac:spMk id="5" creationId="{00000000-0000-0000-0000-000000000000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3203706696" sldId="297"/>
            <ac:spMk id="6" creationId="{00000000-0000-0000-0000-000000000000}"/>
          </ac:spMkLst>
        </pc:spChg>
      </pc:sldChg>
      <pc:sldChg chg="addSp delSp modSp mod chgLayout">
        <pc:chgData name="Uwe Ricken" userId="f02567aecbed924b" providerId="LiveId" clId="{5FE6A977-828B-4359-92F0-4AA3261FBD7C}" dt="2024-12-24T09:54:25.090" v="3373" actId="255"/>
        <pc:sldMkLst>
          <pc:docMk/>
          <pc:sldMk cId="4067710344" sldId="334"/>
        </pc:sldMkLst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4067710344" sldId="334"/>
            <ac:spMk id="2" creationId="{00000000-0000-0000-0000-000000000000}"/>
          </ac:spMkLst>
        </pc:spChg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4067710344" sldId="334"/>
            <ac:spMk id="3" creationId="{00000000-0000-0000-0000-000000000000}"/>
          </ac:spMkLst>
        </pc:spChg>
        <pc:spChg chg="mod">
          <ac:chgData name="Uwe Ricken" userId="f02567aecbed924b" providerId="LiveId" clId="{5FE6A977-828B-4359-92F0-4AA3261FBD7C}" dt="2024-12-24T09:54:25.090" v="3373" actId="255"/>
          <ac:spMkLst>
            <pc:docMk/>
            <pc:sldMk cId="4067710344" sldId="334"/>
            <ac:spMk id="4" creationId="{00000000-0000-0000-0000-000000000000}"/>
          </ac:spMkLst>
        </pc:spChg>
      </pc:sldChg>
      <pc:sldChg chg="modSp mod">
        <pc:chgData name="Uwe Ricken" userId="f02567aecbed924b" providerId="LiveId" clId="{5FE6A977-828B-4359-92F0-4AA3261FBD7C}" dt="2024-12-23T14:14:29.621" v="2760"/>
        <pc:sldMkLst>
          <pc:docMk/>
          <pc:sldMk cId="1681187469" sldId="335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1681187469" sldId="335"/>
            <ac:spMk id="2" creationId="{00000000-0000-0000-0000-000000000000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681187469" sldId="335"/>
            <ac:spMk id="4" creationId="{00000000-0000-0000-0000-000000000000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681187469" sldId="335"/>
            <ac:spMk id="6" creationId="{00000000-0000-0000-0000-000000000000}"/>
          </ac:spMkLst>
        </pc:spChg>
      </pc:sldChg>
      <pc:sldChg chg="addSp delSp modSp new mod">
        <pc:chgData name="Uwe Ricken" userId="f02567aecbed924b" providerId="LiveId" clId="{5FE6A977-828B-4359-92F0-4AA3261FBD7C}" dt="2024-12-24T09:58:10.564" v="3380" actId="790"/>
        <pc:sldMkLst>
          <pc:docMk/>
          <pc:sldMk cId="1487474911" sldId="336"/>
        </pc:sldMkLst>
        <pc:spChg chg="mod">
          <ac:chgData name="Uwe Ricken" userId="f02567aecbed924b" providerId="LiveId" clId="{5FE6A977-828B-4359-92F0-4AA3261FBD7C}" dt="2024-12-24T09:58:10.564" v="3380" actId="790"/>
          <ac:spMkLst>
            <pc:docMk/>
            <pc:sldMk cId="1487474911" sldId="336"/>
            <ac:spMk id="2" creationId="{A626F7A4-5F53-E90B-7446-E689769D7556}"/>
          </ac:spMkLst>
        </pc:spChg>
        <pc:spChg chg="mod">
          <ac:chgData name="Uwe Ricken" userId="f02567aecbed924b" providerId="LiveId" clId="{5FE6A977-828B-4359-92F0-4AA3261FBD7C}" dt="2024-12-24T09:58:10.564" v="3380" actId="790"/>
          <ac:spMkLst>
            <pc:docMk/>
            <pc:sldMk cId="1487474911" sldId="336"/>
            <ac:spMk id="3" creationId="{1C515DFF-2B8F-A7B5-0A40-FF456E70CF0A}"/>
          </ac:spMkLst>
        </pc:spChg>
        <pc:picChg chg="add mod ord">
          <ac:chgData name="Uwe Ricken" userId="f02567aecbed924b" providerId="LiveId" clId="{5FE6A977-828B-4359-92F0-4AA3261FBD7C}" dt="2024-11-09T16:57:59.534" v="172" actId="14861"/>
          <ac:picMkLst>
            <pc:docMk/>
            <pc:sldMk cId="1487474911" sldId="336"/>
            <ac:picMk id="6" creationId="{BBCF8D45-C542-224F-28BE-097C8ABB58EC}"/>
          </ac:picMkLst>
        </pc:picChg>
      </pc:sldChg>
      <pc:sldChg chg="addSp delSp modSp new mod modClrScheme chgLayout">
        <pc:chgData name="Uwe Ricken" userId="f02567aecbed924b" providerId="LiveId" clId="{5FE6A977-828B-4359-92F0-4AA3261FBD7C}" dt="2024-12-24T09:58:43.924" v="3389"/>
        <pc:sldMkLst>
          <pc:docMk/>
          <pc:sldMk cId="793187785" sldId="337"/>
        </pc:sldMkLst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793187785" sldId="337"/>
            <ac:spMk id="5" creationId="{12571BE5-B71D-FFFF-95F2-7563C3CE89CB}"/>
          </ac:spMkLst>
        </pc:spChg>
        <pc:spChg chg="add mod ord">
          <ac:chgData name="Uwe Ricken" userId="f02567aecbed924b" providerId="LiveId" clId="{5FE6A977-828B-4359-92F0-4AA3261FBD7C}" dt="2024-12-24T09:58:43.924" v="3389"/>
          <ac:spMkLst>
            <pc:docMk/>
            <pc:sldMk cId="793187785" sldId="337"/>
            <ac:spMk id="6" creationId="{1BF56D9F-9292-F522-0C69-FE07A8759768}"/>
          </ac:spMkLst>
        </pc:spChg>
      </pc:sldChg>
      <pc:sldChg chg="modSp new mod">
        <pc:chgData name="Uwe Ricken" userId="f02567aecbed924b" providerId="LiveId" clId="{5FE6A977-828B-4359-92F0-4AA3261FBD7C}" dt="2024-12-24T09:59:04.861" v="3403" actId="20577"/>
        <pc:sldMkLst>
          <pc:docMk/>
          <pc:sldMk cId="769944752" sldId="338"/>
        </pc:sldMkLst>
        <pc:spChg chg="mod">
          <ac:chgData name="Uwe Ricken" userId="f02567aecbed924b" providerId="LiveId" clId="{5FE6A977-828B-4359-92F0-4AA3261FBD7C}" dt="2024-12-24T09:58:53.820" v="3390"/>
          <ac:spMkLst>
            <pc:docMk/>
            <pc:sldMk cId="769944752" sldId="338"/>
            <ac:spMk id="2" creationId="{0093DFBC-C4E2-717F-999C-96909B211276}"/>
          </ac:spMkLst>
        </pc:spChg>
        <pc:spChg chg="mod">
          <ac:chgData name="Uwe Ricken" userId="f02567aecbed924b" providerId="LiveId" clId="{5FE6A977-828B-4359-92F0-4AA3261FBD7C}" dt="2024-12-24T09:59:04.861" v="3403" actId="20577"/>
          <ac:spMkLst>
            <pc:docMk/>
            <pc:sldMk cId="769944752" sldId="338"/>
            <ac:spMk id="3" creationId="{FE6514BD-55B9-A72B-9182-9C57614A93C5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3T14:14:29.621" v="2760"/>
        <pc:sldMkLst>
          <pc:docMk/>
          <pc:sldMk cId="3226455037" sldId="339"/>
        </pc:sldMkLst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3226455037" sldId="339"/>
            <ac:spMk id="2" creationId="{D492B2F7-6330-8DE4-12BB-9DFCE042C06E}"/>
          </ac:spMkLst>
        </pc:spChg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3226455037" sldId="339"/>
            <ac:spMk id="4" creationId="{939F169E-B0D3-D695-A625-3F137918505F}"/>
          </ac:spMkLst>
        </pc:spChg>
        <pc:picChg chg="add mod">
          <ac:chgData name="Uwe Ricken" userId="f02567aecbed924b" providerId="LiveId" clId="{5FE6A977-828B-4359-92F0-4AA3261FBD7C}" dt="2024-11-09T19:37:55.092" v="508" actId="1076"/>
          <ac:picMkLst>
            <pc:docMk/>
            <pc:sldMk cId="3226455037" sldId="339"/>
            <ac:picMk id="2054" creationId="{76A4326B-AFCA-ECC4-4231-3A8F87C766FF}"/>
          </ac:picMkLst>
        </pc:picChg>
      </pc:sldChg>
      <pc:sldChg chg="addSp delSp modSp new mod">
        <pc:chgData name="Uwe Ricken" userId="f02567aecbed924b" providerId="LiveId" clId="{5FE6A977-828B-4359-92F0-4AA3261FBD7C}" dt="2024-12-23T14:14:29.621" v="2760"/>
        <pc:sldMkLst>
          <pc:docMk/>
          <pc:sldMk cId="1823643653" sldId="340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1823643653" sldId="340"/>
            <ac:spMk id="2" creationId="{0040F899-EE6B-9D37-1AE4-21C4EBBA7B4B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823643653" sldId="340"/>
            <ac:spMk id="3" creationId="{D5C11F9B-D5CD-2A65-F03C-50F9A0984584}"/>
          </ac:spMkLst>
        </pc:spChg>
        <pc:picChg chg="add mod ord">
          <ac:chgData name="Uwe Ricken" userId="f02567aecbed924b" providerId="LiveId" clId="{5FE6A977-828B-4359-92F0-4AA3261FBD7C}" dt="2024-12-23T14:14:29.621" v="2760"/>
          <ac:picMkLst>
            <pc:docMk/>
            <pc:sldMk cId="1823643653" sldId="340"/>
            <ac:picMk id="6" creationId="{31D6CE66-8FCF-B468-D447-8C9BA19F337B}"/>
          </ac:picMkLst>
        </pc:picChg>
      </pc:sldChg>
      <pc:sldChg chg="addSp delSp modSp new mod">
        <pc:chgData name="Uwe Ricken" userId="f02567aecbed924b" providerId="LiveId" clId="{5FE6A977-828B-4359-92F0-4AA3261FBD7C}" dt="2024-12-23T14:14:29.621" v="2760"/>
        <pc:sldMkLst>
          <pc:docMk/>
          <pc:sldMk cId="1817427835" sldId="341"/>
        </pc:sldMkLst>
        <pc:spChg chg="mod">
          <ac:chgData name="Uwe Ricken" userId="f02567aecbed924b" providerId="LiveId" clId="{5FE6A977-828B-4359-92F0-4AA3261FBD7C}" dt="2024-12-23T14:14:29.621" v="2760"/>
          <ac:spMkLst>
            <pc:docMk/>
            <pc:sldMk cId="1817427835" sldId="341"/>
            <ac:spMk id="2" creationId="{6F723960-254C-0907-5845-B331D5CE418E}"/>
          </ac:spMkLst>
        </pc:spChg>
        <pc:spChg chg="mod">
          <ac:chgData name="Uwe Ricken" userId="f02567aecbed924b" providerId="LiveId" clId="{5FE6A977-828B-4359-92F0-4AA3261FBD7C}" dt="2024-12-23T14:14:29.621" v="2760"/>
          <ac:spMkLst>
            <pc:docMk/>
            <pc:sldMk cId="1817427835" sldId="341"/>
            <ac:spMk id="3" creationId="{E5CD2D06-DE0C-4810-E268-11D021E21C77}"/>
          </ac:spMkLst>
        </pc:spChg>
        <pc:picChg chg="add mod ord">
          <ac:chgData name="Uwe Ricken" userId="f02567aecbed924b" providerId="LiveId" clId="{5FE6A977-828B-4359-92F0-4AA3261FBD7C}" dt="2024-11-09T20:40:06.432" v="798" actId="1076"/>
          <ac:picMkLst>
            <pc:docMk/>
            <pc:sldMk cId="1817427835" sldId="341"/>
            <ac:picMk id="6" creationId="{6326EA80-02C7-8A5C-568B-41962E34B4C6}"/>
          </ac:picMkLst>
        </pc:picChg>
      </pc:sldChg>
      <pc:sldChg chg="addSp delSp modSp new mod modClrScheme chgLayout">
        <pc:chgData name="Uwe Ricken" userId="f02567aecbed924b" providerId="LiveId" clId="{5FE6A977-828B-4359-92F0-4AA3261FBD7C}" dt="2024-12-23T14:14:29.621" v="2760"/>
        <pc:sldMkLst>
          <pc:docMk/>
          <pc:sldMk cId="2328171931" sldId="342"/>
        </pc:sldMkLst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2328171931" sldId="342"/>
            <ac:spMk id="4" creationId="{9403FC54-5AB6-EB8E-C160-68BA7028BD1E}"/>
          </ac:spMkLst>
        </pc:spChg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2328171931" sldId="342"/>
            <ac:spMk id="5" creationId="{8261D61B-62E5-9230-0E65-F29FB6FC8A8E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3T15:17:55.266" v="2795" actId="20577"/>
        <pc:sldMkLst>
          <pc:docMk/>
          <pc:sldMk cId="4164946493" sldId="343"/>
        </pc:sldMkLst>
        <pc:spChg chg="add mod ord">
          <ac:chgData name="Uwe Ricken" userId="f02567aecbed924b" providerId="LiveId" clId="{5FE6A977-828B-4359-92F0-4AA3261FBD7C}" dt="2024-12-23T15:17:55.266" v="2795" actId="20577"/>
          <ac:spMkLst>
            <pc:docMk/>
            <pc:sldMk cId="4164946493" sldId="343"/>
            <ac:spMk id="5" creationId="{52ED7381-DAF8-0CC9-1CDF-49D02CDCAC01}"/>
          </ac:spMkLst>
        </pc:spChg>
        <pc:spChg chg="add mod ord">
          <ac:chgData name="Uwe Ricken" userId="f02567aecbed924b" providerId="LiveId" clId="{5FE6A977-828B-4359-92F0-4AA3261FBD7C}" dt="2024-12-23T14:14:29.621" v="2760"/>
          <ac:spMkLst>
            <pc:docMk/>
            <pc:sldMk cId="4164946493" sldId="343"/>
            <ac:spMk id="6" creationId="{56026DDA-7B75-F22C-785D-CADE9988780A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3T15:18:01.337" v="2801" actId="20577"/>
        <pc:sldMkLst>
          <pc:docMk/>
          <pc:sldMk cId="4155268874" sldId="344"/>
        </pc:sldMkLst>
        <pc:spChg chg="mod ord">
          <ac:chgData name="Uwe Ricken" userId="f02567aecbed924b" providerId="LiveId" clId="{5FE6A977-828B-4359-92F0-4AA3261FBD7C}" dt="2024-12-23T15:18:01.337" v="2801" actId="20577"/>
          <ac:spMkLst>
            <pc:docMk/>
            <pc:sldMk cId="4155268874" sldId="344"/>
            <ac:spMk id="2" creationId="{729E1F62-D3F9-22C0-5FC4-15D6BC48B384}"/>
          </ac:spMkLst>
        </pc:spChg>
        <pc:spChg chg="mod ord">
          <ac:chgData name="Uwe Ricken" userId="f02567aecbed924b" providerId="LiveId" clId="{5FE6A977-828B-4359-92F0-4AA3261FBD7C}" dt="2024-12-23T14:14:53.061" v="2763" actId="27636"/>
          <ac:spMkLst>
            <pc:docMk/>
            <pc:sldMk cId="4155268874" sldId="344"/>
            <ac:spMk id="3" creationId="{8F86535C-6B8A-1020-24C2-3B40252003A9}"/>
          </ac:spMkLst>
        </pc:spChg>
        <pc:picChg chg="add mod ord">
          <ac:chgData name="Uwe Ricken" userId="f02567aecbed924b" providerId="LiveId" clId="{5FE6A977-828B-4359-92F0-4AA3261FBD7C}" dt="2024-12-23T14:15:17.386" v="2766" actId="14861"/>
          <ac:picMkLst>
            <pc:docMk/>
            <pc:sldMk cId="4155268874" sldId="344"/>
            <ac:picMk id="6" creationId="{CA123964-A637-F182-9BC8-5AB5D76803C3}"/>
          </ac:picMkLst>
        </pc:picChg>
      </pc:sldChg>
      <pc:sldChg chg="addSp delSp modSp new mod modClrScheme chgLayout">
        <pc:chgData name="Uwe Ricken" userId="f02567aecbed924b" providerId="LiveId" clId="{5FE6A977-828B-4359-92F0-4AA3261FBD7C}" dt="2024-12-24T10:29:14.953" v="3413" actId="790"/>
        <pc:sldMkLst>
          <pc:docMk/>
          <pc:sldMk cId="3652038028" sldId="345"/>
        </pc:sldMkLst>
        <pc:spChg chg="add mod ord">
          <ac:chgData name="Uwe Ricken" userId="f02567aecbed924b" providerId="LiveId" clId="{5FE6A977-828B-4359-92F0-4AA3261FBD7C}" dt="2024-12-24T10:29:14.953" v="3413" actId="790"/>
          <ac:spMkLst>
            <pc:docMk/>
            <pc:sldMk cId="3652038028" sldId="345"/>
            <ac:spMk id="4" creationId="{11370DAF-B7B4-D9B5-6CC8-D2CDCEFD8C7E}"/>
          </ac:spMkLst>
        </pc:spChg>
        <pc:spChg chg="add mod ord">
          <ac:chgData name="Uwe Ricken" userId="f02567aecbed924b" providerId="LiveId" clId="{5FE6A977-828B-4359-92F0-4AA3261FBD7C}" dt="2024-12-24T10:29:14.953" v="3413" actId="790"/>
          <ac:spMkLst>
            <pc:docMk/>
            <pc:sldMk cId="3652038028" sldId="345"/>
            <ac:spMk id="5" creationId="{0F6657EA-C526-1DA9-88E9-04AC462B1B78}"/>
          </ac:spMkLst>
        </pc:spChg>
      </pc:sldChg>
      <pc:sldChg chg="modSp new mod">
        <pc:chgData name="Uwe Ricken" userId="f02567aecbed924b" providerId="LiveId" clId="{5FE6A977-828B-4359-92F0-4AA3261FBD7C}" dt="2024-12-24T10:30:41.656" v="3425" actId="20577"/>
        <pc:sldMkLst>
          <pc:docMk/>
          <pc:sldMk cId="1275382174" sldId="346"/>
        </pc:sldMkLst>
        <pc:spChg chg="mod">
          <ac:chgData name="Uwe Ricken" userId="f02567aecbed924b" providerId="LiveId" clId="{5FE6A977-828B-4359-92F0-4AA3261FBD7C}" dt="2024-12-23T16:16:13.200" v="3342" actId="20577"/>
          <ac:spMkLst>
            <pc:docMk/>
            <pc:sldMk cId="1275382174" sldId="346"/>
            <ac:spMk id="2" creationId="{116EB023-6951-7EFF-FE4D-2047F18A9DF8}"/>
          </ac:spMkLst>
        </pc:spChg>
        <pc:spChg chg="mod">
          <ac:chgData name="Uwe Ricken" userId="f02567aecbed924b" providerId="LiveId" clId="{5FE6A977-828B-4359-92F0-4AA3261FBD7C}" dt="2024-12-24T10:30:41.656" v="3425" actId="20577"/>
          <ac:spMkLst>
            <pc:docMk/>
            <pc:sldMk cId="1275382174" sldId="346"/>
            <ac:spMk id="3" creationId="{3A8154F0-962D-21DD-4A9F-7CFF4A489FD1}"/>
          </ac:spMkLst>
        </pc:spChg>
      </pc:sldChg>
      <pc:sldChg chg="modSp new mod">
        <pc:chgData name="Uwe Ricken" userId="f02567aecbed924b" providerId="LiveId" clId="{5FE6A977-828B-4359-92F0-4AA3261FBD7C}" dt="2024-12-24T10:32:47.158" v="3431" actId="113"/>
        <pc:sldMkLst>
          <pc:docMk/>
          <pc:sldMk cId="2156939699" sldId="347"/>
        </pc:sldMkLst>
        <pc:spChg chg="mod">
          <ac:chgData name="Uwe Ricken" userId="f02567aecbed924b" providerId="LiveId" clId="{5FE6A977-828B-4359-92F0-4AA3261FBD7C}" dt="2024-12-23T16:16:23.824" v="3358" actId="20577"/>
          <ac:spMkLst>
            <pc:docMk/>
            <pc:sldMk cId="2156939699" sldId="347"/>
            <ac:spMk id="2" creationId="{34FBCE3D-0415-83FB-7AA5-95F3ADFD84D7}"/>
          </ac:spMkLst>
        </pc:spChg>
        <pc:spChg chg="mod">
          <ac:chgData name="Uwe Ricken" userId="f02567aecbed924b" providerId="LiveId" clId="{5FE6A977-828B-4359-92F0-4AA3261FBD7C}" dt="2024-12-24T10:32:47.158" v="3431" actId="113"/>
          <ac:spMkLst>
            <pc:docMk/>
            <pc:sldMk cId="2156939699" sldId="347"/>
            <ac:spMk id="3" creationId="{3157281D-DF73-5D1C-793E-C5F1FC480217}"/>
          </ac:spMkLst>
        </pc:spChg>
      </pc:sldChg>
      <pc:sldChg chg="addSp modSp new del mod">
        <pc:chgData name="Uwe Ricken" userId="f02567aecbed924b" providerId="LiveId" clId="{5FE6A977-828B-4359-92F0-4AA3261FBD7C}" dt="2024-12-24T11:31:27.964" v="3437" actId="2696"/>
        <pc:sldMkLst>
          <pc:docMk/>
          <pc:sldMk cId="2064444204" sldId="348"/>
        </pc:sldMkLst>
      </pc:sldChg>
      <pc:sldChg chg="addSp delSp modSp new mod modClrScheme chgLayout">
        <pc:chgData name="Uwe Ricken" userId="f02567aecbed924b" providerId="LiveId" clId="{5FE6A977-828B-4359-92F0-4AA3261FBD7C}" dt="2024-12-24T09:56:36.218" v="3378" actId="1076"/>
        <pc:sldMkLst>
          <pc:docMk/>
          <pc:sldMk cId="3550364278" sldId="349"/>
        </pc:sldMkLst>
        <pc:spChg chg="mod ord">
          <ac:chgData name="Uwe Ricken" userId="f02567aecbed924b" providerId="LiveId" clId="{5FE6A977-828B-4359-92F0-4AA3261FBD7C}" dt="2024-12-23T14:14:29.621" v="2760"/>
          <ac:spMkLst>
            <pc:docMk/>
            <pc:sldMk cId="3550364278" sldId="349"/>
            <ac:spMk id="2" creationId="{F7A6C95F-FCB1-A51E-BF18-16623A9BED5D}"/>
          </ac:spMkLst>
        </pc:spChg>
        <pc:spChg chg="mod ord">
          <ac:chgData name="Uwe Ricken" userId="f02567aecbed924b" providerId="LiveId" clId="{5FE6A977-828B-4359-92F0-4AA3261FBD7C}" dt="2024-12-23T10:03:12.958" v="2271" actId="255"/>
          <ac:spMkLst>
            <pc:docMk/>
            <pc:sldMk cId="3550364278" sldId="349"/>
            <ac:spMk id="3" creationId="{1CC3EFE6-35B9-9AA1-35A3-B1D8A4A7FE9F}"/>
          </ac:spMkLst>
        </pc:spChg>
        <pc:picChg chg="add mod ord">
          <ac:chgData name="Uwe Ricken" userId="f02567aecbed924b" providerId="LiveId" clId="{5FE6A977-828B-4359-92F0-4AA3261FBD7C}" dt="2024-12-24T09:56:36.218" v="3378" actId="1076"/>
          <ac:picMkLst>
            <pc:docMk/>
            <pc:sldMk cId="3550364278" sldId="349"/>
            <ac:picMk id="8" creationId="{378889DE-0DDC-47E4-974D-4E0D15FF1B50}"/>
          </ac:picMkLst>
        </pc:picChg>
      </pc:sldChg>
      <pc:sldChg chg="addSp delSp modSp mod">
        <pc:chgData name="Uwe Ricken" userId="f02567aecbed924b" providerId="LiveId" clId="{5FE6A977-828B-4359-92F0-4AA3261FBD7C}" dt="2024-12-24T10:11:25.721" v="3412" actId="20577"/>
        <pc:sldMkLst>
          <pc:docMk/>
          <pc:sldMk cId="1311573841" sldId="350"/>
        </pc:sldMkLst>
        <pc:spChg chg="mod">
          <ac:chgData name="Uwe Ricken" userId="f02567aecbed924b" providerId="LiveId" clId="{5FE6A977-828B-4359-92F0-4AA3261FBD7C}" dt="2024-12-23T14:16:28.010" v="2789" actId="20577"/>
          <ac:spMkLst>
            <pc:docMk/>
            <pc:sldMk cId="1311573841" sldId="350"/>
            <ac:spMk id="2" creationId="{97A56B76-8DFF-FA77-B3F1-770EEE365CE5}"/>
          </ac:spMkLst>
        </pc:spChg>
        <pc:spChg chg="mod">
          <ac:chgData name="Uwe Ricken" userId="f02567aecbed924b" providerId="LiveId" clId="{5FE6A977-828B-4359-92F0-4AA3261FBD7C}" dt="2024-12-24T10:11:25.721" v="3412" actId="20577"/>
          <ac:spMkLst>
            <pc:docMk/>
            <pc:sldMk cId="1311573841" sldId="350"/>
            <ac:spMk id="3" creationId="{53DA8CB9-CD42-3195-691F-49C817CF1EC5}"/>
          </ac:spMkLst>
        </pc:spChg>
        <pc:picChg chg="add mod">
          <ac:chgData name="Uwe Ricken" userId="f02567aecbed924b" providerId="LiveId" clId="{5FE6A977-828B-4359-92F0-4AA3261FBD7C}" dt="2024-12-24T10:10:35.744" v="3405"/>
          <ac:picMkLst>
            <pc:docMk/>
            <pc:sldMk cId="1311573841" sldId="350"/>
            <ac:picMk id="7" creationId="{26AA90EF-3BD3-52CD-3AB6-ABD5A1E9F78A}"/>
          </ac:picMkLst>
        </pc:picChg>
      </pc:sldChg>
      <pc:sldChg chg="modSp add del mod">
        <pc:chgData name="Uwe Ricken" userId="f02567aecbed924b" providerId="LiveId" clId="{5FE6A977-828B-4359-92F0-4AA3261FBD7C}" dt="2024-12-23T14:16:04.643" v="2767" actId="2696"/>
        <pc:sldMkLst>
          <pc:docMk/>
          <pc:sldMk cId="1463189153" sldId="350"/>
        </pc:sldMkLst>
      </pc:sldChg>
      <pc:sldChg chg="addSp delSp modSp new mod modClrScheme chgLayout">
        <pc:chgData name="Uwe Ricken" userId="f02567aecbed924b" providerId="LiveId" clId="{5FE6A977-828B-4359-92F0-4AA3261FBD7C}" dt="2024-12-24T12:22:34.724" v="4033" actId="20577"/>
        <pc:sldMkLst>
          <pc:docMk/>
          <pc:sldMk cId="1743379650" sldId="351"/>
        </pc:sldMkLst>
        <pc:spChg chg="mod ord">
          <ac:chgData name="Uwe Ricken" userId="f02567aecbed924b" providerId="LiveId" clId="{5FE6A977-828B-4359-92F0-4AA3261FBD7C}" dt="2024-12-24T11:32:18.383" v="3446" actId="20577"/>
          <ac:spMkLst>
            <pc:docMk/>
            <pc:sldMk cId="1743379650" sldId="351"/>
            <ac:spMk id="2" creationId="{C3F61C82-AE21-672C-7462-A5E402111440}"/>
          </ac:spMkLst>
        </pc:spChg>
        <pc:spChg chg="add mod ord">
          <ac:chgData name="Uwe Ricken" userId="f02567aecbed924b" providerId="LiveId" clId="{5FE6A977-828B-4359-92F0-4AA3261FBD7C}" dt="2024-12-24T12:22:34.724" v="4033" actId="20577"/>
          <ac:spMkLst>
            <pc:docMk/>
            <pc:sldMk cId="1743379650" sldId="351"/>
            <ac:spMk id="4" creationId="{35A56122-B5DB-9476-584C-79DB6AD81415}"/>
          </ac:spMkLst>
        </pc:spChg>
      </pc:sldChg>
      <pc:sldChg chg="modSp add mod ord">
        <pc:chgData name="Uwe Ricken" userId="f02567aecbed924b" providerId="LiveId" clId="{5FE6A977-828B-4359-92F0-4AA3261FBD7C}" dt="2024-12-24T12:34:23.241" v="4087" actId="20577"/>
        <pc:sldMkLst>
          <pc:docMk/>
          <pc:sldMk cId="3524899176" sldId="352"/>
        </pc:sldMkLst>
        <pc:spChg chg="mod">
          <ac:chgData name="Uwe Ricken" userId="f02567aecbed924b" providerId="LiveId" clId="{5FE6A977-828B-4359-92F0-4AA3261FBD7C}" dt="2024-12-24T12:34:03.145" v="4037" actId="20577"/>
          <ac:spMkLst>
            <pc:docMk/>
            <pc:sldMk cId="3524899176" sldId="352"/>
            <ac:spMk id="4" creationId="{28083150-40FB-524A-F247-00472CCAB81C}"/>
          </ac:spMkLst>
        </pc:spChg>
        <pc:spChg chg="mod">
          <ac:chgData name="Uwe Ricken" userId="f02567aecbed924b" providerId="LiveId" clId="{5FE6A977-828B-4359-92F0-4AA3261FBD7C}" dt="2024-12-24T12:34:23.241" v="4087" actId="20577"/>
          <ac:spMkLst>
            <pc:docMk/>
            <pc:sldMk cId="3524899176" sldId="352"/>
            <ac:spMk id="5" creationId="{9FA89152-22B6-0091-65D6-3FD4590C94DC}"/>
          </ac:spMkLst>
        </pc:spChg>
      </pc:sldChg>
      <pc:sldChg chg="addSp delSp modSp add mod ord modClrScheme chgLayout">
        <pc:chgData name="Uwe Ricken" userId="f02567aecbed924b" providerId="LiveId" clId="{5FE6A977-828B-4359-92F0-4AA3261FBD7C}" dt="2024-12-26T06:53:17.367" v="4394" actId="790"/>
        <pc:sldMkLst>
          <pc:docMk/>
          <pc:sldMk cId="4257262995" sldId="353"/>
        </pc:sldMkLst>
        <pc:spChg chg="mod ord">
          <ac:chgData name="Uwe Ricken" userId="f02567aecbed924b" providerId="LiveId" clId="{5FE6A977-828B-4359-92F0-4AA3261FBD7C}" dt="2024-12-26T06:53:17.367" v="4394" actId="790"/>
          <ac:spMkLst>
            <pc:docMk/>
            <pc:sldMk cId="4257262995" sldId="353"/>
            <ac:spMk id="2" creationId="{64FFAB14-CB47-012B-4CEC-5F357B3DC49A}"/>
          </ac:spMkLst>
        </pc:spChg>
        <pc:spChg chg="mod ord">
          <ac:chgData name="Uwe Ricken" userId="f02567aecbed924b" providerId="LiveId" clId="{5FE6A977-828B-4359-92F0-4AA3261FBD7C}" dt="2024-12-26T06:53:17.367" v="4394" actId="790"/>
          <ac:spMkLst>
            <pc:docMk/>
            <pc:sldMk cId="4257262995" sldId="353"/>
            <ac:spMk id="3" creationId="{11457BA8-2A88-3CC3-2BE1-F8EB62F45485}"/>
          </ac:spMkLst>
        </pc:spChg>
        <pc:picChg chg="add mod">
          <ac:chgData name="Uwe Ricken" userId="f02567aecbed924b" providerId="LiveId" clId="{5FE6A977-828B-4359-92F0-4AA3261FBD7C}" dt="2024-12-24T12:41:48.485" v="4101" actId="931"/>
          <ac:picMkLst>
            <pc:docMk/>
            <pc:sldMk cId="4257262995" sldId="353"/>
            <ac:picMk id="6" creationId="{85B35874-04DB-9823-9669-87D39EEEFB19}"/>
          </ac:picMkLst>
        </pc:picChg>
      </pc:sldChg>
      <pc:sldChg chg="modSp add mod ord">
        <pc:chgData name="Uwe Ricken" userId="f02567aecbed924b" providerId="LiveId" clId="{5FE6A977-828B-4359-92F0-4AA3261FBD7C}" dt="2024-12-26T06:59:29.847" v="4677" actId="20577"/>
        <pc:sldMkLst>
          <pc:docMk/>
          <pc:sldMk cId="1962351292" sldId="354"/>
        </pc:sldMkLst>
        <pc:spChg chg="mod">
          <ac:chgData name="Uwe Ricken" userId="f02567aecbed924b" providerId="LiveId" clId="{5FE6A977-828B-4359-92F0-4AA3261FBD7C}" dt="2024-12-26T06:54:07.640" v="4398" actId="20577"/>
          <ac:spMkLst>
            <pc:docMk/>
            <pc:sldMk cId="1962351292" sldId="354"/>
            <ac:spMk id="2" creationId="{AB31DF8F-28F7-D17D-3AAB-9D4A927875F9}"/>
          </ac:spMkLst>
        </pc:spChg>
        <pc:spChg chg="mod">
          <ac:chgData name="Uwe Ricken" userId="f02567aecbed924b" providerId="LiveId" clId="{5FE6A977-828B-4359-92F0-4AA3261FBD7C}" dt="2024-12-26T06:59:29.847" v="4677" actId="20577"/>
          <ac:spMkLst>
            <pc:docMk/>
            <pc:sldMk cId="1962351292" sldId="354"/>
            <ac:spMk id="3" creationId="{5C8F06CD-AD14-C7A2-6EF4-9CFDE74DFCE9}"/>
          </ac:spMkLst>
        </pc:spChg>
      </pc:sldChg>
      <pc:sldChg chg="addSp delSp modSp new mod modClrScheme chgLayout">
        <pc:chgData name="Uwe Ricken" userId="f02567aecbed924b" providerId="LiveId" clId="{5FE6A977-828B-4359-92F0-4AA3261FBD7C}" dt="2024-12-26T07:30:05.621" v="5015" actId="1076"/>
        <pc:sldMkLst>
          <pc:docMk/>
          <pc:sldMk cId="1443633948" sldId="355"/>
        </pc:sldMkLst>
        <pc:spChg chg="add mod ord">
          <ac:chgData name="Uwe Ricken" userId="f02567aecbed924b" providerId="LiveId" clId="{5FE6A977-828B-4359-92F0-4AA3261FBD7C}" dt="2024-12-26T07:05:29.151" v="4706" actId="20577"/>
          <ac:spMkLst>
            <pc:docMk/>
            <pc:sldMk cId="1443633948" sldId="355"/>
            <ac:spMk id="5" creationId="{7336BE62-59FD-34DF-657E-584EC96337FD}"/>
          </ac:spMkLst>
        </pc:spChg>
        <pc:spChg chg="add mod">
          <ac:chgData name="Uwe Ricken" userId="f02567aecbed924b" providerId="LiveId" clId="{5FE6A977-828B-4359-92F0-4AA3261FBD7C}" dt="2024-12-26T07:10:01.915" v="4801" actId="1076"/>
          <ac:spMkLst>
            <pc:docMk/>
            <pc:sldMk cId="1443633948" sldId="355"/>
            <ac:spMk id="6" creationId="{5D3AFB6D-CEC8-BACD-DE80-0B21255F3F1E}"/>
          </ac:spMkLst>
        </pc:spChg>
        <pc:spChg chg="add mod">
          <ac:chgData name="Uwe Ricken" userId="f02567aecbed924b" providerId="LiveId" clId="{5FE6A977-828B-4359-92F0-4AA3261FBD7C}" dt="2024-12-26T07:19:29.108" v="4833" actId="1076"/>
          <ac:spMkLst>
            <pc:docMk/>
            <pc:sldMk cId="1443633948" sldId="355"/>
            <ac:spMk id="9" creationId="{5895D0D6-71FA-2577-C401-0427948120CB}"/>
          </ac:spMkLst>
        </pc:spChg>
        <pc:spChg chg="add mod">
          <ac:chgData name="Uwe Ricken" userId="f02567aecbed924b" providerId="LiveId" clId="{5FE6A977-828B-4359-92F0-4AA3261FBD7C}" dt="2024-12-26T07:23:25.412" v="4905" actId="14100"/>
          <ac:spMkLst>
            <pc:docMk/>
            <pc:sldMk cId="1443633948" sldId="355"/>
            <ac:spMk id="10" creationId="{753BF07E-FCCC-1A47-D2E2-E0260FFC93C7}"/>
          </ac:spMkLst>
        </pc:spChg>
        <pc:spChg chg="add mod">
          <ac:chgData name="Uwe Ricken" userId="f02567aecbed924b" providerId="LiveId" clId="{5FE6A977-828B-4359-92F0-4AA3261FBD7C}" dt="2024-12-26T07:23:12.444" v="4904" actId="1076"/>
          <ac:spMkLst>
            <pc:docMk/>
            <pc:sldMk cId="1443633948" sldId="355"/>
            <ac:spMk id="12" creationId="{7E314A04-E213-4C84-8790-37DC5FDE5D3A}"/>
          </ac:spMkLst>
        </pc:spChg>
        <pc:spChg chg="add mod">
          <ac:chgData name="Uwe Ricken" userId="f02567aecbed924b" providerId="LiveId" clId="{5FE6A977-828B-4359-92F0-4AA3261FBD7C}" dt="2024-12-26T07:27:12.942" v="4978" actId="1076"/>
          <ac:spMkLst>
            <pc:docMk/>
            <pc:sldMk cId="1443633948" sldId="355"/>
            <ac:spMk id="13" creationId="{969953FE-8526-20EF-769A-2D869181732A}"/>
          </ac:spMkLst>
        </pc:spChg>
        <pc:spChg chg="add mod">
          <ac:chgData name="Uwe Ricken" userId="f02567aecbed924b" providerId="LiveId" clId="{5FE6A977-828B-4359-92F0-4AA3261FBD7C}" dt="2024-12-26T07:27:41.421" v="4981" actId="1076"/>
          <ac:spMkLst>
            <pc:docMk/>
            <pc:sldMk cId="1443633948" sldId="355"/>
            <ac:spMk id="14" creationId="{EA89E145-FE07-244D-720B-4AC5E3AD83D2}"/>
          </ac:spMkLst>
        </pc:spChg>
        <pc:spChg chg="add mod">
          <ac:chgData name="Uwe Ricken" userId="f02567aecbed924b" providerId="LiveId" clId="{5FE6A977-828B-4359-92F0-4AA3261FBD7C}" dt="2024-12-26T07:27:58.638" v="4984" actId="1076"/>
          <ac:spMkLst>
            <pc:docMk/>
            <pc:sldMk cId="1443633948" sldId="355"/>
            <ac:spMk id="15" creationId="{71EE03A4-C6A5-351E-77D8-60B1E42D297F}"/>
          </ac:spMkLst>
        </pc:spChg>
        <pc:spChg chg="add mod">
          <ac:chgData name="Uwe Ricken" userId="f02567aecbed924b" providerId="LiveId" clId="{5FE6A977-828B-4359-92F0-4AA3261FBD7C}" dt="2024-12-26T07:29:34.613" v="5005" actId="1076"/>
          <ac:spMkLst>
            <pc:docMk/>
            <pc:sldMk cId="1443633948" sldId="355"/>
            <ac:spMk id="33" creationId="{4D0396A5-719C-24C4-A498-CC4306DD835A}"/>
          </ac:spMkLst>
        </pc:spChg>
        <pc:spChg chg="add mod">
          <ac:chgData name="Uwe Ricken" userId="f02567aecbed924b" providerId="LiveId" clId="{5FE6A977-828B-4359-92F0-4AA3261FBD7C}" dt="2024-12-26T07:30:05.621" v="5015" actId="1076"/>
          <ac:spMkLst>
            <pc:docMk/>
            <pc:sldMk cId="1443633948" sldId="355"/>
            <ac:spMk id="36" creationId="{32E33040-EA90-4270-150F-038ED7011FCA}"/>
          </ac:spMkLst>
        </pc:spChg>
        <pc:graphicFrameChg chg="add mod modGraphic">
          <ac:chgData name="Uwe Ricken" userId="f02567aecbed924b" providerId="LiveId" clId="{5FE6A977-828B-4359-92F0-4AA3261FBD7C}" dt="2024-12-26T07:10:19.891" v="4805" actId="1076"/>
          <ac:graphicFrameMkLst>
            <pc:docMk/>
            <pc:sldMk cId="1443633948" sldId="355"/>
            <ac:graphicFrameMk id="7" creationId="{508006A0-7127-7B1F-0571-0A06165ED592}"/>
          </ac:graphicFrameMkLst>
        </pc:graphicFrameChg>
        <pc:graphicFrameChg chg="add mod modGraphic">
          <ac:chgData name="Uwe Ricken" userId="f02567aecbed924b" providerId="LiveId" clId="{5FE6A977-828B-4359-92F0-4AA3261FBD7C}" dt="2024-12-26T07:23:12.444" v="4904" actId="1076"/>
          <ac:graphicFrameMkLst>
            <pc:docMk/>
            <pc:sldMk cId="1443633948" sldId="355"/>
            <ac:graphicFrameMk id="8" creationId="{6298B4B0-4447-4661-5FEF-B1C3470C6C74}"/>
          </ac:graphicFrameMkLst>
        </pc:graphicFrameChg>
        <pc:graphicFrameChg chg="add mod modGraphic">
          <ac:chgData name="Uwe Ricken" userId="f02567aecbed924b" providerId="LiveId" clId="{5FE6A977-828B-4359-92F0-4AA3261FBD7C}" dt="2024-12-26T07:23:12.444" v="4904" actId="1076"/>
          <ac:graphicFrameMkLst>
            <pc:docMk/>
            <pc:sldMk cId="1443633948" sldId="355"/>
            <ac:graphicFrameMk id="11" creationId="{CE54F415-BFEF-9759-6FFB-7EDF222A489B}"/>
          </ac:graphicFrameMkLst>
        </pc:graphicFrameChg>
        <pc:cxnChg chg="add mod">
          <ac:chgData name="Uwe Ricken" userId="f02567aecbed924b" providerId="LiveId" clId="{5FE6A977-828B-4359-92F0-4AA3261FBD7C}" dt="2024-12-26T07:27:16.740" v="4979" actId="14100"/>
          <ac:cxnSpMkLst>
            <pc:docMk/>
            <pc:sldMk cId="1443633948" sldId="355"/>
            <ac:cxnSpMk id="17" creationId="{641D8598-BD8E-55FD-C8B3-E9A2D371B18F}"/>
          </ac:cxnSpMkLst>
        </pc:cxnChg>
        <pc:cxnChg chg="add mod">
          <ac:chgData name="Uwe Ricken" userId="f02567aecbed924b" providerId="LiveId" clId="{5FE6A977-828B-4359-92F0-4AA3261FBD7C}" dt="2024-12-26T07:27:51.153" v="4983" actId="1582"/>
          <ac:cxnSpMkLst>
            <pc:docMk/>
            <pc:sldMk cId="1443633948" sldId="355"/>
            <ac:cxnSpMk id="20" creationId="{455B691C-C4DB-C68A-7184-4EFC0AA71BD5}"/>
          </ac:cxnSpMkLst>
        </pc:cxnChg>
        <pc:cxnChg chg="add mod">
          <ac:chgData name="Uwe Ricken" userId="f02567aecbed924b" providerId="LiveId" clId="{5FE6A977-828B-4359-92F0-4AA3261FBD7C}" dt="2024-12-26T07:28:10.492" v="4987" actId="14100"/>
          <ac:cxnSpMkLst>
            <pc:docMk/>
            <pc:sldMk cId="1443633948" sldId="355"/>
            <ac:cxnSpMk id="22" creationId="{359CDD78-EF19-1F0F-2B65-F150E9BEB2F9}"/>
          </ac:cxnSpMkLst>
        </pc:cxnChg>
        <pc:cxnChg chg="add mod">
          <ac:chgData name="Uwe Ricken" userId="f02567aecbed924b" providerId="LiveId" clId="{5FE6A977-828B-4359-92F0-4AA3261FBD7C}" dt="2024-12-26T07:28:51.629" v="4994" actId="14100"/>
          <ac:cxnSpMkLst>
            <pc:docMk/>
            <pc:sldMk cId="1443633948" sldId="355"/>
            <ac:cxnSpMk id="26" creationId="{1939D2B4-B843-7C84-B725-9E91A841787E}"/>
          </ac:cxnSpMkLst>
        </pc:cxnChg>
        <pc:cxnChg chg="add">
          <ac:chgData name="Uwe Ricken" userId="f02567aecbed924b" providerId="LiveId" clId="{5FE6A977-828B-4359-92F0-4AA3261FBD7C}" dt="2024-12-26T07:29:40.624" v="5006" actId="11529"/>
          <ac:cxnSpMkLst>
            <pc:docMk/>
            <pc:sldMk cId="1443633948" sldId="355"/>
            <ac:cxnSpMk id="35" creationId="{83D68D95-EFCE-D5A4-0452-2203C7A39CE9}"/>
          </ac:cxnSpMkLst>
        </pc:cxnChg>
      </pc:sldChg>
      <pc:sldChg chg="addSp delSp modSp add mod ord modClrScheme chgLayout">
        <pc:chgData name="Uwe Ricken" userId="f02567aecbed924b" providerId="LiveId" clId="{5FE6A977-828B-4359-92F0-4AA3261FBD7C}" dt="2024-12-26T10:41:17.542" v="5250"/>
        <pc:sldMkLst>
          <pc:docMk/>
          <pc:sldMk cId="2471206542" sldId="356"/>
        </pc:sldMkLst>
        <pc:spChg chg="mod ord">
          <ac:chgData name="Uwe Ricken" userId="f02567aecbed924b" providerId="LiveId" clId="{5FE6A977-828B-4359-92F0-4AA3261FBD7C}" dt="2024-12-26T10:40:35.235" v="5245" actId="700"/>
          <ac:spMkLst>
            <pc:docMk/>
            <pc:sldMk cId="2471206542" sldId="356"/>
            <ac:spMk id="2" creationId="{1ACF8F10-B84C-6951-4C45-C936927915D6}"/>
          </ac:spMkLst>
        </pc:spChg>
        <pc:spChg chg="mod ord">
          <ac:chgData name="Uwe Ricken" userId="f02567aecbed924b" providerId="LiveId" clId="{5FE6A977-828B-4359-92F0-4AA3261FBD7C}" dt="2024-12-26T10:40:35.235" v="5245" actId="700"/>
          <ac:spMkLst>
            <pc:docMk/>
            <pc:sldMk cId="2471206542" sldId="356"/>
            <ac:spMk id="4" creationId="{1E62805F-7A38-2E10-940D-774E2D786B38}"/>
          </ac:spMkLst>
        </pc:spChg>
        <pc:spChg chg="add mod">
          <ac:chgData name="Uwe Ricken" userId="f02567aecbed924b" providerId="LiveId" clId="{5FE6A977-828B-4359-92F0-4AA3261FBD7C}" dt="2024-12-26T10:41:16.815" v="5249" actId="478"/>
          <ac:spMkLst>
            <pc:docMk/>
            <pc:sldMk cId="2471206542" sldId="356"/>
            <ac:spMk id="8" creationId="{E33CCBC1-62DB-6250-D640-681F470CC8B1}"/>
          </ac:spMkLst>
        </pc:spChg>
        <pc:picChg chg="add mod">
          <ac:chgData name="Uwe Ricken" userId="f02567aecbed924b" providerId="LiveId" clId="{5FE6A977-828B-4359-92F0-4AA3261FBD7C}" dt="2024-12-26T10:41:17.542" v="5250"/>
          <ac:picMkLst>
            <pc:docMk/>
            <pc:sldMk cId="2471206542" sldId="356"/>
            <ac:picMk id="9" creationId="{A3DF15B4-123B-2B04-8388-EE8EB01E06FF}"/>
          </ac:picMkLst>
        </pc:picChg>
      </pc:sldChg>
      <pc:sldChg chg="modSp mod">
        <pc:chgData name="Uwe Ricken" userId="f02567aecbed924b" providerId="LiveId" clId="{5FE6A977-828B-4359-92F0-4AA3261FBD7C}" dt="2024-12-26T10:49:36.418" v="5251" actId="20577"/>
        <pc:sldMkLst>
          <pc:docMk/>
          <pc:sldMk cId="3871746749" sldId="357"/>
        </pc:sldMkLst>
        <pc:spChg chg="mod">
          <ac:chgData name="Uwe Ricken" userId="f02567aecbed924b" providerId="LiveId" clId="{5FE6A977-828B-4359-92F0-4AA3261FBD7C}" dt="2024-12-26T10:49:36.418" v="5251" actId="20577"/>
          <ac:spMkLst>
            <pc:docMk/>
            <pc:sldMk cId="3871746749" sldId="357"/>
            <ac:spMk id="4" creationId="{ADA9E162-33BC-7C64-F9A2-974940F772E6}"/>
          </ac:spMkLst>
        </pc:spChg>
      </pc:sldChg>
      <pc:sldChg chg="addSp delSp modSp mod">
        <pc:chgData name="Uwe Ricken" userId="f02567aecbed924b" providerId="LiveId" clId="{5FE6A977-828B-4359-92F0-4AA3261FBD7C}" dt="2024-12-27T13:48:20.031" v="5964" actId="20577"/>
        <pc:sldMkLst>
          <pc:docMk/>
          <pc:sldMk cId="653442403" sldId="358"/>
        </pc:sldMkLst>
        <pc:spChg chg="mod">
          <ac:chgData name="Uwe Ricken" userId="f02567aecbed924b" providerId="LiveId" clId="{5FE6A977-828B-4359-92F0-4AA3261FBD7C}" dt="2024-12-27T10:48:59.788" v="5963" actId="20577"/>
          <ac:spMkLst>
            <pc:docMk/>
            <pc:sldMk cId="653442403" sldId="358"/>
            <ac:spMk id="3" creationId="{C59D65FC-8224-6726-8165-B71E64887B1C}"/>
          </ac:spMkLst>
        </pc:spChg>
        <pc:spChg chg="add mod">
          <ac:chgData name="Uwe Ricken" userId="f02567aecbed924b" providerId="LiveId" clId="{5FE6A977-828B-4359-92F0-4AA3261FBD7C}" dt="2024-12-27T10:45:52.201" v="5536" actId="2085"/>
          <ac:spMkLst>
            <pc:docMk/>
            <pc:sldMk cId="653442403" sldId="358"/>
            <ac:spMk id="11" creationId="{29A57739-CE77-5D05-BA3A-B334850CDA03}"/>
          </ac:spMkLst>
        </pc:spChg>
        <pc:spChg chg="add mod">
          <ac:chgData name="Uwe Ricken" userId="f02567aecbed924b" providerId="LiveId" clId="{5FE6A977-828B-4359-92F0-4AA3261FBD7C}" dt="2024-12-27T10:45:52.201" v="5536" actId="2085"/>
          <ac:spMkLst>
            <pc:docMk/>
            <pc:sldMk cId="653442403" sldId="358"/>
            <ac:spMk id="12" creationId="{37BC7A41-EB7E-E52A-1A57-FF62E599BDDF}"/>
          </ac:spMkLst>
        </pc:spChg>
        <pc:spChg chg="add mod">
          <ac:chgData name="Uwe Ricken" userId="f02567aecbed924b" providerId="LiveId" clId="{5FE6A977-828B-4359-92F0-4AA3261FBD7C}" dt="2024-12-27T10:45:52.201" v="5536" actId="2085"/>
          <ac:spMkLst>
            <pc:docMk/>
            <pc:sldMk cId="653442403" sldId="358"/>
            <ac:spMk id="13" creationId="{C1D9D0D8-9172-BE6C-ED90-944E3A5D56C7}"/>
          </ac:spMkLst>
        </pc:spChg>
        <pc:spChg chg="add mod">
          <ac:chgData name="Uwe Ricken" userId="f02567aecbed924b" providerId="LiveId" clId="{5FE6A977-828B-4359-92F0-4AA3261FBD7C}" dt="2024-12-27T10:46:35.382" v="5543" actId="122"/>
          <ac:spMkLst>
            <pc:docMk/>
            <pc:sldMk cId="653442403" sldId="358"/>
            <ac:spMk id="43" creationId="{4B58AF32-9980-86AF-B968-24283776015A}"/>
          </ac:spMkLst>
        </pc:spChg>
        <pc:graphicFrameChg chg="add mod ord modGraphic">
          <ac:chgData name="Uwe Ricken" userId="f02567aecbed924b" providerId="LiveId" clId="{5FE6A977-828B-4359-92F0-4AA3261FBD7C}" dt="2024-12-27T13:48:20.031" v="5964" actId="20577"/>
          <ac:graphicFrameMkLst>
            <pc:docMk/>
            <pc:sldMk cId="653442403" sldId="358"/>
            <ac:graphicFrameMk id="7" creationId="{4C90D974-D7B7-E20A-B9A2-9C20A68A46D7}"/>
          </ac:graphicFrameMkLst>
        </pc:graphicFrameChg>
        <pc:graphicFrameChg chg="add mod modGraphic">
          <ac:chgData name="Uwe Ricken" userId="f02567aecbed924b" providerId="LiveId" clId="{5FE6A977-828B-4359-92F0-4AA3261FBD7C}" dt="2024-12-27T10:41:27.889" v="5493" actId="1076"/>
          <ac:graphicFrameMkLst>
            <pc:docMk/>
            <pc:sldMk cId="653442403" sldId="358"/>
            <ac:graphicFrameMk id="8" creationId="{87585A6A-6224-29F8-DE26-44CD5D41013F}"/>
          </ac:graphicFrameMkLst>
        </pc:graphicFrameChg>
        <pc:cxnChg chg="add">
          <ac:chgData name="Uwe Ricken" userId="f02567aecbed924b" providerId="LiveId" clId="{5FE6A977-828B-4359-92F0-4AA3261FBD7C}" dt="2024-12-27T10:44:35.235" v="5524" actId="11529"/>
          <ac:cxnSpMkLst>
            <pc:docMk/>
            <pc:sldMk cId="653442403" sldId="358"/>
            <ac:cxnSpMk id="31" creationId="{8AD52D07-9329-DAA6-BBD9-ED93BB865B52}"/>
          </ac:cxnSpMkLst>
        </pc:cxnChg>
        <pc:cxnChg chg="add mod">
          <ac:chgData name="Uwe Ricken" userId="f02567aecbed924b" providerId="LiveId" clId="{5FE6A977-828B-4359-92F0-4AA3261FBD7C}" dt="2024-12-27T10:45:19.169" v="5534" actId="14100"/>
          <ac:cxnSpMkLst>
            <pc:docMk/>
            <pc:sldMk cId="653442403" sldId="358"/>
            <ac:cxnSpMk id="33" creationId="{49054147-1D09-8A23-C94A-DD73517C7910}"/>
          </ac:cxnSpMkLst>
        </pc:cxnChg>
      </pc:sldChg>
      <pc:sldChg chg="modSp add mod">
        <pc:chgData name="Uwe Ricken" userId="f02567aecbed924b" providerId="LiveId" clId="{5FE6A977-828B-4359-92F0-4AA3261FBD7C}" dt="2024-12-27T14:06:30.395" v="5992" actId="113"/>
        <pc:sldMkLst>
          <pc:docMk/>
          <pc:sldMk cId="241859938" sldId="359"/>
        </pc:sldMkLst>
        <pc:spChg chg="mod">
          <ac:chgData name="Uwe Ricken" userId="f02567aecbed924b" providerId="LiveId" clId="{5FE6A977-828B-4359-92F0-4AA3261FBD7C}" dt="2024-12-27T14:03:11.639" v="5966" actId="20577"/>
          <ac:spMkLst>
            <pc:docMk/>
            <pc:sldMk cId="241859938" sldId="359"/>
            <ac:spMk id="2" creationId="{1ACF8F10-B84C-6951-4C45-C936927915D6}"/>
          </ac:spMkLst>
        </pc:spChg>
        <pc:spChg chg="mod">
          <ac:chgData name="Uwe Ricken" userId="f02567aecbed924b" providerId="LiveId" clId="{5FE6A977-828B-4359-92F0-4AA3261FBD7C}" dt="2024-12-27T14:06:30.395" v="5992" actId="113"/>
          <ac:spMkLst>
            <pc:docMk/>
            <pc:sldMk cId="241859938" sldId="359"/>
            <ac:spMk id="4" creationId="{1E62805F-7A38-2E10-940D-774E2D786B38}"/>
          </ac:spMkLst>
        </pc:spChg>
      </pc:sldChg>
      <pc:sldChg chg="modSp mod">
        <pc:chgData name="Uwe Ricken" userId="f02567aecbed924b" providerId="LiveId" clId="{5FE6A977-828B-4359-92F0-4AA3261FBD7C}" dt="2024-12-29T10:36:54.898" v="6031" actId="20577"/>
        <pc:sldMkLst>
          <pc:docMk/>
          <pc:sldMk cId="367371729" sldId="384"/>
        </pc:sldMkLst>
        <pc:spChg chg="mod">
          <ac:chgData name="Uwe Ricken" userId="f02567aecbed924b" providerId="LiveId" clId="{5FE6A977-828B-4359-92F0-4AA3261FBD7C}" dt="2024-12-29T10:36:38.980" v="5993" actId="20577"/>
          <ac:spMkLst>
            <pc:docMk/>
            <pc:sldMk cId="367371729" sldId="384"/>
            <ac:spMk id="4" creationId="{B79AF0E1-DECA-8D1E-D597-B28D74A2B66C}"/>
          </ac:spMkLst>
        </pc:spChg>
        <pc:spChg chg="mod">
          <ac:chgData name="Uwe Ricken" userId="f02567aecbed924b" providerId="LiveId" clId="{5FE6A977-828B-4359-92F0-4AA3261FBD7C}" dt="2024-12-29T10:36:54.898" v="6031" actId="20577"/>
          <ac:spMkLst>
            <pc:docMk/>
            <pc:sldMk cId="367371729" sldId="384"/>
            <ac:spMk id="5" creationId="{B44DA691-F949-AD8F-2991-9B4E0309EDFB}"/>
          </ac:spMkLst>
        </pc:spChg>
      </pc:sldChg>
      <pc:sldChg chg="modSp mod">
        <pc:chgData name="Uwe Ricken" userId="f02567aecbed924b" providerId="LiveId" clId="{5FE6A977-828B-4359-92F0-4AA3261FBD7C}" dt="2024-12-29T12:04:33.822" v="6200" actId="20577"/>
        <pc:sldMkLst>
          <pc:docMk/>
          <pc:sldMk cId="784247027" sldId="385"/>
        </pc:sldMkLst>
        <pc:spChg chg="mod">
          <ac:chgData name="Uwe Ricken" userId="f02567aecbed924b" providerId="LiveId" clId="{5FE6A977-828B-4359-92F0-4AA3261FBD7C}" dt="2024-12-29T12:02:27.845" v="6032" actId="20577"/>
          <ac:spMkLst>
            <pc:docMk/>
            <pc:sldMk cId="784247027" sldId="385"/>
            <ac:spMk id="2" creationId="{8AE804EB-0B5F-C3A2-B83C-89DE8E3DF8C9}"/>
          </ac:spMkLst>
        </pc:spChg>
        <pc:spChg chg="mod">
          <ac:chgData name="Uwe Ricken" userId="f02567aecbed924b" providerId="LiveId" clId="{5FE6A977-828B-4359-92F0-4AA3261FBD7C}" dt="2024-12-29T12:04:33.822" v="6200" actId="20577"/>
          <ac:spMkLst>
            <pc:docMk/>
            <pc:sldMk cId="784247027" sldId="385"/>
            <ac:spMk id="3" creationId="{F3F1F20B-142A-B813-F615-AC1860C9043A}"/>
          </ac:spMkLst>
        </pc:spChg>
      </pc:sldChg>
      <pc:sldChg chg="modSp mod">
        <pc:chgData name="Uwe Ricken" userId="f02567aecbed924b" providerId="LiveId" clId="{5FE6A977-828B-4359-92F0-4AA3261FBD7C}" dt="2024-12-29T12:07:17.942" v="6616" actId="20577"/>
        <pc:sldMkLst>
          <pc:docMk/>
          <pc:sldMk cId="3574118892" sldId="386"/>
        </pc:sldMkLst>
        <pc:spChg chg="mod">
          <ac:chgData name="Uwe Ricken" userId="f02567aecbed924b" providerId="LiveId" clId="{5FE6A977-828B-4359-92F0-4AA3261FBD7C}" dt="2024-12-29T12:07:17.942" v="6616" actId="20577"/>
          <ac:spMkLst>
            <pc:docMk/>
            <pc:sldMk cId="3574118892" sldId="386"/>
            <ac:spMk id="4" creationId="{BF43101D-9209-0A9A-EA14-6723C5AC17E8}"/>
          </ac:spMkLst>
        </pc:spChg>
      </pc:sldChg>
      <pc:sldMasterChg chg="modSp del mod modSldLayout">
        <pc:chgData name="Uwe Ricken" userId="f02567aecbed924b" providerId="LiveId" clId="{5FE6A977-828B-4359-92F0-4AA3261FBD7C}" dt="2024-12-23T14:13:54.792" v="2758" actId="2696"/>
        <pc:sldMasterMkLst>
          <pc:docMk/>
          <pc:sldMasterMk cId="2579922962" sldId="2147483660"/>
        </pc:sldMasterMkLst>
        <pc:sldLayoutChg chg="modSp">
          <pc:chgData name="Uwe Ricken" userId="f02567aecbed924b" providerId="LiveId" clId="{5FE6A977-828B-4359-92F0-4AA3261FBD7C}" dt="2024-11-09T16:38:25.506" v="122" actId="2711"/>
          <pc:sldLayoutMkLst>
            <pc:docMk/>
            <pc:sldMasterMk cId="2579922962" sldId="2147483660"/>
            <pc:sldLayoutMk cId="3466719787" sldId="2147483661"/>
          </pc:sldLayoutMkLst>
        </pc:sldLayoutChg>
        <pc:sldLayoutChg chg="modSp mod">
          <pc:chgData name="Uwe Ricken" userId="f02567aecbed924b" providerId="LiveId" clId="{5FE6A977-828B-4359-92F0-4AA3261FBD7C}" dt="2024-11-09T23:26:37.431" v="1919" actId="790"/>
          <pc:sldLayoutMkLst>
            <pc:docMk/>
            <pc:sldMasterMk cId="2579922962" sldId="2147483660"/>
            <pc:sldLayoutMk cId="3956801366" sldId="2147483662"/>
          </pc:sldLayoutMkLst>
        </pc:sldLayoutChg>
        <pc:sldLayoutChg chg="modSp mod">
          <pc:chgData name="Uwe Ricken" userId="f02567aecbed924b" providerId="LiveId" clId="{5FE6A977-828B-4359-92F0-4AA3261FBD7C}" dt="2024-11-09T19:40:32.424" v="532" actId="255"/>
          <pc:sldLayoutMkLst>
            <pc:docMk/>
            <pc:sldMasterMk cId="2579922962" sldId="2147483660"/>
            <pc:sldLayoutMk cId="1765519820" sldId="2147483663"/>
          </pc:sldLayoutMkLst>
        </pc:sldLayoutChg>
        <pc:sldLayoutChg chg="addSp delSp modSp mod">
          <pc:chgData name="Uwe Ricken" userId="f02567aecbed924b" providerId="LiveId" clId="{5FE6A977-828B-4359-92F0-4AA3261FBD7C}" dt="2024-11-09T17:06:46.250" v="266"/>
          <pc:sldLayoutMkLst>
            <pc:docMk/>
            <pc:sldMasterMk cId="2579922962" sldId="2147483660"/>
            <pc:sldLayoutMk cId="1618762021" sldId="2147483664"/>
          </pc:sldLayoutMkLst>
        </pc:sldLayoutChg>
        <pc:sldLayoutChg chg="addSp delSp modSp mod">
          <pc:chgData name="Uwe Ricken" userId="f02567aecbed924b" providerId="LiveId" clId="{5FE6A977-828B-4359-92F0-4AA3261FBD7C}" dt="2024-11-09T17:07:20.726" v="270" actId="255"/>
          <pc:sldLayoutMkLst>
            <pc:docMk/>
            <pc:sldMasterMk cId="2579922962" sldId="2147483660"/>
            <pc:sldLayoutMk cId="92837084" sldId="2147483665"/>
          </pc:sldLayoutMkLst>
        </pc:sldLayoutChg>
      </pc:sldMasterChg>
      <pc:sldMasterChg chg="del">
        <pc:chgData name="Uwe Ricken" userId="f02567aecbed924b" providerId="LiveId" clId="{5FE6A977-828B-4359-92F0-4AA3261FBD7C}" dt="2024-12-23T14:13:59.199" v="2759" actId="2696"/>
        <pc:sldMasterMkLst>
          <pc:docMk/>
          <pc:sldMasterMk cId="648505629" sldId="2147483667"/>
        </pc:sldMasterMkLst>
      </pc:sldMasterChg>
      <pc:sldMasterChg chg="modSp mod">
        <pc:chgData name="Uwe Ricken" userId="f02567aecbed924b" providerId="LiveId" clId="{5FE6A977-828B-4359-92F0-4AA3261FBD7C}" dt="2024-12-24T09:57:09.331" v="3379" actId="20577"/>
        <pc:sldMasterMkLst>
          <pc:docMk/>
          <pc:sldMasterMk cId="162783743" sldId="2147483674"/>
        </pc:sldMasterMkLst>
        <pc:spChg chg="mod">
          <ac:chgData name="Uwe Ricken" userId="f02567aecbed924b" providerId="LiveId" clId="{5FE6A977-828B-4359-92F0-4AA3261FBD7C}" dt="2024-12-24T09:57:09.331" v="3379" actId="20577"/>
          <ac:spMkLst>
            <pc:docMk/>
            <pc:sldMasterMk cId="162783743" sldId="2147483674"/>
            <ac:spMk id="8" creationId="{00000000-0000-0000-0000-000000000000}"/>
          </ac:spMkLst>
        </pc:spChg>
      </pc:sldMasterChg>
    </pc:docChg>
  </pc:docChgLst>
  <pc:docChgLst>
    <pc:chgData name="Uwe Ricken" userId="f02567aecbed924b" providerId="LiveId" clId="{92FE94FD-0D89-4C07-BFFD-690AECC17762}"/>
    <pc:docChg chg="undo custSel addSld modSld">
      <pc:chgData name="Uwe Ricken" userId="f02567aecbed924b" providerId="LiveId" clId="{92FE94FD-0D89-4C07-BFFD-690AECC17762}" dt="2025-01-02T14:54:21.323" v="341" actId="2711"/>
      <pc:docMkLst>
        <pc:docMk/>
      </pc:docMkLst>
      <pc:sldChg chg="modSp mod">
        <pc:chgData name="Uwe Ricken" userId="f02567aecbed924b" providerId="LiveId" clId="{92FE94FD-0D89-4C07-BFFD-690AECC17762}" dt="2025-01-02T06:45:16.877" v="1" actId="20577"/>
        <pc:sldMkLst>
          <pc:docMk/>
          <pc:sldMk cId="3550364278" sldId="349"/>
        </pc:sldMkLst>
        <pc:spChg chg="mod">
          <ac:chgData name="Uwe Ricken" userId="f02567aecbed924b" providerId="LiveId" clId="{92FE94FD-0D89-4C07-BFFD-690AECC17762}" dt="2025-01-02T06:45:16.877" v="1" actId="20577"/>
          <ac:spMkLst>
            <pc:docMk/>
            <pc:sldMk cId="3550364278" sldId="349"/>
            <ac:spMk id="3" creationId="{1CC3EFE6-35B9-9AA1-35A3-B1D8A4A7FE9F}"/>
          </ac:spMkLst>
        </pc:spChg>
      </pc:sldChg>
      <pc:sldChg chg="modSp mod">
        <pc:chgData name="Uwe Ricken" userId="f02567aecbed924b" providerId="LiveId" clId="{92FE94FD-0D89-4C07-BFFD-690AECC17762}" dt="2025-01-02T14:15:54.946" v="2" actId="20577"/>
        <pc:sldMkLst>
          <pc:docMk/>
          <pc:sldMk cId="367371729" sldId="384"/>
        </pc:sldMkLst>
        <pc:spChg chg="mod">
          <ac:chgData name="Uwe Ricken" userId="f02567aecbed924b" providerId="LiveId" clId="{92FE94FD-0D89-4C07-BFFD-690AECC17762}" dt="2025-01-02T14:15:54.946" v="2" actId="20577"/>
          <ac:spMkLst>
            <pc:docMk/>
            <pc:sldMk cId="367371729" sldId="384"/>
            <ac:spMk id="4" creationId="{B79AF0E1-DECA-8D1E-D597-B28D74A2B66C}"/>
          </ac:spMkLst>
        </pc:spChg>
      </pc:sldChg>
      <pc:sldChg chg="modSp mod">
        <pc:chgData name="Uwe Ricken" userId="f02567aecbed924b" providerId="LiveId" clId="{92FE94FD-0D89-4C07-BFFD-690AECC17762}" dt="2025-01-02T14:16:03.417" v="3" actId="20577"/>
        <pc:sldMkLst>
          <pc:docMk/>
          <pc:sldMk cId="784247027" sldId="385"/>
        </pc:sldMkLst>
        <pc:spChg chg="mod">
          <ac:chgData name="Uwe Ricken" userId="f02567aecbed924b" providerId="LiveId" clId="{92FE94FD-0D89-4C07-BFFD-690AECC17762}" dt="2025-01-02T14:16:03.417" v="3" actId="20577"/>
          <ac:spMkLst>
            <pc:docMk/>
            <pc:sldMk cId="784247027" sldId="385"/>
            <ac:spMk id="2" creationId="{8AE804EB-0B5F-C3A2-B83C-89DE8E3DF8C9}"/>
          </ac:spMkLst>
        </pc:spChg>
      </pc:sldChg>
      <pc:sldChg chg="addSp delSp modSp new mod modClrScheme chgLayout">
        <pc:chgData name="Uwe Ricken" userId="f02567aecbed924b" providerId="LiveId" clId="{92FE94FD-0D89-4C07-BFFD-690AECC17762}" dt="2025-01-02T14:54:21.323" v="341" actId="2711"/>
        <pc:sldMkLst>
          <pc:docMk/>
          <pc:sldMk cId="197504835" sldId="387"/>
        </pc:sldMkLst>
        <pc:spChg chg="mod ord">
          <ac:chgData name="Uwe Ricken" userId="f02567aecbed924b" providerId="LiveId" clId="{92FE94FD-0D89-4C07-BFFD-690AECC17762}" dt="2025-01-02T14:23:28.304" v="111" actId="700"/>
          <ac:spMkLst>
            <pc:docMk/>
            <pc:sldMk cId="197504835" sldId="387"/>
            <ac:spMk id="2" creationId="{9BBDF256-CDD1-1B1C-1B64-A3E95A6822AB}"/>
          </ac:spMkLst>
        </pc:spChg>
        <pc:spChg chg="del mod ord">
          <ac:chgData name="Uwe Ricken" userId="f02567aecbed924b" providerId="LiveId" clId="{92FE94FD-0D89-4C07-BFFD-690AECC17762}" dt="2025-01-02T14:23:23.130" v="110" actId="700"/>
          <ac:spMkLst>
            <pc:docMk/>
            <pc:sldMk cId="197504835" sldId="387"/>
            <ac:spMk id="3" creationId="{71BEF868-6A1B-DF61-02F1-78996031FD95}"/>
          </ac:spMkLst>
        </pc:spChg>
        <pc:spChg chg="del">
          <ac:chgData name="Uwe Ricken" userId="f02567aecbed924b" providerId="LiveId" clId="{92FE94FD-0D89-4C07-BFFD-690AECC17762}" dt="2025-01-02T14:23:23.130" v="110" actId="700"/>
          <ac:spMkLst>
            <pc:docMk/>
            <pc:sldMk cId="197504835" sldId="387"/>
            <ac:spMk id="4" creationId="{F9565FFE-4C36-8965-8739-0B9FE793D548}"/>
          </ac:spMkLst>
        </pc:spChg>
        <pc:spChg chg="add del mod ord">
          <ac:chgData name="Uwe Ricken" userId="f02567aecbed924b" providerId="LiveId" clId="{92FE94FD-0D89-4C07-BFFD-690AECC17762}" dt="2025-01-02T14:23:28.304" v="111" actId="700"/>
          <ac:spMkLst>
            <pc:docMk/>
            <pc:sldMk cId="197504835" sldId="387"/>
            <ac:spMk id="5" creationId="{7A259A56-6A1C-A4E6-0B23-B3135B867617}"/>
          </ac:spMkLst>
        </pc:spChg>
        <pc:spChg chg="add mod">
          <ac:chgData name="Uwe Ricken" userId="f02567aecbed924b" providerId="LiveId" clId="{92FE94FD-0D89-4C07-BFFD-690AECC17762}" dt="2025-01-02T14:47:22.410" v="241" actId="164"/>
          <ac:spMkLst>
            <pc:docMk/>
            <pc:sldMk cId="197504835" sldId="387"/>
            <ac:spMk id="6" creationId="{49B466F3-BB53-B2C3-3373-E5F7AFA2B5A2}"/>
          </ac:spMkLst>
        </pc:spChg>
        <pc:spChg chg="add mod">
          <ac:chgData name="Uwe Ricken" userId="f02567aecbed924b" providerId="LiveId" clId="{92FE94FD-0D89-4C07-BFFD-690AECC17762}" dt="2025-01-02T14:47:28.990" v="242" actId="1076"/>
          <ac:spMkLst>
            <pc:docMk/>
            <pc:sldMk cId="197504835" sldId="387"/>
            <ac:spMk id="8" creationId="{5EA3BE2A-4CE1-C18C-483A-45DE85F1DF05}"/>
          </ac:spMkLst>
        </pc:spChg>
        <pc:spChg chg="add mod">
          <ac:chgData name="Uwe Ricken" userId="f02567aecbed924b" providerId="LiveId" clId="{92FE94FD-0D89-4C07-BFFD-690AECC17762}" dt="2025-01-02T14:47:28.990" v="242" actId="1076"/>
          <ac:spMkLst>
            <pc:docMk/>
            <pc:sldMk cId="197504835" sldId="387"/>
            <ac:spMk id="9" creationId="{BC915240-6448-FC65-A18E-2A7002150CE8}"/>
          </ac:spMkLst>
        </pc:spChg>
        <pc:spChg chg="add mod">
          <ac:chgData name="Uwe Ricken" userId="f02567aecbed924b" providerId="LiveId" clId="{92FE94FD-0D89-4C07-BFFD-690AECC17762}" dt="2025-01-02T14:41:59.862" v="168"/>
          <ac:spMkLst>
            <pc:docMk/>
            <pc:sldMk cId="197504835" sldId="387"/>
            <ac:spMk id="10" creationId="{0934DFB9-D305-5793-DD84-7D40CF572FC4}"/>
          </ac:spMkLst>
        </pc:spChg>
        <pc:spChg chg="add mod">
          <ac:chgData name="Uwe Ricken" userId="f02567aecbed924b" providerId="LiveId" clId="{92FE94FD-0D89-4C07-BFFD-690AECC17762}" dt="2025-01-02T14:47:28.990" v="242" actId="1076"/>
          <ac:spMkLst>
            <pc:docMk/>
            <pc:sldMk cId="197504835" sldId="387"/>
            <ac:spMk id="11" creationId="{31014F3C-3F60-3D08-6DEC-89A467399346}"/>
          </ac:spMkLst>
        </pc:spChg>
        <pc:spChg chg="add mod">
          <ac:chgData name="Uwe Ricken" userId="f02567aecbed924b" providerId="LiveId" clId="{92FE94FD-0D89-4C07-BFFD-690AECC17762}" dt="2025-01-02T14:47:22.410" v="241" actId="164"/>
          <ac:spMkLst>
            <pc:docMk/>
            <pc:sldMk cId="197504835" sldId="387"/>
            <ac:spMk id="12" creationId="{E927C664-CCE1-11EC-2A54-6B8566CE6D57}"/>
          </ac:spMkLst>
        </pc:spChg>
        <pc:spChg chg="add mod">
          <ac:chgData name="Uwe Ricken" userId="f02567aecbed924b" providerId="LiveId" clId="{92FE94FD-0D89-4C07-BFFD-690AECC17762}" dt="2025-01-02T14:47:22.410" v="241" actId="164"/>
          <ac:spMkLst>
            <pc:docMk/>
            <pc:sldMk cId="197504835" sldId="387"/>
            <ac:spMk id="13" creationId="{462A0E80-15BC-A5EE-6B34-447A1000BC72}"/>
          </ac:spMkLst>
        </pc:spChg>
        <pc:spChg chg="add mod">
          <ac:chgData name="Uwe Ricken" userId="f02567aecbed924b" providerId="LiveId" clId="{92FE94FD-0D89-4C07-BFFD-690AECC17762}" dt="2025-01-02T14:47:22.410" v="241" actId="164"/>
          <ac:spMkLst>
            <pc:docMk/>
            <pc:sldMk cId="197504835" sldId="387"/>
            <ac:spMk id="14" creationId="{3F6DE8CC-010A-477A-AC6B-4AD8A53D1372}"/>
          </ac:spMkLst>
        </pc:spChg>
        <pc:spChg chg="add mod">
          <ac:chgData name="Uwe Ricken" userId="f02567aecbed924b" providerId="LiveId" clId="{92FE94FD-0D89-4C07-BFFD-690AECC17762}" dt="2025-01-02T14:47:51.600" v="244" actId="14100"/>
          <ac:spMkLst>
            <pc:docMk/>
            <pc:sldMk cId="197504835" sldId="387"/>
            <ac:spMk id="23" creationId="{120FC17E-37AC-0FB3-2667-B12E40E4091D}"/>
          </ac:spMkLst>
        </pc:spChg>
        <pc:spChg chg="add mod">
          <ac:chgData name="Uwe Ricken" userId="f02567aecbed924b" providerId="LiveId" clId="{92FE94FD-0D89-4C07-BFFD-690AECC17762}" dt="2025-01-02T14:47:51.600" v="244" actId="14100"/>
          <ac:spMkLst>
            <pc:docMk/>
            <pc:sldMk cId="197504835" sldId="387"/>
            <ac:spMk id="24" creationId="{27BA4003-7B39-2668-1289-D3803DDD0D1F}"/>
          </ac:spMkLst>
        </pc:spChg>
        <pc:spChg chg="add mod">
          <ac:chgData name="Uwe Ricken" userId="f02567aecbed924b" providerId="LiveId" clId="{92FE94FD-0D89-4C07-BFFD-690AECC17762}" dt="2025-01-02T14:47:51.600" v="244" actId="14100"/>
          <ac:spMkLst>
            <pc:docMk/>
            <pc:sldMk cId="197504835" sldId="387"/>
            <ac:spMk id="25" creationId="{28B5EBFC-076E-B1E9-A1D0-BAD4AC891F1D}"/>
          </ac:spMkLst>
        </pc:spChg>
        <pc:spChg chg="add mod">
          <ac:chgData name="Uwe Ricken" userId="f02567aecbed924b" providerId="LiveId" clId="{92FE94FD-0D89-4C07-BFFD-690AECC17762}" dt="2025-01-02T14:52:52.827" v="269" actId="122"/>
          <ac:spMkLst>
            <pc:docMk/>
            <pc:sldMk cId="197504835" sldId="387"/>
            <ac:spMk id="34" creationId="{4F690970-2A06-B07B-6B2C-D2482B37E1A8}"/>
          </ac:spMkLst>
        </pc:spChg>
        <pc:grpChg chg="add mod">
          <ac:chgData name="Uwe Ricken" userId="f02567aecbed924b" providerId="LiveId" clId="{92FE94FD-0D89-4C07-BFFD-690AECC17762}" dt="2025-01-02T14:47:28.990" v="242" actId="1076"/>
          <ac:grpSpMkLst>
            <pc:docMk/>
            <pc:sldMk cId="197504835" sldId="387"/>
            <ac:grpSpMk id="26" creationId="{1190687F-6CA6-1E99-C290-A97D4EAB6056}"/>
          </ac:grpSpMkLst>
        </pc:grpChg>
        <pc:grpChg chg="add mod">
          <ac:chgData name="Uwe Ricken" userId="f02567aecbed924b" providerId="LiveId" clId="{92FE94FD-0D89-4C07-BFFD-690AECC17762}" dt="2025-01-02T14:47:22.410" v="241" actId="164"/>
          <ac:grpSpMkLst>
            <pc:docMk/>
            <pc:sldMk cId="197504835" sldId="387"/>
            <ac:grpSpMk id="27" creationId="{CF16A1FD-2681-D7E8-7A64-E44D606F326B}"/>
          </ac:grpSpMkLst>
        </pc:grpChg>
        <pc:graphicFrameChg chg="add del">
          <ac:chgData name="Uwe Ricken" userId="f02567aecbed924b" providerId="LiveId" clId="{92FE94FD-0D89-4C07-BFFD-690AECC17762}" dt="2025-01-02T14:41:36.738" v="163" actId="478"/>
          <ac:graphicFrameMkLst>
            <pc:docMk/>
            <pc:sldMk cId="197504835" sldId="387"/>
            <ac:graphicFrameMk id="7" creationId="{2EACF894-4E80-1B05-E4C3-72EEF60E0023}"/>
          </ac:graphicFrameMkLst>
        </pc:graphicFrameChg>
        <pc:graphicFrameChg chg="add mod modGraphic">
          <ac:chgData name="Uwe Ricken" userId="f02567aecbed924b" providerId="LiveId" clId="{92FE94FD-0D89-4C07-BFFD-690AECC17762}" dt="2025-01-02T14:54:21.323" v="341" actId="2711"/>
          <ac:graphicFrameMkLst>
            <pc:docMk/>
            <pc:sldMk cId="197504835" sldId="387"/>
            <ac:graphicFrameMk id="35" creationId="{E5233D8E-CE11-6A7F-A6BC-B66825FD44EC}"/>
          </ac:graphicFrameMkLst>
        </pc:graphicFrameChg>
        <pc:picChg chg="add mod">
          <ac:chgData name="Uwe Ricken" userId="f02567aecbed924b" providerId="LiveId" clId="{92FE94FD-0D89-4C07-BFFD-690AECC17762}" dt="2025-01-02T14:28:23.824" v="139" actId="14100"/>
          <ac:picMkLst>
            <pc:docMk/>
            <pc:sldMk cId="197504835" sldId="387"/>
            <ac:picMk id="1026" creationId="{E0C6257F-7582-F72B-7CFD-D9F097FF02E4}"/>
          </ac:picMkLst>
        </pc:picChg>
        <pc:picChg chg="add mod">
          <ac:chgData name="Uwe Ricken" userId="f02567aecbed924b" providerId="LiveId" clId="{92FE94FD-0D89-4C07-BFFD-690AECC17762}" dt="2025-01-02T14:28:54.439" v="147" actId="14100"/>
          <ac:picMkLst>
            <pc:docMk/>
            <pc:sldMk cId="197504835" sldId="387"/>
            <ac:picMk id="1028" creationId="{C4702702-2E15-5A6D-4C10-6B05B5B8B54E}"/>
          </ac:picMkLst>
        </pc:picChg>
        <pc:picChg chg="add mod">
          <ac:chgData name="Uwe Ricken" userId="f02567aecbed924b" providerId="LiveId" clId="{92FE94FD-0D89-4C07-BFFD-690AECC17762}" dt="2025-01-02T14:47:28.990" v="242" actId="1076"/>
          <ac:picMkLst>
            <pc:docMk/>
            <pc:sldMk cId="197504835" sldId="387"/>
            <ac:picMk id="1030" creationId="{2ADD5814-D3E2-4B15-2953-78BFAEAAFDA0}"/>
          </ac:picMkLst>
        </pc:picChg>
        <pc:picChg chg="add mod">
          <ac:chgData name="Uwe Ricken" userId="f02567aecbed924b" providerId="LiveId" clId="{92FE94FD-0D89-4C07-BFFD-690AECC17762}" dt="2025-01-02T14:52:39.133" v="257" actId="1076"/>
          <ac:picMkLst>
            <pc:docMk/>
            <pc:sldMk cId="197504835" sldId="387"/>
            <ac:picMk id="1032" creationId="{E49690CA-FF87-AB7A-FC91-DBAB21C0C42C}"/>
          </ac:picMkLst>
        </pc:picChg>
        <pc:cxnChg chg="add mod">
          <ac:chgData name="Uwe Ricken" userId="f02567aecbed924b" providerId="LiveId" clId="{92FE94FD-0D89-4C07-BFFD-690AECC17762}" dt="2025-01-02T14:48:53.484" v="249" actId="1582"/>
          <ac:cxnSpMkLst>
            <pc:docMk/>
            <pc:sldMk cId="197504835" sldId="387"/>
            <ac:cxnSpMk id="16" creationId="{BFF62822-DC5A-C836-D7D6-A11088200D31}"/>
          </ac:cxnSpMkLst>
        </pc:cxnChg>
        <pc:cxnChg chg="add mod">
          <ac:chgData name="Uwe Ricken" userId="f02567aecbed924b" providerId="LiveId" clId="{92FE94FD-0D89-4C07-BFFD-690AECC17762}" dt="2025-01-02T14:48:53.484" v="249" actId="1582"/>
          <ac:cxnSpMkLst>
            <pc:docMk/>
            <pc:sldMk cId="197504835" sldId="387"/>
            <ac:cxnSpMk id="17" creationId="{B0D7BFA6-19C3-77CE-7E52-4DAC75D28D2D}"/>
          </ac:cxnSpMkLst>
        </pc:cxnChg>
        <pc:cxnChg chg="add mod">
          <ac:chgData name="Uwe Ricken" userId="f02567aecbed924b" providerId="LiveId" clId="{92FE94FD-0D89-4C07-BFFD-690AECC17762}" dt="2025-01-02T14:48:53.484" v="249" actId="1582"/>
          <ac:cxnSpMkLst>
            <pc:docMk/>
            <pc:sldMk cId="197504835" sldId="387"/>
            <ac:cxnSpMk id="20" creationId="{17B558C1-4854-42EA-B917-A97B429E12A3}"/>
          </ac:cxnSpMkLst>
        </pc:cxnChg>
        <pc:cxnChg chg="add mod">
          <ac:chgData name="Uwe Ricken" userId="f02567aecbed924b" providerId="LiveId" clId="{92FE94FD-0D89-4C07-BFFD-690AECC17762}" dt="2025-01-02T14:48:25.561" v="248" actId="1582"/>
          <ac:cxnSpMkLst>
            <pc:docMk/>
            <pc:sldMk cId="197504835" sldId="387"/>
            <ac:cxnSpMk id="30" creationId="{1E1C9D0E-7E83-CF29-8923-1C89559DB028}"/>
          </ac:cxnSpMkLst>
        </pc:cxnChg>
        <pc:cxnChg chg="add mod">
          <ac:chgData name="Uwe Ricken" userId="f02567aecbed924b" providerId="LiveId" clId="{92FE94FD-0D89-4C07-BFFD-690AECC17762}" dt="2025-01-02T14:48:25.561" v="248" actId="1582"/>
          <ac:cxnSpMkLst>
            <pc:docMk/>
            <pc:sldMk cId="197504835" sldId="387"/>
            <ac:cxnSpMk id="32" creationId="{A72182EF-87EF-45E1-2A22-CE50DAC523E0}"/>
          </ac:cxnSpMkLst>
        </pc:cxnChg>
      </pc:sldChg>
      <pc:sldChg chg="modSp mod">
        <pc:chgData name="Uwe Ricken" userId="f02567aecbed924b" providerId="LiveId" clId="{92FE94FD-0D89-4C07-BFFD-690AECC17762}" dt="2025-01-02T14:17:31.728" v="40" actId="20577"/>
        <pc:sldMkLst>
          <pc:docMk/>
          <pc:sldMk cId="3891852174" sldId="388"/>
        </pc:sldMkLst>
        <pc:spChg chg="mod">
          <ac:chgData name="Uwe Ricken" userId="f02567aecbed924b" providerId="LiveId" clId="{92FE94FD-0D89-4C07-BFFD-690AECC17762}" dt="2025-01-02T14:17:18.124" v="5" actId="20577"/>
          <ac:spMkLst>
            <pc:docMk/>
            <pc:sldMk cId="3891852174" sldId="388"/>
            <ac:spMk id="4" creationId="{6B9EC098-F5FA-5FFD-BEB9-6DD20A2F5715}"/>
          </ac:spMkLst>
        </pc:spChg>
        <pc:spChg chg="mod">
          <ac:chgData name="Uwe Ricken" userId="f02567aecbed924b" providerId="LiveId" clId="{92FE94FD-0D89-4C07-BFFD-690AECC17762}" dt="2025-01-02T14:17:31.728" v="40" actId="20577"/>
          <ac:spMkLst>
            <pc:docMk/>
            <pc:sldMk cId="3891852174" sldId="388"/>
            <ac:spMk id="5" creationId="{BFA39534-FBA4-0E59-40BD-47079A6B5866}"/>
          </ac:spMkLst>
        </pc:spChg>
      </pc:sldChg>
      <pc:sldChg chg="addSp delSp modSp mod">
        <pc:chgData name="Uwe Ricken" userId="f02567aecbed924b" providerId="LiveId" clId="{92FE94FD-0D89-4C07-BFFD-690AECC17762}" dt="2025-01-02T14:24:06.988" v="115" actId="313"/>
        <pc:sldMkLst>
          <pc:docMk/>
          <pc:sldMk cId="2903032208" sldId="389"/>
        </pc:sldMkLst>
        <pc:spChg chg="mod">
          <ac:chgData name="Uwe Ricken" userId="f02567aecbed924b" providerId="LiveId" clId="{92FE94FD-0D89-4C07-BFFD-690AECC17762}" dt="2025-01-02T14:24:01.447" v="114" actId="790"/>
          <ac:spMkLst>
            <pc:docMk/>
            <pc:sldMk cId="2903032208" sldId="389"/>
            <ac:spMk id="2" creationId="{DB1828B6-3939-99CA-2F44-2AEEE9A30733}"/>
          </ac:spMkLst>
        </pc:spChg>
        <pc:spChg chg="mod">
          <ac:chgData name="Uwe Ricken" userId="f02567aecbed924b" providerId="LiveId" clId="{92FE94FD-0D89-4C07-BFFD-690AECC17762}" dt="2025-01-02T14:24:06.988" v="115" actId="313"/>
          <ac:spMkLst>
            <pc:docMk/>
            <pc:sldMk cId="2903032208" sldId="389"/>
            <ac:spMk id="3" creationId="{EBC3E07B-61DF-F752-9D8D-5CAC0C512635}"/>
          </ac:spMkLst>
        </pc:spChg>
        <pc:spChg chg="add del mod">
          <ac:chgData name="Uwe Ricken" userId="f02567aecbed924b" providerId="LiveId" clId="{92FE94FD-0D89-4C07-BFFD-690AECC17762}" dt="2025-01-02T14:20:37.936" v="42" actId="931"/>
          <ac:spMkLst>
            <pc:docMk/>
            <pc:sldMk cId="2903032208" sldId="389"/>
            <ac:spMk id="5" creationId="{9CDBCB5A-F536-D750-9042-99C47D169065}"/>
          </ac:spMkLst>
        </pc:spChg>
        <pc:spChg chg="mod">
          <ac:chgData name="Uwe Ricken" userId="f02567aecbed924b" providerId="LiveId" clId="{92FE94FD-0D89-4C07-BFFD-690AECC17762}" dt="2025-01-02T14:24:01.447" v="114" actId="790"/>
          <ac:spMkLst>
            <pc:docMk/>
            <pc:sldMk cId="2903032208" sldId="389"/>
            <ac:spMk id="11" creationId="{4332928D-6136-A674-3230-8BFBCF2BC251}"/>
          </ac:spMkLst>
        </pc:spChg>
        <pc:spChg chg="mod">
          <ac:chgData name="Uwe Ricken" userId="f02567aecbed924b" providerId="LiveId" clId="{92FE94FD-0D89-4C07-BFFD-690AECC17762}" dt="2025-01-02T14:24:01.447" v="114" actId="790"/>
          <ac:spMkLst>
            <pc:docMk/>
            <pc:sldMk cId="2903032208" sldId="389"/>
            <ac:spMk id="12" creationId="{F28A3C57-CE27-5266-E999-4F1C3B69D7D2}"/>
          </ac:spMkLst>
        </pc:spChg>
        <pc:spChg chg="mod">
          <ac:chgData name="Uwe Ricken" userId="f02567aecbed924b" providerId="LiveId" clId="{92FE94FD-0D89-4C07-BFFD-690AECC17762}" dt="2025-01-02T14:24:01.447" v="114" actId="790"/>
          <ac:spMkLst>
            <pc:docMk/>
            <pc:sldMk cId="2903032208" sldId="389"/>
            <ac:spMk id="13" creationId="{37886DAF-7384-928D-1CE6-D1247437628B}"/>
          </ac:spMkLst>
        </pc:spChg>
        <pc:spChg chg="mod">
          <ac:chgData name="Uwe Ricken" userId="f02567aecbed924b" providerId="LiveId" clId="{92FE94FD-0D89-4C07-BFFD-690AECC17762}" dt="2025-01-02T14:24:01.447" v="114" actId="790"/>
          <ac:spMkLst>
            <pc:docMk/>
            <pc:sldMk cId="2903032208" sldId="389"/>
            <ac:spMk id="43" creationId="{68547F13-A422-D977-F94C-E9CED9F6599B}"/>
          </ac:spMkLst>
        </pc:spChg>
        <pc:graphicFrameChg chg="del">
          <ac:chgData name="Uwe Ricken" userId="f02567aecbed924b" providerId="LiveId" clId="{92FE94FD-0D89-4C07-BFFD-690AECC17762}" dt="2025-01-02T14:20:19.540" v="41" actId="478"/>
          <ac:graphicFrameMkLst>
            <pc:docMk/>
            <pc:sldMk cId="2903032208" sldId="389"/>
            <ac:graphicFrameMk id="7" creationId="{181516FD-A713-ADDF-9F76-F20EE20F4066}"/>
          </ac:graphicFrameMkLst>
        </pc:graphicFrameChg>
        <pc:graphicFrameChg chg="del">
          <ac:chgData name="Uwe Ricken" userId="f02567aecbed924b" providerId="LiveId" clId="{92FE94FD-0D89-4C07-BFFD-690AECC17762}" dt="2025-01-02T14:20:19.540" v="41" actId="478"/>
          <ac:graphicFrameMkLst>
            <pc:docMk/>
            <pc:sldMk cId="2903032208" sldId="389"/>
            <ac:graphicFrameMk id="8" creationId="{C5FE56BB-EC61-1A81-B5DF-BCFE0778C2C5}"/>
          </ac:graphicFrameMkLst>
        </pc:graphicFrameChg>
        <pc:picChg chg="add mod">
          <ac:chgData name="Uwe Ricken" userId="f02567aecbed924b" providerId="LiveId" clId="{92FE94FD-0D89-4C07-BFFD-690AECC17762}" dt="2025-01-02T14:20:37.936" v="42" actId="931"/>
          <ac:picMkLst>
            <pc:docMk/>
            <pc:sldMk cId="2903032208" sldId="389"/>
            <ac:picMk id="9" creationId="{44A8B1D8-8824-2686-9778-7AA1E8AE5B65}"/>
          </ac:picMkLst>
        </pc:picChg>
        <pc:cxnChg chg="del mod">
          <ac:chgData name="Uwe Ricken" userId="f02567aecbed924b" providerId="LiveId" clId="{92FE94FD-0D89-4C07-BFFD-690AECC17762}" dt="2025-01-02T14:20:19.540" v="41" actId="478"/>
          <ac:cxnSpMkLst>
            <pc:docMk/>
            <pc:sldMk cId="2903032208" sldId="389"/>
            <ac:cxnSpMk id="31" creationId="{FF007E43-1393-B5F0-8BAD-87C5C0B9A096}"/>
          </ac:cxnSpMkLst>
        </pc:cxnChg>
        <pc:cxnChg chg="del mod">
          <ac:chgData name="Uwe Ricken" userId="f02567aecbed924b" providerId="LiveId" clId="{92FE94FD-0D89-4C07-BFFD-690AECC17762}" dt="2025-01-02T14:20:19.540" v="41" actId="478"/>
          <ac:cxnSpMkLst>
            <pc:docMk/>
            <pc:sldMk cId="2903032208" sldId="389"/>
            <ac:cxnSpMk id="33" creationId="{296B074C-DE2A-4930-9E5A-DC3B42EB46E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63C78-F46A-42B2-BCDE-B4D920D39058}" type="datetimeFigureOut">
              <a:rPr lang="de-DE" smtClean="0"/>
              <a:t>02.01.2025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5F965-EADC-41B6-9D17-C184A12BE1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44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3F98B-DCFC-47FF-B222-63D8297F327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16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CD9E9-9056-057D-77BD-5B05C5A4C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87745F1-9857-A5AB-E3E5-7CBAE0B38F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C60F64E-B9F1-7446-7E34-F6A05CA99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118373-AAFE-F534-2FDE-39D317160E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3F98B-DCFC-47FF-B222-63D8297F3274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04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4245" y="1665289"/>
            <a:ext cx="11510683" cy="1763712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4245" y="3602042"/>
            <a:ext cx="11510683" cy="20119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67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65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4" y="441325"/>
            <a:ext cx="9037636" cy="1116014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4" y="1665288"/>
            <a:ext cx="11522075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8462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5"/>
            <a:ext cx="9037635" cy="11160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5581743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1708" y="1665290"/>
            <a:ext cx="5585331" cy="4571999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330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5"/>
            <a:ext cx="8640761" cy="111601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561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b Berater - Coding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8065" y="1678741"/>
            <a:ext cx="6488975" cy="45585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 marL="457166" indent="0">
              <a:buNone/>
              <a:defRPr sz="1600">
                <a:latin typeface="Lucida Console" panose="020B0609040504020204" pitchFamily="49" charset="0"/>
              </a:defRPr>
            </a:lvl2pPr>
            <a:lvl3pPr marL="914330" indent="0">
              <a:buNone/>
              <a:defRPr sz="1600">
                <a:latin typeface="Lucida Console" panose="020B0609040504020204" pitchFamily="49" charset="0"/>
              </a:defRPr>
            </a:lvl3pPr>
            <a:lvl4pPr marL="1371496" indent="0">
              <a:buNone/>
              <a:defRPr sz="1600">
                <a:latin typeface="Lucida Console" panose="020B0609040504020204" pitchFamily="49" charset="0"/>
              </a:defRPr>
            </a:lvl4pPr>
            <a:lvl5pPr marL="1828664" indent="0">
              <a:buNone/>
              <a:defRPr sz="1600">
                <a:latin typeface="Lucida Console" panose="020B060904050402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4964" y="1678741"/>
            <a:ext cx="5033101" cy="4558548"/>
          </a:xfrm>
        </p:spPr>
        <p:txBody>
          <a:bodyPr/>
          <a:lstStyle>
            <a:lvl1pPr marL="228594" indent="-228594">
              <a:buFont typeface="Arial" panose="020B0604020202020204" pitchFamily="34" charset="0"/>
              <a:buChar char="•"/>
              <a:defRPr sz="1600"/>
            </a:lvl1pPr>
            <a:lvl2pPr marL="457155" indent="0">
              <a:buNone/>
              <a:defRPr sz="1467"/>
            </a:lvl2pPr>
            <a:lvl3pPr marL="914309" indent="0">
              <a:buNone/>
              <a:defRPr sz="1200"/>
            </a:lvl3pPr>
            <a:lvl4pPr marL="1371464" indent="0">
              <a:buNone/>
              <a:defRPr sz="1067"/>
            </a:lvl4pPr>
            <a:lvl5pPr marL="1828618" indent="0">
              <a:buNone/>
              <a:defRPr sz="1067"/>
            </a:lvl5pPr>
            <a:lvl6pPr marL="2285774" indent="0">
              <a:buNone/>
              <a:defRPr sz="1067"/>
            </a:lvl6pPr>
            <a:lvl7pPr marL="2742926" indent="0">
              <a:buNone/>
              <a:defRPr sz="1067"/>
            </a:lvl7pPr>
            <a:lvl8pPr marL="3200080" indent="0">
              <a:buNone/>
              <a:defRPr sz="1067"/>
            </a:lvl8pPr>
            <a:lvl9pPr marL="3657235" indent="0">
              <a:buNone/>
              <a:defRPr sz="1067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12C8F18-4741-03DA-3F19-FC0858F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441325"/>
            <a:ext cx="9037637" cy="111601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019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1" y="449032"/>
            <a:ext cx="9037240" cy="1108306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1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621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b-berater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4107" y="450850"/>
            <a:ext cx="9018492" cy="1102353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4106" y="1665288"/>
            <a:ext cx="11490063" cy="457199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72600" y="450848"/>
            <a:ext cx="24715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noProof="0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en-US" sz="2400" b="1" noProof="0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en-US" sz="1000" b="1" noProof="0" dirty="0" err="1"/>
              <a:t>Planung</a:t>
            </a:r>
            <a:r>
              <a:rPr lang="en-US" sz="1000" b="1" noProof="0" dirty="0"/>
              <a:t> – Installation</a:t>
            </a:r>
            <a:r>
              <a:rPr lang="en-US" sz="1000" b="1" baseline="0" noProof="0" dirty="0"/>
              <a:t> – </a:t>
            </a:r>
            <a:r>
              <a:rPr lang="en-US" sz="1000" b="1" baseline="0" noProof="0" dirty="0" err="1"/>
              <a:t>Optimierung</a:t>
            </a:r>
            <a:br>
              <a:rPr lang="en-US" sz="1000" b="1" baseline="0" noProof="0" dirty="0"/>
            </a:br>
            <a:br>
              <a:rPr lang="en-US" sz="1000" b="1" baseline="0" noProof="0" dirty="0"/>
            </a:br>
            <a:endParaRPr lang="en-US" sz="1000" b="1" noProof="0" dirty="0"/>
          </a:p>
          <a:p>
            <a:pPr algn="r"/>
            <a:r>
              <a:rPr lang="en-US" sz="1000" b="1" noProof="0" dirty="0">
                <a:hlinkClick r:id="rId8"/>
              </a:rPr>
              <a:t>http://www.db-berater.de</a:t>
            </a:r>
            <a:endParaRPr lang="en-US" sz="1000" b="1" noProof="0" dirty="0"/>
          </a:p>
          <a:p>
            <a:pPr algn="r"/>
            <a:r>
              <a:rPr lang="en-US" sz="1000" b="1" noProof="0" dirty="0"/>
              <a:t>info@db-berater.de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354106" y="6303981"/>
            <a:ext cx="114900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4106" y="6390043"/>
            <a:ext cx="2141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accent1"/>
                </a:solidFill>
              </a:rPr>
              <a:t>Author: </a:t>
            </a:r>
            <a:r>
              <a:rPr lang="en-US" sz="1200" b="1" noProof="0" dirty="0"/>
              <a:t>Uwe Ricken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971879" y="6390043"/>
            <a:ext cx="287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noProof="0" dirty="0">
                <a:solidFill>
                  <a:schemeClr val="accent1"/>
                </a:solidFill>
              </a:rPr>
              <a:t>© </a:t>
            </a:r>
            <a:r>
              <a:rPr lang="en-US" sz="1200" b="1" noProof="0" dirty="0"/>
              <a:t>db</a:t>
            </a:r>
            <a:r>
              <a:rPr lang="en-US" sz="1200" b="1" baseline="0" noProof="0" dirty="0"/>
              <a:t> Berater GmbH (2025)</a:t>
            </a:r>
            <a:endParaRPr lang="en-US" sz="1200" b="1" noProof="0" dirty="0"/>
          </a:p>
        </p:txBody>
      </p:sp>
    </p:spTree>
    <p:extLst>
      <p:ext uri="{BB962C8B-B14F-4D97-AF65-F5344CB8AC3E}">
        <p14:creationId xmlns:p14="http://schemas.microsoft.com/office/powerpoint/2010/main" val="16278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8">
          <p15:clr>
            <a:srgbClr val="F26B43"/>
          </p15:clr>
        </p15:guide>
        <p15:guide id="2" pos="3840">
          <p15:clr>
            <a:srgbClr val="F26B43"/>
          </p15:clr>
        </p15:guide>
        <p15:guide id="4" orient="horz" pos="1049">
          <p15:clr>
            <a:srgbClr val="F26B43"/>
          </p15:clr>
        </p15:guide>
        <p15:guide id="5" orient="horz" pos="3929">
          <p15:clr>
            <a:srgbClr val="F26B43"/>
          </p15:clr>
        </p15:guide>
        <p15:guide id="7" pos="7469">
          <p15:clr>
            <a:srgbClr val="F26B43"/>
          </p15:clr>
        </p15:guide>
        <p15:guide id="8" pos="5904">
          <p15:clr>
            <a:srgbClr val="F26B43"/>
          </p15:clr>
        </p15:guide>
        <p15:guide id="9" orient="horz" pos="210" userDrawn="1">
          <p15:clr>
            <a:srgbClr val="F26B43"/>
          </p15:clr>
        </p15:guide>
        <p15:guide id="10" pos="211" userDrawn="1">
          <p15:clr>
            <a:srgbClr val="F26B43"/>
          </p15:clr>
        </p15:guide>
        <p15:guide id="11" pos="5654" userDrawn="1">
          <p15:clr>
            <a:srgbClr val="F26B43"/>
          </p15:clr>
        </p15:guide>
        <p15:guide id="12" orient="horz" pos="98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icken1964/Workshop---Making-Bad-Codes-Bet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linkedin.com/in/uwericken" TargetMode="External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icken1964/Workshop---Making-Bad-Codes-Bett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www.linkedin.com/in/uwericken" TargetMode="External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ricken1964/Workshop---Making-Bad-Codes-Better" TargetMode="External"/><Relationship Id="rId2" Type="http://schemas.openxmlformats.org/officeDocument/2006/relationships/hyperlink" Target="https://www.db-berater.de/downloads/ERP_DEMO_2012.BA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b-berater/speedup-your-sql-code" TargetMode="External"/><Relationship Id="rId2" Type="http://schemas.openxmlformats.org/officeDocument/2006/relationships/hyperlink" Target="https://www.db-berater.de/downloads/ERP_DEMO_2012.BA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optimization</a:t>
            </a:r>
            <a:br>
              <a:rPr lang="en-US" dirty="0"/>
            </a:br>
            <a:r>
              <a:rPr lang="en-US" dirty="0"/>
              <a:t>of badly written SQL code</a:t>
            </a:r>
            <a:br>
              <a:rPr lang="en-US" dirty="0"/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Enhancing Database Efficiency for Faster, More Scalable Applications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Uwe Ricken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37072" y="4389107"/>
            <a:ext cx="1132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165364"/>
                </a:solidFill>
                <a:latin typeface="verdana" panose="020B0604030504040204" pitchFamily="34" charset="0"/>
                <a:hlinkClick r:id="rId3"/>
              </a:rPr>
              <a:t>https://github.com/uricken1964/Workshop---Making-Bad-Codes-Better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406771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2B2F7-6330-8DE4-12BB-9DFCE042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Store – Microsoft SQL Server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9F169E-B0D3-D695-A625-3F13791850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When a query gets compiled for the first time, query text and the initial plan are sent to Query Store.</a:t>
            </a:r>
          </a:p>
          <a:p>
            <a:pPr lvl="1"/>
            <a:r>
              <a:rPr lang="en-US" dirty="0"/>
              <a:t>When a query gets recompiled, the plan is updated in Query Store.</a:t>
            </a:r>
          </a:p>
          <a:p>
            <a:pPr lvl="1"/>
            <a:r>
              <a:rPr lang="en-US" dirty="0"/>
              <a:t>If a new plan is created, Query Store adds the new plan entry for the query and keeps the previous ones along with their execution statistics.</a:t>
            </a:r>
          </a:p>
          <a:p>
            <a:pPr lvl="1"/>
            <a:r>
              <a:rPr lang="en-US" dirty="0"/>
              <a:t>Upon the query execution, runtime statistics are sent to Query Store.</a:t>
            </a:r>
          </a:p>
          <a:p>
            <a:pPr lvl="1"/>
            <a:r>
              <a:rPr lang="en-US" dirty="0"/>
              <a:t>During the compile and check for recompile phases, SQL Server determines if there's a plan in Query Store that should be applied for the currently running query.</a:t>
            </a:r>
            <a:endParaRPr lang="de-DE" dirty="0"/>
          </a:p>
        </p:txBody>
      </p:sp>
      <p:pic>
        <p:nvPicPr>
          <p:cNvPr id="2054" name="Picture 6" descr="Query Store process plan">
            <a:extLst>
              <a:ext uri="{FF2B5EF4-FFF2-40B4-BE49-F238E27FC236}">
                <a16:creationId xmlns:a16="http://schemas.microsoft.com/office/drawing/2014/main" id="{76A4326B-AFCA-ECC4-4231-3A8F87C766F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95" y="1665288"/>
            <a:ext cx="5584825" cy="238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455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0F899-EE6B-9D37-1AE4-21C4EBBA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Store – Recommended Settings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C11F9B-D5CD-2A65-F03C-50F9A09845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5019675" algn="r"/>
              </a:tabLst>
            </a:pPr>
            <a:r>
              <a:rPr lang="de-DE" dirty="0"/>
              <a:t>Data </a:t>
            </a:r>
            <a:r>
              <a:rPr lang="de-DE" dirty="0" err="1"/>
              <a:t>Flush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	15 </a:t>
            </a:r>
            <a:r>
              <a:rPr lang="de-DE" dirty="0" err="1"/>
              <a:t>mins</a:t>
            </a:r>
            <a:endParaRPr lang="de-DE" dirty="0"/>
          </a:p>
          <a:p>
            <a:pPr>
              <a:tabLst>
                <a:tab pos="5019675" algn="r"/>
              </a:tabLst>
            </a:pP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	1 Hour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Max Size (MB)	1.024 MB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Query Store Capture Mode	Auto</a:t>
            </a:r>
          </a:p>
          <a:p>
            <a:pPr>
              <a:tabLst>
                <a:tab pos="5019675" algn="r"/>
              </a:tabLst>
            </a:pPr>
            <a:r>
              <a:rPr lang="de-DE" dirty="0" err="1"/>
              <a:t>Stale</a:t>
            </a:r>
            <a:r>
              <a:rPr lang="de-DE" dirty="0"/>
              <a:t> Query Threshold	7 Days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Wait </a:t>
            </a:r>
            <a:r>
              <a:rPr lang="de-DE" dirty="0" err="1"/>
              <a:t>Statistics</a:t>
            </a:r>
            <a:r>
              <a:rPr lang="de-DE" dirty="0"/>
              <a:t> Capture Mode	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1D6CE66-8FCF-B468-D447-8C9BA19F33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5792" y="1665288"/>
            <a:ext cx="4797666" cy="4572000"/>
          </a:xfrm>
        </p:spPr>
      </p:pic>
    </p:spTree>
    <p:extLst>
      <p:ext uri="{BB962C8B-B14F-4D97-AF65-F5344CB8AC3E}">
        <p14:creationId xmlns:p14="http://schemas.microsoft.com/office/powerpoint/2010/main" val="182364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23960-254C-0907-5845-B331D5CE4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 – Hands On/Demo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CD2D06-DE0C-4810-E268-11D021E21C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open the script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0001 – demo of Query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Store.sql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instructions of the instructor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start SQL Query Stress</a:t>
            </a:r>
          </a:p>
          <a:p>
            <a:pPr lvl="1"/>
            <a:r>
              <a:rPr lang="en-US" dirty="0"/>
              <a:t>Load the pre-</a:t>
            </a:r>
            <a:r>
              <a:rPr lang="en-US" dirty="0" err="1"/>
              <a:t>configuratino</a:t>
            </a:r>
            <a:r>
              <a:rPr lang="en-US" dirty="0"/>
              <a:t> set: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latin typeface="Lucida Console" panose="020B0609040504020204" pitchFamily="49" charset="0"/>
              </a:rPr>
              <a:t>01 – demo of Query </a:t>
            </a:r>
            <a:r>
              <a:rPr lang="en-US" sz="1400" b="1" dirty="0" err="1">
                <a:latin typeface="Lucida Console" panose="020B0609040504020204" pitchFamily="49" charset="0"/>
              </a:rPr>
              <a:t>Store.json</a:t>
            </a:r>
            <a:endParaRPr lang="en-US" sz="1400" b="1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next instructions of the instructor</a:t>
            </a:r>
            <a:br>
              <a:rPr lang="en-US" dirty="0"/>
            </a:br>
            <a:r>
              <a:rPr lang="en-US" dirty="0"/>
              <a:t>see the different execution plans in Query Store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326EA80-02C7-8A5C-568B-41962E34B4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211" y="1665288"/>
            <a:ext cx="5584825" cy="3989938"/>
          </a:xfrm>
        </p:spPr>
      </p:pic>
    </p:spTree>
    <p:extLst>
      <p:ext uri="{BB962C8B-B14F-4D97-AF65-F5344CB8AC3E}">
        <p14:creationId xmlns:p14="http://schemas.microsoft.com/office/powerpoint/2010/main" val="181742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2ED7381-DAF8-0CC9-1CDF-49D02CDCAC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Performance Monitor</a:t>
            </a:r>
            <a:br>
              <a:rPr lang="de-DE" dirty="0"/>
            </a:br>
            <a:r>
              <a:rPr lang="de-DE" dirty="0"/>
              <a:t>Windows Admin Center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56026DDA-7B75-F22C-785D-CADE99887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Source Tool for Resource Performance</a:t>
            </a:r>
          </a:p>
        </p:txBody>
      </p:sp>
    </p:spTree>
    <p:extLst>
      <p:ext uri="{BB962C8B-B14F-4D97-AF65-F5344CB8AC3E}">
        <p14:creationId xmlns:p14="http://schemas.microsoft.com/office/powerpoint/2010/main" val="4164946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E1F62-D3F9-22C0-5FC4-15D6BC48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Admin Center vs. PerfMon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86535C-6B8A-1020-24C2-3B40252003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Windows Admin Server</a:t>
            </a:r>
          </a:p>
          <a:p>
            <a:pPr lvl="1"/>
            <a:r>
              <a:rPr lang="en-US" dirty="0"/>
              <a:t>Windows Admin Center is generally more suitable for administrators looking for an all-in-one, user-friendly tool for managing multiple servers</a:t>
            </a:r>
          </a:p>
          <a:p>
            <a:pPr lvl="1"/>
            <a:r>
              <a:rPr lang="en-US" dirty="0"/>
              <a:t>ease of use</a:t>
            </a:r>
          </a:p>
          <a:p>
            <a:pPr lvl="1"/>
            <a:r>
              <a:rPr lang="en-US" dirty="0"/>
              <a:t>centralized management.</a:t>
            </a:r>
          </a:p>
          <a:p>
            <a:r>
              <a:rPr lang="en-US" dirty="0"/>
              <a:t>Performance Monitor</a:t>
            </a:r>
          </a:p>
          <a:p>
            <a:pPr lvl="1"/>
            <a:r>
              <a:rPr lang="en-US" dirty="0"/>
              <a:t> PerfMon remains a powerful tool for more in-depth, counter-specific monitoring on individual servers, </a:t>
            </a:r>
          </a:p>
          <a:p>
            <a:pPr lvl="1"/>
            <a:r>
              <a:rPr lang="en-US" dirty="0"/>
              <a:t>use may be limited to specific scenarios where detailed monitoring is required without needing broader server management features.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Windows Admin Center for day-to-day management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PerfMon as a specialized tool for deep performance diagnostics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A123964-A637-F182-9BC8-5AB5D76803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214" y="1665288"/>
            <a:ext cx="5014822" cy="45720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26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351C8-F520-0BB7-EF18-7A877A211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56B76-8DFF-FA77-B3F1-770EEE36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Admin Center – Hands On/Demo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DA8CB9-CD42-3195-691F-49C817CF1E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open the script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02 – demo of Windows Admin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Center.sql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instructions of the instructor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start SQL Query Stress</a:t>
            </a:r>
          </a:p>
          <a:p>
            <a:pPr lvl="1"/>
            <a:r>
              <a:rPr lang="en-US" dirty="0"/>
              <a:t>Load the pre-configuration set: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latin typeface="Lucida Console" panose="020B0609040504020204" pitchFamily="49" charset="0"/>
              </a:rPr>
              <a:t>Windows Admin Center </a:t>
            </a:r>
            <a:r>
              <a:rPr lang="en-US" sz="1400" b="1" dirty="0" err="1">
                <a:latin typeface="Lucida Console" panose="020B0609040504020204" pitchFamily="49" charset="0"/>
              </a:rPr>
              <a:t>Demo.json</a:t>
            </a:r>
            <a:endParaRPr lang="en-US" sz="1400" b="1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next instructions of the instructor</a:t>
            </a:r>
            <a:br>
              <a:rPr lang="en-US" dirty="0"/>
            </a:br>
            <a:r>
              <a:rPr lang="en-US" dirty="0"/>
              <a:t>see the different execution plans in Query Store</a:t>
            </a:r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26AA90EF-3BD3-52CD-3AB6-ABD5A1E9F7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214" y="1665288"/>
            <a:ext cx="5014822" cy="45720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157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1370DAF-B7B4-D9B5-6CC8-D2CDCEFD8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#1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F6657EA-C526-1DA9-88E9-04AC462B1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When functions don‘t function</a:t>
            </a:r>
          </a:p>
        </p:txBody>
      </p:sp>
    </p:spTree>
    <p:extLst>
      <p:ext uri="{BB962C8B-B14F-4D97-AF65-F5344CB8AC3E}">
        <p14:creationId xmlns:p14="http://schemas.microsoft.com/office/powerpoint/2010/main" val="365203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EB023-6951-7EFF-FE4D-2047F18A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1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8154F0-962D-21DD-4A9F-7CFF4A48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dirty="0"/>
              <a:t>A job engine produces 24/7 for ~16.000.000 customers on a daily basis a class type calculation. Since lots of customers must be recalculated every day, the job engine is working with 20 simultaneous processes.</a:t>
            </a:r>
          </a:p>
          <a:p>
            <a:pPr lvl="1"/>
            <a:r>
              <a:rPr lang="en-US" dirty="0"/>
              <a:t>The developers are using a User Defined Function for the calculation of the class type!</a:t>
            </a:r>
          </a:p>
          <a:p>
            <a:r>
              <a:rPr lang="en-US" b="1" dirty="0"/>
              <a:t>Problem</a:t>
            </a:r>
          </a:p>
          <a:p>
            <a:pPr lvl="1"/>
            <a:r>
              <a:rPr lang="en-US" dirty="0"/>
              <a:t>If the job queue has a particularly large number of entries (&gt; 1,000,000), performance drops and the system is no longer able to respond!</a:t>
            </a:r>
          </a:p>
          <a:p>
            <a:pPr lvl="1"/>
            <a:r>
              <a:rPr lang="en-US" dirty="0"/>
              <a:t>We observe high latency on the system database TEMPDB when the number of entries raise (correlation!).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38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BCE3D-0415-83FB-7AA5-95F3ADFD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1 - Preparation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57281D-DF73-5D1C-793E-C5F1FC48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Demo Configuration</a:t>
            </a:r>
          </a:p>
          <a:p>
            <a:pPr lvl="1"/>
            <a:r>
              <a:rPr lang="en-US" dirty="0"/>
              <a:t>To demonstrate the problem, two tables (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].[customers] </a:t>
            </a:r>
            <a:r>
              <a:rPr lang="en-US" dirty="0"/>
              <a:t>and 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].[orders]</a:t>
            </a:r>
            <a:r>
              <a:rPr lang="en-US" dirty="0"/>
              <a:t>) are used.</a:t>
            </a:r>
          </a:p>
          <a:p>
            <a:pPr lvl="1"/>
            <a:r>
              <a:rPr lang="en-US" dirty="0"/>
              <a:t>A user-defined function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calculate_customer_category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dirty="0"/>
              <a:t> is implemented.</a:t>
            </a:r>
          </a:p>
          <a:p>
            <a:pPr lvl="1"/>
            <a:r>
              <a:rPr lang="en-US" dirty="0"/>
              <a:t>It analyze the orders for a customer (identified by customer number (</a:t>
            </a:r>
            <a:r>
              <a:rPr lang="en-US" b="1" dirty="0"/>
              <a:t>[</a:t>
            </a:r>
            <a:r>
              <a:rPr lang="en-US" b="1" dirty="0" err="1"/>
              <a:t>c_custkey</a:t>
            </a:r>
            <a:r>
              <a:rPr lang="en-US" b="1" dirty="0"/>
              <a:t>]</a:t>
            </a:r>
            <a:r>
              <a:rPr lang="en-US" dirty="0"/>
              <a:t>) and categorizes the customer.</a:t>
            </a:r>
          </a:p>
          <a:p>
            <a:r>
              <a:rPr lang="en-US" b="1" dirty="0"/>
              <a:t>Demo Setup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0001 - scenario 01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preparation.sql</a:t>
            </a:r>
            <a:r>
              <a:rPr lang="en-US" sz="2000" dirty="0"/>
              <a:t> </a:t>
            </a:r>
            <a:r>
              <a:rPr lang="en-US" dirty="0"/>
              <a:t>to prepare [</a:t>
            </a:r>
            <a:r>
              <a:rPr lang="en-US" dirty="0" err="1"/>
              <a:t>dbo</a:t>
            </a:r>
            <a:r>
              <a:rPr lang="en-US" dirty="0"/>
              <a:t>].[customers] and [</a:t>
            </a:r>
            <a:r>
              <a:rPr lang="en-US" dirty="0" err="1"/>
              <a:t>dbo</a:t>
            </a:r>
            <a:r>
              <a:rPr lang="en-US" dirty="0"/>
              <a:t>].[orders] with indexes and Foreign Key References.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0002 - scenario 01 - user defined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function.sql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0003 - scenario 01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sp_stress_test.sql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</p:txBody>
      </p:sp>
    </p:spTree>
    <p:extLst>
      <p:ext uri="{BB962C8B-B14F-4D97-AF65-F5344CB8AC3E}">
        <p14:creationId xmlns:p14="http://schemas.microsoft.com/office/powerpoint/2010/main" val="215693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F61C82-AE21-672C-7462-A5E40211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1 - Findings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56122-B5DB-9476-584C-79DB6AD81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multiple manipulations on temporary objects</a:t>
            </a:r>
            <a:br>
              <a:rPr lang="en-US" dirty="0"/>
            </a:br>
            <a:r>
              <a:rPr lang="en-US" dirty="0"/>
              <a:t>This technique will reduce TEMPDB activity</a:t>
            </a:r>
          </a:p>
          <a:p>
            <a:r>
              <a:rPr lang="en-US" dirty="0"/>
              <a:t>Avoid </a:t>
            </a:r>
            <a:r>
              <a:rPr lang="en-US" dirty="0" err="1"/>
              <a:t>NONSargable</a:t>
            </a:r>
            <a:r>
              <a:rPr lang="en-US" dirty="0"/>
              <a:t> expressions and replace them with </a:t>
            </a:r>
            <a:r>
              <a:rPr lang="en-US" dirty="0" err="1"/>
              <a:t>SARGable</a:t>
            </a:r>
            <a:r>
              <a:rPr lang="en-US" dirty="0"/>
              <a:t> expressions</a:t>
            </a:r>
            <a:br>
              <a:rPr lang="en-US" dirty="0"/>
            </a:br>
            <a:r>
              <a:rPr lang="en-US" dirty="0" err="1"/>
              <a:t>NONSargable</a:t>
            </a:r>
            <a:r>
              <a:rPr lang="en-US" dirty="0"/>
              <a:t> expressions will lead to</a:t>
            </a:r>
          </a:p>
          <a:p>
            <a:pPr lvl="1"/>
            <a:r>
              <a:rPr lang="en-US" dirty="0"/>
              <a:t>Residual predicates</a:t>
            </a:r>
          </a:p>
          <a:p>
            <a:pPr lvl="1"/>
            <a:r>
              <a:rPr lang="en-US" dirty="0"/>
              <a:t>FULL scans</a:t>
            </a:r>
          </a:p>
          <a:p>
            <a:r>
              <a:rPr lang="en-US" dirty="0"/>
              <a:t>Avoid to use SCALAR or Multiline functions and try to rewrite them as an</a:t>
            </a:r>
            <a:br>
              <a:rPr lang="en-US" dirty="0"/>
            </a:br>
            <a:r>
              <a:rPr lang="en-US" dirty="0"/>
              <a:t>Inline-Function.</a:t>
            </a:r>
            <a:br>
              <a:rPr lang="en-US" dirty="0"/>
            </a:br>
            <a:r>
              <a:rPr lang="en-US" dirty="0"/>
              <a:t>Inline Functions can be interpreted by the compiler as relational operations within the same query (like views – but with parameters!)</a:t>
            </a:r>
          </a:p>
        </p:txBody>
      </p:sp>
    </p:spTree>
    <p:extLst>
      <p:ext uri="{BB962C8B-B14F-4D97-AF65-F5344CB8AC3E}">
        <p14:creationId xmlns:p14="http://schemas.microsoft.com/office/powerpoint/2010/main" val="174337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2400" dirty="0"/>
              <a:t>db 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57166" lvl="1" indent="0">
              <a:buNone/>
            </a:pPr>
            <a:r>
              <a:rPr lang="en-US" sz="1400" dirty="0"/>
              <a:t>I am working with IT-systems since early 1990's and with the main focus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400" dirty="0"/>
              <a:t>since version 6.0. I started with development of database applications in 1998 with a professional CRM-System based on Microsoft products (Microsoft Office and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).</a:t>
            </a:r>
          </a:p>
          <a:p>
            <a:pPr marL="457166" lvl="1" indent="0">
              <a:buNone/>
            </a:pPr>
            <a:br>
              <a:rPr lang="en-US" sz="1400" dirty="0"/>
            </a:br>
            <a:r>
              <a:rPr lang="en-US" sz="1400" dirty="0"/>
              <a:t>Since 2008 I'm focused exclusively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 and I was working in 3rd level support teams for enterprise companies, banks and insurances.</a:t>
            </a:r>
          </a:p>
          <a:p>
            <a:pPr marL="457166" lvl="1" indent="0">
              <a:buNone/>
            </a:pPr>
            <a:endParaRPr lang="en-US" sz="1400" dirty="0"/>
          </a:p>
          <a:p>
            <a:pPr marL="457166" lvl="1" indent="0">
              <a:buNone/>
            </a:pPr>
            <a:r>
              <a:rPr lang="en-US" sz="1400" dirty="0"/>
              <a:t>Since May 2013 I'm a </a:t>
            </a:r>
            <a:r>
              <a:rPr lang="en-US" sz="140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400" dirty="0"/>
              <a:t>which was an amazing way into the depth of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</a:p>
          <a:p>
            <a:pPr marL="457166" lvl="1" indent="0">
              <a:buNone/>
            </a:pPr>
            <a:endParaRPr lang="en-US" sz="1400" dirty="0"/>
          </a:p>
          <a:p>
            <a:pPr marL="457166" lvl="1" indent="0">
              <a:buNone/>
            </a:pPr>
            <a:r>
              <a:rPr lang="en-US" sz="1400" dirty="0"/>
              <a:t>In July 2013 I have been awarded with the MVP Award for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  <a:endParaRPr lang="de-DE" sz="140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www</a:t>
            </a:r>
            <a:r>
              <a:rPr lang="de-DE" sz="1400" dirty="0"/>
              <a:t>:	</a:t>
            </a:r>
            <a:r>
              <a:rPr lang="de-DE" sz="1400" dirty="0">
                <a:hlinkClick r:id="rId2"/>
              </a:rPr>
              <a:t>http://www.db-berater.de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/>
              <a:t>email</a:t>
            </a:r>
            <a:r>
              <a:rPr lang="de-DE" sz="1400" dirty="0"/>
              <a:t>:	</a:t>
            </a:r>
            <a:r>
              <a:rPr lang="de-DE" sz="1400" dirty="0">
                <a:hlinkClick r:id="rId3"/>
              </a:rPr>
              <a:t>uwe.ricken@db-berater.de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blog</a:t>
            </a:r>
            <a:r>
              <a:rPr lang="de-DE" sz="1400" dirty="0"/>
              <a:t>:	</a:t>
            </a:r>
            <a:r>
              <a:rPr lang="de-DE" sz="1400" dirty="0">
                <a:hlinkClick r:id="rId4"/>
              </a:rPr>
              <a:t>http://www.sqlmaster.de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dirty="0"/>
              <a:t>LinkedIn:	</a:t>
            </a:r>
            <a:r>
              <a:rPr lang="de-DE" sz="1400" dirty="0">
                <a:hlinkClick r:id="rId5"/>
              </a:rPr>
              <a:t>https://www.linkedin.com/in/uwericken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endParaRPr lang="de-DE" sz="1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494589"/>
            <a:ext cx="1143000" cy="8358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72" y="3494589"/>
            <a:ext cx="1143000" cy="85725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4682333"/>
            <a:ext cx="1458955" cy="598545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46333317-A6F3-B2D3-B9F5-6B4A79A834B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6499642" y="3429000"/>
            <a:ext cx="1715073" cy="18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7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087C9-911B-8F39-53A0-EF27393B2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8083150-40FB-524A-F247-00472CCAB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#2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FA89152-22B6-0091-65D6-3FD4590C9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Stop using table variables and temporary objects</a:t>
            </a:r>
          </a:p>
        </p:txBody>
      </p:sp>
    </p:spTree>
    <p:extLst>
      <p:ext uri="{BB962C8B-B14F-4D97-AF65-F5344CB8AC3E}">
        <p14:creationId xmlns:p14="http://schemas.microsoft.com/office/powerpoint/2010/main" val="3524899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B460C-EBAD-15DC-7279-42EBF2B5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FAB14-CB47-012B-4CEC-5F357B3D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457BA8-2A88-3CC3-2BE1-F8EB62F454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software uses a table to queue jobs. Whenever a new job is to be queued, its details are written into this table. The table grows very quickly, as up to 100,000 jobs can be scheduled in one hour.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stored procedure manage the deletion of executed jobs.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first parameter specifies how many job entries should be deleted.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second parameter specifies the batch size.</a:t>
            </a:r>
            <a:endParaRPr lang="en-US" sz="1600" b="1" dirty="0"/>
          </a:p>
          <a:p>
            <a:r>
              <a:rPr lang="en-US" b="1" dirty="0"/>
              <a:t>Problem</a:t>
            </a:r>
          </a:p>
          <a:p>
            <a:pPr lvl="1"/>
            <a:r>
              <a:rPr lang="en-US" sz="1600" dirty="0"/>
              <a:t>Sometimes the table is growing very fast and the maintenance job cannot scale.</a:t>
            </a:r>
          </a:p>
          <a:p>
            <a:pPr lvl="1"/>
            <a:r>
              <a:rPr lang="en-US" sz="1600" dirty="0"/>
              <a:t>The table is growing the system suffers from performance problems.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5B35874-04DB-9823-9669-87D39EEEFB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4257262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336BE62-59FD-34DF-657E-584EC9633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Workflow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3AFB6D-CEC8-BACD-DE80-0B21255F3F1E}"/>
              </a:ext>
            </a:extLst>
          </p:cNvPr>
          <p:cNvSpPr txBox="1"/>
          <p:nvPr/>
        </p:nvSpPr>
        <p:spPr>
          <a:xfrm>
            <a:off x="334965" y="3059668"/>
            <a:ext cx="441542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@return_value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jobqueue_delete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@rowlimit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3000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@maxlimit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50000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400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508006A0-7127-7B1F-0571-0A06165ED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15097"/>
              </p:ext>
            </p:extLst>
          </p:nvPr>
        </p:nvGraphicFramePr>
        <p:xfrm>
          <a:off x="5438382" y="2971800"/>
          <a:ext cx="22024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385209766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dbo.jobqueue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0794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TOP (@maxlimit)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04626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WHERE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3872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6298B4B0-4447-4661-5FEF-B1C3470C6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72637"/>
              </p:ext>
            </p:extLst>
          </p:nvPr>
        </p:nvGraphicFramePr>
        <p:xfrm>
          <a:off x="8008305" y="2368463"/>
          <a:ext cx="22024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385209766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@items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0794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Singleguid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04626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(TOP @rowlimit)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13394"/>
                  </a:ext>
                </a:extLst>
              </a:tr>
            </a:tbl>
          </a:graphicData>
        </a:graphic>
      </p:graphicFrame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5895D0D6-71FA-2577-C401-0427948120CB}"/>
              </a:ext>
            </a:extLst>
          </p:cNvPr>
          <p:cNvSpPr/>
          <p:nvPr/>
        </p:nvSpPr>
        <p:spPr>
          <a:xfrm>
            <a:off x="4856392" y="2229634"/>
            <a:ext cx="475989" cy="3757808"/>
          </a:xfrm>
          <a:prstGeom prst="leftBrace">
            <a:avLst>
              <a:gd name="adj1" fmla="val 8333"/>
              <a:gd name="adj2" fmla="val 3100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753BF07E-FCCC-1A47-D2E2-E0260FFC93C7}"/>
              </a:ext>
            </a:extLst>
          </p:cNvPr>
          <p:cNvSpPr/>
          <p:nvPr/>
        </p:nvSpPr>
        <p:spPr>
          <a:xfrm>
            <a:off x="6452713" y="2567836"/>
            <a:ext cx="1555591" cy="40396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CE54F415-BFEF-9759-6FFB-7EDF222A4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958499"/>
              </p:ext>
            </p:extLst>
          </p:nvPr>
        </p:nvGraphicFramePr>
        <p:xfrm>
          <a:off x="8008304" y="3988561"/>
          <a:ext cx="220249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385209766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@itemportion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0794"/>
                  </a:ext>
                </a:extLst>
              </a:tr>
            </a:tbl>
          </a:graphicData>
        </a:graphic>
      </p:graphicFrame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7E314A04-E213-4C84-8790-37DC5FDE5D3A}"/>
              </a:ext>
            </a:extLst>
          </p:cNvPr>
          <p:cNvSpPr/>
          <p:nvPr/>
        </p:nvSpPr>
        <p:spPr>
          <a:xfrm>
            <a:off x="9006214" y="3282863"/>
            <a:ext cx="190253" cy="7056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Verzweigung 12">
            <a:extLst>
              <a:ext uri="{FF2B5EF4-FFF2-40B4-BE49-F238E27FC236}">
                <a16:creationId xmlns:a16="http://schemas.microsoft.com/office/drawing/2014/main" id="{969953FE-8526-20EF-769A-2D869181732A}"/>
              </a:ext>
            </a:extLst>
          </p:cNvPr>
          <p:cNvSpPr/>
          <p:nvPr/>
        </p:nvSpPr>
        <p:spPr>
          <a:xfrm>
            <a:off x="8008304" y="4465339"/>
            <a:ext cx="2202493" cy="57929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Rowcount</a:t>
            </a:r>
            <a:br>
              <a:rPr lang="en-US" sz="1200" dirty="0"/>
            </a:br>
            <a:r>
              <a:rPr lang="en-US" sz="1200" dirty="0"/>
              <a:t>&gt; 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A89E145-FE07-244D-720B-4AC5E3AD83D2}"/>
              </a:ext>
            </a:extLst>
          </p:cNvPr>
          <p:cNvSpPr txBox="1"/>
          <p:nvPr/>
        </p:nvSpPr>
        <p:spPr>
          <a:xfrm>
            <a:off x="8008304" y="5248405"/>
            <a:ext cx="220249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ucida Console" panose="020B0609040504020204" pitchFamily="49" charset="0"/>
              </a:rPr>
              <a:t>UPDATE @items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1EE03A4-C6A5-351E-77D8-60B1E42D297F}"/>
              </a:ext>
            </a:extLst>
          </p:cNvPr>
          <p:cNvSpPr txBox="1"/>
          <p:nvPr/>
        </p:nvSpPr>
        <p:spPr>
          <a:xfrm>
            <a:off x="8008304" y="5819954"/>
            <a:ext cx="220249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ucida Console" panose="020B0609040504020204" pitchFamily="49" charset="0"/>
              </a:rPr>
              <a:t>DELETE </a:t>
            </a:r>
            <a:r>
              <a:rPr lang="en-US" sz="1200" dirty="0" err="1">
                <a:latin typeface="Lucida Console" panose="020B0609040504020204" pitchFamily="49" charset="0"/>
              </a:rPr>
              <a:t>dbo.jobqueue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41D8598-BD8E-55FD-C8B3-E9A2D371B18F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9109550" y="4293361"/>
            <a:ext cx="1" cy="1719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55B691C-C4DB-C68A-7184-4EFC0AA71BD5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09551" y="5044635"/>
            <a:ext cx="0" cy="2037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59CDD78-EF19-1F0F-2B65-F150E9BEB2F9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109551" y="5525404"/>
            <a:ext cx="0" cy="2945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1939D2B4-B843-7C84-B725-9E91A841787E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 flipV="1">
            <a:off x="10210797" y="2825663"/>
            <a:ext cx="1" cy="3132791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4D0396A5-719C-24C4-A498-CC4306DD835A}"/>
              </a:ext>
            </a:extLst>
          </p:cNvPr>
          <p:cNvSpPr txBox="1"/>
          <p:nvPr/>
        </p:nvSpPr>
        <p:spPr>
          <a:xfrm>
            <a:off x="5822513" y="4570321"/>
            <a:ext cx="1434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Exit!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3D68D95-EFCE-D5A4-0452-2203C7A39CE9}"/>
              </a:ext>
            </a:extLst>
          </p:cNvPr>
          <p:cNvCxnSpPr>
            <a:stCxn id="13" idx="1"/>
            <a:endCxn id="33" idx="3"/>
          </p:cNvCxnSpPr>
          <p:nvPr/>
        </p:nvCxnSpPr>
        <p:spPr>
          <a:xfrm flipH="1">
            <a:off x="7256742" y="4754987"/>
            <a:ext cx="7515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32E33040-EA90-4270-150F-038ED7011FCA}"/>
              </a:ext>
            </a:extLst>
          </p:cNvPr>
          <p:cNvSpPr txBox="1"/>
          <p:nvPr/>
        </p:nvSpPr>
        <p:spPr>
          <a:xfrm>
            <a:off x="7256741" y="4507978"/>
            <a:ext cx="751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43633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2E464-A6C9-AB7F-C12E-FAD330828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1DF8F-28F7-D17D-3AAB-9D4A92787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Preparation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F06CD-AD14-C7A2-6EF4-9CFDE74D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Demo Configuration</a:t>
            </a:r>
          </a:p>
          <a:p>
            <a:pPr lvl="1"/>
            <a:r>
              <a:rPr lang="en-US" dirty="0"/>
              <a:t>To demonstrate the problem, two tables (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</a:t>
            </a:r>
            <a:r>
              <a:rPr lang="en-US" b="1" dirty="0" err="1"/>
              <a:t>jobqueue</a:t>
            </a:r>
            <a:r>
              <a:rPr lang="en-US" b="1" dirty="0"/>
              <a:t>] </a:t>
            </a:r>
            <a:r>
              <a:rPr lang="en-US" dirty="0"/>
              <a:t>and 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</a:t>
            </a:r>
            <a:r>
              <a:rPr lang="en-US" b="1" dirty="0" err="1"/>
              <a:t>runtime_statistics</a:t>
            </a:r>
            <a:r>
              <a:rPr lang="en-US" b="1" dirty="0"/>
              <a:t>]</a:t>
            </a:r>
            <a:r>
              <a:rPr lang="en-US" dirty="0"/>
              <a:t>) are used.</a:t>
            </a:r>
          </a:p>
          <a:p>
            <a:pPr lvl="1"/>
            <a:r>
              <a:rPr lang="en-US" dirty="0"/>
              <a:t>A stored procedure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jobqueue_delete</a:t>
            </a:r>
            <a:r>
              <a:rPr lang="en-US" dirty="0"/>
              <a:t>] handles the maintenance of the </a:t>
            </a:r>
            <a:r>
              <a:rPr lang="en-US" dirty="0" err="1"/>
              <a:t>the</a:t>
            </a:r>
            <a:r>
              <a:rPr lang="en-US" dirty="0"/>
              <a:t> table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jobqueue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The table [</a:t>
            </a:r>
            <a:r>
              <a:rPr lang="en-US" dirty="0" err="1"/>
              <a:t>dbo</a:t>
            </a:r>
            <a:r>
              <a:rPr lang="en-US" dirty="0"/>
              <a:t>].[runtimes] stores the measures after each improvement.</a:t>
            </a:r>
          </a:p>
          <a:p>
            <a:r>
              <a:rPr lang="en-US" b="1" dirty="0"/>
              <a:t>Demo Setup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01 - scenario 02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preparation.sql</a:t>
            </a:r>
            <a:r>
              <a:rPr lang="en-US" sz="2000" dirty="0"/>
              <a:t> </a:t>
            </a:r>
            <a:r>
              <a:rPr lang="en-US" dirty="0"/>
              <a:t>to prepare all table objects.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02 - scenario 02 – maintenance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procedure.sql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management procedure.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03 - scenario 02 – stress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query.sql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</p:txBody>
      </p:sp>
    </p:spTree>
    <p:extLst>
      <p:ext uri="{BB962C8B-B14F-4D97-AF65-F5344CB8AC3E}">
        <p14:creationId xmlns:p14="http://schemas.microsoft.com/office/powerpoint/2010/main" val="1962351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8B7F6-CB84-3212-F880-3068A29E6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F8F10-B84C-6951-4C45-C9369279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Findings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62805F-7A38-2E10-940D-774E2D786B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check for data existence, use EXISTS instead of COUNT. </a:t>
            </a:r>
          </a:p>
          <a:p>
            <a:r>
              <a:rPr lang="en-US" dirty="0"/>
              <a:t>Remove unnecessary code structures for better reading and performance</a:t>
            </a:r>
          </a:p>
          <a:p>
            <a:r>
              <a:rPr lang="en-US" dirty="0"/>
              <a:t>Check indexes on the table and remove non used indexes</a:t>
            </a:r>
          </a:p>
          <a:p>
            <a:r>
              <a:rPr lang="en-US" dirty="0"/>
              <a:t>For multi-process patterns try to partition the job itself.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33CCBC1-62DB-6250-D640-681F470CC8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A3DF15B4-123B-2B04-8388-EE8EB01E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06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CDD00-660C-AB7A-2BF6-B7BC081BC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DA9E162-33BC-7C64-F9A2-974940F772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Scenario #3</a:t>
            </a:r>
            <a:endParaRPr lang="en-US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689B48F3-0D30-D9A3-9590-0A7145158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Stop using table variables and temporary objects</a:t>
            </a:r>
          </a:p>
        </p:txBody>
      </p:sp>
    </p:spTree>
    <p:extLst>
      <p:ext uri="{BB962C8B-B14F-4D97-AF65-F5344CB8AC3E}">
        <p14:creationId xmlns:p14="http://schemas.microsoft.com/office/powerpoint/2010/main" val="3871746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2DADD-BEBB-9852-22B6-0FD8D81A9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69A64-F380-2EA3-9B68-7E6C99EA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9D65FC-8224-6726-8165-B71E64887B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complex query </a:t>
            </a:r>
            <a:r>
              <a:rPr lang="en-US" sz="1600" dirty="0">
                <a:solidFill>
                  <a:srgbClr val="1F2328"/>
                </a:solidFill>
                <a:latin typeface="-apple-system"/>
              </a:rPr>
              <a:t>will be executed 24/7 when users are accessing the web shop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. This query evaluates a small part of the permission list for the logged in user.</a:t>
            </a:r>
            <a:endParaRPr lang="en-US" sz="1600" b="1" dirty="0"/>
          </a:p>
          <a:p>
            <a:r>
              <a:rPr lang="en-US" b="1" dirty="0"/>
              <a:t>Problem</a:t>
            </a:r>
          </a:p>
          <a:p>
            <a:pPr lvl="1"/>
            <a:r>
              <a:rPr lang="en-US" sz="1600" dirty="0"/>
              <a:t>The query is consuming a lot of resources and especially at the first of a new month lots of new employees are requesting the web shop.</a:t>
            </a:r>
          </a:p>
          <a:p>
            <a:pPr lvl="1"/>
            <a:r>
              <a:rPr lang="en-US" sz="1600" dirty="0"/>
              <a:t>This leads very often to timeouts and bad responding web shop experiences.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C90D974-D7B7-E20A-B9A2-9C20A68A46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38501346"/>
              </p:ext>
            </p:extLst>
          </p:nvPr>
        </p:nvGraphicFramePr>
        <p:xfrm>
          <a:off x="7428944" y="1665288"/>
          <a:ext cx="4425014" cy="1295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6923">
                  <a:extLst>
                    <a:ext uri="{9D8B030D-6E8A-4147-A177-3AD203B41FA5}">
                      <a16:colId xmlns:a16="http://schemas.microsoft.com/office/drawing/2014/main" val="2608591251"/>
                    </a:ext>
                  </a:extLst>
                </a:gridCol>
                <a:gridCol w="1108797">
                  <a:extLst>
                    <a:ext uri="{9D8B030D-6E8A-4147-A177-3AD203B41FA5}">
                      <a16:colId xmlns:a16="http://schemas.microsoft.com/office/drawing/2014/main" val="2114112737"/>
                    </a:ext>
                  </a:extLst>
                </a:gridCol>
                <a:gridCol w="989556">
                  <a:extLst>
                    <a:ext uri="{9D8B030D-6E8A-4147-A177-3AD203B41FA5}">
                      <a16:colId xmlns:a16="http://schemas.microsoft.com/office/drawing/2014/main" val="3183205547"/>
                    </a:ext>
                  </a:extLst>
                </a:gridCol>
                <a:gridCol w="799738">
                  <a:extLst>
                    <a:ext uri="{9D8B030D-6E8A-4147-A177-3AD203B41FA5}">
                      <a16:colId xmlns:a16="http://schemas.microsoft.com/office/drawing/2014/main" val="2228659088"/>
                    </a:ext>
                  </a:extLst>
                </a:gridCol>
              </a:tblGrid>
              <a:tr h="223203">
                <a:tc gridSpan="4">
                  <a:txBody>
                    <a:bodyPr/>
                    <a:lstStyle/>
                    <a:p>
                      <a:r>
                        <a:rPr lang="en-US" sz="1100" dirty="0" err="1"/>
                        <a:t>dbo.persons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17535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uid_person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43677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2949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centralsapaccount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92998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ccc_aliasname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41324"/>
                  </a:ext>
                </a:extLst>
              </a:tr>
            </a:tbl>
          </a:graphicData>
        </a:graphic>
      </p:graphicFrame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87585A6A-6224-29F8-DE26-44CD5D4101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4694316"/>
              </p:ext>
            </p:extLst>
          </p:nvPr>
        </p:nvGraphicFramePr>
        <p:xfrm>
          <a:off x="7428944" y="3951288"/>
          <a:ext cx="4425013" cy="1295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6923">
                  <a:extLst>
                    <a:ext uri="{9D8B030D-6E8A-4147-A177-3AD203B41FA5}">
                      <a16:colId xmlns:a16="http://schemas.microsoft.com/office/drawing/2014/main" val="2608591251"/>
                    </a:ext>
                  </a:extLst>
                </a:gridCol>
                <a:gridCol w="1119396">
                  <a:extLst>
                    <a:ext uri="{9D8B030D-6E8A-4147-A177-3AD203B41FA5}">
                      <a16:colId xmlns:a16="http://schemas.microsoft.com/office/drawing/2014/main" val="2114112737"/>
                    </a:ext>
                  </a:extLst>
                </a:gridCol>
                <a:gridCol w="995819">
                  <a:extLst>
                    <a:ext uri="{9D8B030D-6E8A-4147-A177-3AD203B41FA5}">
                      <a16:colId xmlns:a16="http://schemas.microsoft.com/office/drawing/2014/main" val="3183205547"/>
                    </a:ext>
                  </a:extLst>
                </a:gridCol>
                <a:gridCol w="782875">
                  <a:extLst>
                    <a:ext uri="{9D8B030D-6E8A-4147-A177-3AD203B41FA5}">
                      <a16:colId xmlns:a16="http://schemas.microsoft.com/office/drawing/2014/main" val="2228659088"/>
                    </a:ext>
                  </a:extLst>
                </a:gridCol>
              </a:tblGrid>
              <a:tr h="223203">
                <a:tc gridSpan="4">
                  <a:txBody>
                    <a:bodyPr/>
                    <a:lstStyle/>
                    <a:p>
                      <a:r>
                        <a:rPr lang="en-US" sz="1100" dirty="0" err="1"/>
                        <a:t>dbo.sapusers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17535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uid_sapuser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43677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uid_person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2949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accnt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92998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ccc_aliasname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41324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29A57739-CE77-5D05-BA3A-B334850CDA03}"/>
              </a:ext>
            </a:extLst>
          </p:cNvPr>
          <p:cNvSpPr/>
          <p:nvPr/>
        </p:nvSpPr>
        <p:spPr>
          <a:xfrm>
            <a:off x="7296411" y="2461364"/>
            <a:ext cx="132533" cy="2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7BC7A41-EB7E-E52A-1A57-FF62E599BDDF}"/>
              </a:ext>
            </a:extLst>
          </p:cNvPr>
          <p:cNvSpPr/>
          <p:nvPr/>
        </p:nvSpPr>
        <p:spPr>
          <a:xfrm>
            <a:off x="7296411" y="2705622"/>
            <a:ext cx="132533" cy="2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D9D0D8-9172-BE6C-ED90-944E3A5D56C7}"/>
              </a:ext>
            </a:extLst>
          </p:cNvPr>
          <p:cNvSpPr/>
          <p:nvPr/>
        </p:nvSpPr>
        <p:spPr>
          <a:xfrm>
            <a:off x="7296410" y="4741102"/>
            <a:ext cx="132533" cy="2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8AD52D07-9329-DAA6-BBD9-ED93BB865B52}"/>
              </a:ext>
            </a:extLst>
          </p:cNvPr>
          <p:cNvCxnSpPr>
            <a:stCxn id="13" idx="1"/>
            <a:endCxn id="12" idx="1"/>
          </p:cNvCxnSpPr>
          <p:nvPr/>
        </p:nvCxnSpPr>
        <p:spPr>
          <a:xfrm rot="10800000" flipH="1">
            <a:off x="7296409" y="2827751"/>
            <a:ext cx="1" cy="2035480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49054147-1D09-8A23-C94A-DD73517C7910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H="1" flipV="1">
            <a:off x="7296411" y="2583493"/>
            <a:ext cx="132532" cy="2279738"/>
          </a:xfrm>
          <a:prstGeom prst="bentConnector5">
            <a:avLst>
              <a:gd name="adj1" fmla="val 630876"/>
              <a:gd name="adj2" fmla="val 50000"/>
              <a:gd name="adj3" fmla="val 631637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4B58AF32-9980-86AF-B968-24283776015A}"/>
              </a:ext>
            </a:extLst>
          </p:cNvPr>
          <p:cNvSpPr txBox="1"/>
          <p:nvPr/>
        </p:nvSpPr>
        <p:spPr>
          <a:xfrm>
            <a:off x="6588690" y="3429000"/>
            <a:ext cx="49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653442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8B7F6-CB84-3212-F880-3068A29E6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F8F10-B84C-6951-4C45-C9369279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3 - Findings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E62805F-7A38-2E10-940D-774E2D786B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Avoid creating too deep nesting with SUB-Selects. They are difficult to read and may not be ideally optimized by the Query Optimizer.</a:t>
            </a:r>
          </a:p>
          <a:p>
            <a:r>
              <a:rPr lang="en-US" dirty="0"/>
              <a:t>OR statements on different attributes cannot always be used optimally by the query optimizer, despite both attributes being indexed. This is especially true if the attributes have a similar selectivity (cardinality).</a:t>
            </a:r>
          </a:p>
          <a:p>
            <a:r>
              <a:rPr lang="en-US" dirty="0"/>
              <a:t>To use the indexes on the attributes efficiently, it is better to use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UNION ALL </a:t>
            </a:r>
            <a:r>
              <a:rPr lang="en-US" dirty="0"/>
              <a:t>instead of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/>
              <a:t>.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33CCBC1-62DB-6250-D640-681F470CC8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A3DF15B4-123B-2B04-8388-EE8EB01E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9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76BD3-129F-63A2-EBEE-7AC8DFEEC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B9306-69F0-ED6B-F30A-75602A48C2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optimization</a:t>
            </a:r>
            <a:br>
              <a:rPr lang="en-US" dirty="0"/>
            </a:br>
            <a:r>
              <a:rPr lang="en-US" dirty="0"/>
              <a:t>of badly written SQL code</a:t>
            </a:r>
            <a:br>
              <a:rPr lang="en-US" dirty="0"/>
            </a:b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Enhancing Database Efficiency for Faster, More Scalable Applications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8EEF71-C647-70C0-C517-459A56FE05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Uwe Ricken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AF66805-92F7-E2C6-D493-859914B410F8}"/>
              </a:ext>
            </a:extLst>
          </p:cNvPr>
          <p:cNvSpPr txBox="1"/>
          <p:nvPr/>
        </p:nvSpPr>
        <p:spPr>
          <a:xfrm>
            <a:off x="337072" y="4389107"/>
            <a:ext cx="1132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rgbClr val="165364"/>
                </a:solidFill>
                <a:latin typeface="verdana" panose="020B0604030504040204" pitchFamily="34" charset="0"/>
                <a:hlinkClick r:id="rId3"/>
              </a:rPr>
              <a:t>https://github.com/uricken1964/Workshop---Making-Bad-Codes-Better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49338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289F1-7238-454F-37F6-620317B11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EBFE694-B43C-1036-E4F6-60423CE3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2400" dirty="0"/>
              <a:t>db Berater GmbH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23AE147-9675-72BE-7A1D-87EBDD25B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57166" lvl="1" indent="0">
              <a:buNone/>
            </a:pPr>
            <a:r>
              <a:rPr lang="en-US" sz="1400" dirty="0"/>
              <a:t>I am working with IT-systems since early 1990's and with the main focus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400" dirty="0"/>
              <a:t>since version 6.0. I started with development of database applications in 1998 with a professional CRM-System based on Microsoft products (Microsoft Office and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).</a:t>
            </a:r>
          </a:p>
          <a:p>
            <a:pPr marL="457166" lvl="1" indent="0">
              <a:buNone/>
            </a:pPr>
            <a:br>
              <a:rPr lang="en-US" sz="1400" dirty="0"/>
            </a:br>
            <a:r>
              <a:rPr lang="en-US" sz="1400" dirty="0"/>
              <a:t>Since 2008 I'm focused exclusively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 and I was working in 3rd level support teams for enterprise companies, banks and insurances.</a:t>
            </a:r>
          </a:p>
          <a:p>
            <a:pPr marL="457166" lvl="1" indent="0">
              <a:buNone/>
            </a:pPr>
            <a:endParaRPr lang="en-US" sz="1400" dirty="0"/>
          </a:p>
          <a:p>
            <a:pPr marL="457166" lvl="1" indent="0">
              <a:buNone/>
            </a:pPr>
            <a:r>
              <a:rPr lang="en-US" sz="1400" dirty="0"/>
              <a:t>Since May 2013 I'm a </a:t>
            </a:r>
            <a:r>
              <a:rPr lang="en-US" sz="140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400" dirty="0"/>
              <a:t>which was an amazing way into the depth of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</a:p>
          <a:p>
            <a:pPr marL="457166" lvl="1" indent="0">
              <a:buNone/>
            </a:pPr>
            <a:endParaRPr lang="en-US" sz="1400" dirty="0"/>
          </a:p>
          <a:p>
            <a:pPr marL="457166" lvl="1" indent="0">
              <a:buNone/>
            </a:pPr>
            <a:r>
              <a:rPr lang="en-US" sz="1400" dirty="0"/>
              <a:t>In July 2013 I have been awarded with the MVP Award for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  <a:endParaRPr lang="de-DE" sz="140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3F8CA9D-1575-616F-3AE4-C247EA02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www</a:t>
            </a:r>
            <a:r>
              <a:rPr lang="de-DE" sz="1400" dirty="0"/>
              <a:t>:	</a:t>
            </a:r>
            <a:r>
              <a:rPr lang="de-DE" sz="1400" dirty="0">
                <a:hlinkClick r:id="rId2"/>
              </a:rPr>
              <a:t>http://www.db-berater.de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/>
              <a:t>email</a:t>
            </a:r>
            <a:r>
              <a:rPr lang="de-DE" sz="1400" dirty="0"/>
              <a:t>:	</a:t>
            </a:r>
            <a:r>
              <a:rPr lang="de-DE" sz="1400" dirty="0">
                <a:hlinkClick r:id="rId3"/>
              </a:rPr>
              <a:t>uwe.ricken@db-berater.de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blog</a:t>
            </a:r>
            <a:r>
              <a:rPr lang="de-DE" sz="1400" dirty="0"/>
              <a:t>:	</a:t>
            </a:r>
            <a:r>
              <a:rPr lang="de-DE" sz="1400" dirty="0">
                <a:hlinkClick r:id="rId4"/>
              </a:rPr>
              <a:t>http://www.sqlmaster.de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dirty="0"/>
              <a:t>LinkedIn:	</a:t>
            </a:r>
            <a:r>
              <a:rPr lang="de-DE" sz="1400" dirty="0">
                <a:hlinkClick r:id="rId5"/>
              </a:rPr>
              <a:t>https://www.linkedin.com/in/uwericken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endParaRPr lang="de-DE" sz="1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D1F381-15F0-0F93-CB70-E56765532E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494589"/>
            <a:ext cx="1143000" cy="8358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06EB400-85F4-B5EC-4437-B2820189B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72" y="3494589"/>
            <a:ext cx="1143000" cy="85725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89EEA63-3C62-10F0-909D-E8D8CDD7FD3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4682333"/>
            <a:ext cx="1458955" cy="598545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FC812551-D60F-E16A-1C75-97E32FDFE93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6499642" y="3429000"/>
            <a:ext cx="1715073" cy="18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1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Break Times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09:00 – 10:30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10:30 – 11:00		Coffee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11:00 – 12:30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12:30 – 13:30		Lunch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13:30 – 15:00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15:00 – 15:30		Coffee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15:30 – 16:45 / 17:00	Session</a:t>
            </a:r>
          </a:p>
        </p:txBody>
      </p:sp>
    </p:spTree>
    <p:extLst>
      <p:ext uri="{BB962C8B-B14F-4D97-AF65-F5344CB8AC3E}">
        <p14:creationId xmlns:p14="http://schemas.microsoft.com/office/powerpoint/2010/main" val="3203706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49F49-1445-8FD1-1A80-85A8599CD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EB9AA48-DE16-8C46-27C7-CC1ED98F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Break Times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59CA95-7BC5-5A03-3FAC-E0EE94507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/>
              <a:t>09:00 – 10:30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10:30 – 11:00		Coffee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11:00 – 12:30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12:30 – 13:30		Lunch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13:30 – 15:00		Session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15:00 – 15:30		Coffee Break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15:30 – 16:45 / 17:00	Session</a:t>
            </a:r>
          </a:p>
        </p:txBody>
      </p:sp>
    </p:spTree>
    <p:extLst>
      <p:ext uri="{BB962C8B-B14F-4D97-AF65-F5344CB8AC3E}">
        <p14:creationId xmlns:p14="http://schemas.microsoft.com/office/powerpoint/2010/main" val="300652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F3503-EF3E-15BB-C6F6-5FF786137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76EFF-BE30-C725-F746-D07D1A446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ACF0D0-06BF-FDC9-B57D-8996C0BB7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7333384" cy="4572000"/>
          </a:xfrm>
        </p:spPr>
        <p:txBody>
          <a:bodyPr>
            <a:normAutofit/>
          </a:bodyPr>
          <a:lstStyle/>
          <a:p>
            <a:r>
              <a:rPr lang="en-US" sz="1600" dirty="0"/>
              <a:t>Download </a:t>
            </a:r>
            <a:r>
              <a:rPr lang="en-US" sz="1600" dirty="0" err="1"/>
              <a:t>ERP_Demo</a:t>
            </a:r>
            <a:r>
              <a:rPr lang="en-US" sz="1600" dirty="0"/>
              <a:t> Database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https://www.db-berater.de/downloads/ERP_DEMO_2012.BAK</a:t>
            </a:r>
            <a:endParaRPr lang="en-US" sz="1600" dirty="0"/>
          </a:p>
          <a:p>
            <a:r>
              <a:rPr lang="en-US" sz="1600" dirty="0"/>
              <a:t>Download Workshop Solution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https://github.com/uricken1964/Workshop---Making-Bad-Codes-Better</a:t>
            </a:r>
            <a:endParaRPr lang="en-US" sz="1600" dirty="0"/>
          </a:p>
          <a:p>
            <a:r>
              <a:rPr lang="en-US" sz="1600" dirty="0"/>
              <a:t>Open the SSMS Project File in SSMS</a:t>
            </a:r>
          </a:p>
          <a:p>
            <a:r>
              <a:rPr lang="en-US" sz="1600" dirty="0"/>
              <a:t>Execute the following scripts</a:t>
            </a:r>
          </a:p>
          <a:p>
            <a:pPr lvl="1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0000 -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dbo.sp_restore_erp_demo.sql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0002 - Preparation of demo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databases.sql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600" dirty="0"/>
              <a:t>Check the version of the demo database</a:t>
            </a:r>
            <a:br>
              <a:rPr lang="en-US" sz="1600" dirty="0"/>
            </a:b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ERP_Demo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get_database_help_info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C6F4731-FE94-6F56-140E-F8C4C58298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833386" y="1794456"/>
            <a:ext cx="4023650" cy="1337051"/>
          </a:xfrm>
        </p:spPr>
      </p:pic>
    </p:spTree>
    <p:extLst>
      <p:ext uri="{BB962C8B-B14F-4D97-AF65-F5344CB8AC3E}">
        <p14:creationId xmlns:p14="http://schemas.microsoft.com/office/powerpoint/2010/main" val="2594430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DE795-1971-F0DF-2D8E-56945250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F872CDB-1EAE-E762-088F-174E2A60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SQL Code fast again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027A74F-5DED-64CA-7A93-80B3C2AA1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6777718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Why is SQL optimization important?</a:t>
            </a:r>
          </a:p>
          <a:p>
            <a:pPr lvl="1"/>
            <a:r>
              <a:rPr lang="en-US" b="1" dirty="0"/>
              <a:t>Performance Improvement</a:t>
            </a:r>
          </a:p>
          <a:p>
            <a:pPr lvl="2"/>
            <a:r>
              <a:rPr lang="en-US" dirty="0"/>
              <a:t>Efficient SQL code enhances database performance by reducing execution time and resource consumption.</a:t>
            </a:r>
          </a:p>
          <a:p>
            <a:pPr lvl="1"/>
            <a:r>
              <a:rPr lang="en-US" b="1" dirty="0"/>
              <a:t>Resource Utilization</a:t>
            </a:r>
          </a:p>
          <a:p>
            <a:pPr lvl="2"/>
            <a:r>
              <a:rPr lang="en-US" dirty="0"/>
              <a:t>Optimized SQL queries use fewer system resources like CPU, memory, and disk I/O for better scaling.</a:t>
            </a:r>
          </a:p>
          <a:p>
            <a:pPr lvl="1"/>
            <a:r>
              <a:rPr lang="en-US" b="1" dirty="0"/>
              <a:t>Scalability</a:t>
            </a:r>
          </a:p>
          <a:p>
            <a:pPr lvl="2"/>
            <a:r>
              <a:rPr lang="en-US" dirty="0"/>
              <a:t>Efficiently written SQL code can better handle increased data volume and user load.</a:t>
            </a:r>
          </a:p>
          <a:p>
            <a:pPr lvl="1"/>
            <a:r>
              <a:rPr lang="en-US" b="1" dirty="0"/>
              <a:t>Cost Savings</a:t>
            </a:r>
          </a:p>
          <a:p>
            <a:pPr lvl="2"/>
            <a:r>
              <a:rPr lang="en-US" dirty="0"/>
              <a:t>Reduced resource usage translates to cost savings, especially in cloud environments.</a:t>
            </a:r>
          </a:p>
          <a:p>
            <a:pPr lvl="1"/>
            <a:r>
              <a:rPr lang="en-US" b="1" dirty="0"/>
              <a:t>Reliability and Stability</a:t>
            </a:r>
          </a:p>
          <a:p>
            <a:pPr lvl="2"/>
            <a:r>
              <a:rPr lang="en-US" dirty="0"/>
              <a:t>Efficient queries are less likely to cause unexpected issues, such as timeouts or server crashes.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7C969A79-0539-DDAA-D633-CB1E8F1A44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7580878" y="1665288"/>
            <a:ext cx="3924852" cy="390484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561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8F6E0-471E-4200-5540-4E0FC28AD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8987C-EF50-9473-76A0-22AF6ECD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SQL Code fast again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F11D62-DA4B-3107-0073-F7115BE7DF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Objectives of this workshop</a:t>
            </a:r>
          </a:p>
          <a:p>
            <a:pPr lvl="1"/>
            <a:r>
              <a:rPr lang="en-US" dirty="0"/>
              <a:t>Identification of common SQL errors and their impact on performance.</a:t>
            </a:r>
          </a:p>
          <a:p>
            <a:pPr lvl="1"/>
            <a:r>
              <a:rPr lang="en-US" dirty="0"/>
              <a:t>Techniques to improve the efficiency of SQL queries.</a:t>
            </a:r>
          </a:p>
          <a:p>
            <a:pPr lvl="1"/>
            <a:r>
              <a:rPr lang="en-US" dirty="0"/>
              <a:t>Practical examples and best practices to improve performance.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C3F02D7-24D8-9CE2-041F-A079B0E405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211" y="1665288"/>
            <a:ext cx="5584825" cy="4204145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4587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E15DE-1F3B-4E43-0B54-AEB81F914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8EA30BF-2CF7-DC7B-A9B0-DAF09E54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Topics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49EB48-992B-4E26-92DC-76AB8ADE6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and best practices</a:t>
            </a:r>
          </a:p>
          <a:p>
            <a:pPr lvl="1"/>
            <a:r>
              <a:rPr lang="en-US" dirty="0"/>
              <a:t>using analysis and optimization tools </a:t>
            </a:r>
          </a:p>
          <a:p>
            <a:pPr lvl="1"/>
            <a:r>
              <a:rPr lang="en-US" dirty="0"/>
              <a:t>recommendations for improving query speed.</a:t>
            </a:r>
          </a:p>
          <a:p>
            <a:r>
              <a:rPr lang="en-US" dirty="0"/>
              <a:t>Detecting bad SQL code</a:t>
            </a:r>
          </a:p>
          <a:p>
            <a:pPr lvl="1"/>
            <a:r>
              <a:rPr lang="en-US" dirty="0"/>
              <a:t>Identifying inefficient queries and potential performance bottlenecks.</a:t>
            </a:r>
          </a:p>
          <a:p>
            <a:r>
              <a:rPr lang="en-US" dirty="0"/>
              <a:t>Optimization techniques</a:t>
            </a:r>
          </a:p>
          <a:p>
            <a:pPr lvl="1"/>
            <a:r>
              <a:rPr lang="en-US" dirty="0"/>
              <a:t>reducing hardware resources (CPU / IO)</a:t>
            </a:r>
          </a:p>
          <a:p>
            <a:pPr lvl="1"/>
            <a:r>
              <a:rPr lang="en-US" dirty="0"/>
              <a:t>reducing redundant queries</a:t>
            </a:r>
          </a:p>
          <a:p>
            <a:pPr lvl="1"/>
            <a:r>
              <a:rPr lang="en-US" dirty="0"/>
              <a:t>avoiding unnecessary joins</a:t>
            </a:r>
          </a:p>
          <a:p>
            <a:pPr lvl="1"/>
            <a:r>
              <a:rPr lang="en-US" dirty="0"/>
              <a:t>Using indexes</a:t>
            </a:r>
          </a:p>
        </p:txBody>
      </p:sp>
    </p:spTree>
    <p:extLst>
      <p:ext uri="{BB962C8B-B14F-4D97-AF65-F5344CB8AC3E}">
        <p14:creationId xmlns:p14="http://schemas.microsoft.com/office/powerpoint/2010/main" val="4271110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A17F7-2817-2258-64A0-5DE6565BE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A95FD-DE36-B0A5-2D15-07830107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best practices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DD82CA-9BC4-415E-6DD2-695602D5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Query Store</a:t>
            </a:r>
          </a:p>
          <a:p>
            <a:r>
              <a:rPr lang="de-DE" dirty="0"/>
              <a:t>Performance Monitor / Resource Monitor</a:t>
            </a:r>
          </a:p>
          <a:p>
            <a:r>
              <a:rPr lang="de-DE" dirty="0"/>
              <a:t>Windows Admin Center</a:t>
            </a:r>
          </a:p>
          <a:p>
            <a:r>
              <a:rPr lang="de-DE" dirty="0"/>
              <a:t>Third Party Tools</a:t>
            </a:r>
          </a:p>
          <a:p>
            <a:pPr lvl="1"/>
            <a:r>
              <a:rPr lang="de-DE" dirty="0"/>
              <a:t>Redgate</a:t>
            </a:r>
          </a:p>
          <a:p>
            <a:pPr lvl="1"/>
            <a:r>
              <a:rPr lang="de-DE" dirty="0" err="1"/>
              <a:t>Idera</a:t>
            </a:r>
            <a:endParaRPr lang="de-DE" dirty="0"/>
          </a:p>
          <a:p>
            <a:pPr lvl="1"/>
            <a:r>
              <a:rPr lang="de-DE" dirty="0"/>
              <a:t>Solarwinds</a:t>
            </a:r>
          </a:p>
          <a:p>
            <a:pPr lvl="1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15760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40444-EBBE-8247-D874-5EE632B4B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8B6C6D2-CA7C-96A9-65B1-7FCCC3E0E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Query Store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E2FA538-6018-07DA-ABFC-0D64B0277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Source Tool for Query Performance</a:t>
            </a:r>
          </a:p>
        </p:txBody>
      </p:sp>
    </p:spTree>
    <p:extLst>
      <p:ext uri="{BB962C8B-B14F-4D97-AF65-F5344CB8AC3E}">
        <p14:creationId xmlns:p14="http://schemas.microsoft.com/office/powerpoint/2010/main" val="3194235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CC520-68BC-E665-81B9-8807A1321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FFD9A-B8C7-5D09-3997-377E931A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Store – Microsoft SQL Server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FF551F-0C2E-EC85-B6BB-1E44EB8FEE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When a query gets compiled for the first time, query text and the initial plan are sent to Query Store.</a:t>
            </a:r>
          </a:p>
          <a:p>
            <a:pPr lvl="1"/>
            <a:r>
              <a:rPr lang="en-US" dirty="0"/>
              <a:t>When a query gets recompiled, the plan is updated in Query Store.</a:t>
            </a:r>
          </a:p>
          <a:p>
            <a:pPr lvl="1"/>
            <a:r>
              <a:rPr lang="en-US" dirty="0"/>
              <a:t>If a new plan is created, Query Store adds the new plan entry for the query and keeps the previous ones along with their execution statistics.</a:t>
            </a:r>
          </a:p>
          <a:p>
            <a:pPr lvl="1"/>
            <a:r>
              <a:rPr lang="en-US" dirty="0"/>
              <a:t>Upon the query execution, runtime statistics are sent to Query Store.</a:t>
            </a:r>
          </a:p>
          <a:p>
            <a:pPr lvl="1"/>
            <a:r>
              <a:rPr lang="en-US" dirty="0"/>
              <a:t>During the compile and check for recompile phases, SQL Server determines if there's a plan in Query Store that should be applied for the currently running query.</a:t>
            </a:r>
            <a:endParaRPr lang="de-DE" dirty="0"/>
          </a:p>
        </p:txBody>
      </p:sp>
      <p:pic>
        <p:nvPicPr>
          <p:cNvPr id="2054" name="Picture 6" descr="Query Store process plan">
            <a:extLst>
              <a:ext uri="{FF2B5EF4-FFF2-40B4-BE49-F238E27FC236}">
                <a16:creationId xmlns:a16="http://schemas.microsoft.com/office/drawing/2014/main" id="{A3434C69-F37F-475B-09FD-766FCED23BF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95" y="1665288"/>
            <a:ext cx="5584825" cy="238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2154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152E5-416E-AA8D-1B61-ECA3E0F6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133A8-0E00-E51B-F427-094493AC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Query Store – Recommended Settings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E6BFF-7B97-D30C-0230-4AF000A321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5019675" algn="r"/>
              </a:tabLst>
            </a:pPr>
            <a:r>
              <a:rPr lang="de-DE" dirty="0"/>
              <a:t>Data </a:t>
            </a:r>
            <a:r>
              <a:rPr lang="de-DE" dirty="0" err="1"/>
              <a:t>Flush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	15 </a:t>
            </a:r>
            <a:r>
              <a:rPr lang="de-DE" dirty="0" err="1"/>
              <a:t>mins</a:t>
            </a:r>
            <a:endParaRPr lang="de-DE" dirty="0"/>
          </a:p>
          <a:p>
            <a:pPr>
              <a:tabLst>
                <a:tab pos="5019675" algn="r"/>
              </a:tabLst>
            </a:pPr>
            <a:r>
              <a:rPr lang="de-DE" dirty="0" err="1"/>
              <a:t>Statistics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</a:t>
            </a:r>
            <a:r>
              <a:rPr lang="de-DE" dirty="0" err="1"/>
              <a:t>Interval</a:t>
            </a:r>
            <a:r>
              <a:rPr lang="de-DE" dirty="0"/>
              <a:t>	1 Hour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Max Size (MB)	1.024 MB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Query Store Capture Mode	Auto</a:t>
            </a:r>
          </a:p>
          <a:p>
            <a:pPr>
              <a:tabLst>
                <a:tab pos="5019675" algn="r"/>
              </a:tabLst>
            </a:pPr>
            <a:r>
              <a:rPr lang="de-DE" dirty="0" err="1"/>
              <a:t>Stale</a:t>
            </a:r>
            <a:r>
              <a:rPr lang="de-DE" dirty="0"/>
              <a:t> Query Threshold	7 Days</a:t>
            </a:r>
          </a:p>
          <a:p>
            <a:pPr>
              <a:tabLst>
                <a:tab pos="5019675" algn="r"/>
              </a:tabLst>
            </a:pPr>
            <a:r>
              <a:rPr lang="de-DE" dirty="0"/>
              <a:t>Wait </a:t>
            </a:r>
            <a:r>
              <a:rPr lang="de-DE" dirty="0" err="1"/>
              <a:t>Statistics</a:t>
            </a:r>
            <a:r>
              <a:rPr lang="de-DE" dirty="0"/>
              <a:t> Capture Mode	On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03D30BE-D5E1-CA4F-010C-44E3E73E4A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5792" y="1665288"/>
            <a:ext cx="4797666" cy="4572000"/>
          </a:xfrm>
        </p:spPr>
      </p:pic>
    </p:spTree>
    <p:extLst>
      <p:ext uri="{BB962C8B-B14F-4D97-AF65-F5344CB8AC3E}">
        <p14:creationId xmlns:p14="http://schemas.microsoft.com/office/powerpoint/2010/main" val="845285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5916D-2EB1-25E3-A786-5F62E1C25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F946E-8513-9194-200C-E73C7BB3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Store – Hands On/Demo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1229D-F81C-BE7D-8166-81E054A86F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open the script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0001 – demo of Query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Store.sql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instructions of the instructor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start SQL Query Stress</a:t>
            </a:r>
          </a:p>
          <a:p>
            <a:pPr lvl="1"/>
            <a:r>
              <a:rPr lang="en-US" dirty="0"/>
              <a:t>Load the pre-</a:t>
            </a:r>
            <a:r>
              <a:rPr lang="en-US" dirty="0" err="1"/>
              <a:t>configuratino</a:t>
            </a:r>
            <a:r>
              <a:rPr lang="en-US" dirty="0"/>
              <a:t> set: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latin typeface="Lucida Console" panose="020B0609040504020204" pitchFamily="49" charset="0"/>
              </a:rPr>
              <a:t>01 – demo of Query </a:t>
            </a:r>
            <a:r>
              <a:rPr lang="en-US" sz="1400" b="1" dirty="0" err="1">
                <a:latin typeface="Lucida Console" panose="020B0609040504020204" pitchFamily="49" charset="0"/>
              </a:rPr>
              <a:t>Store.json</a:t>
            </a:r>
            <a:endParaRPr lang="en-US" sz="1400" b="1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next instructions of the instructor</a:t>
            </a:r>
            <a:br>
              <a:rPr lang="en-US" dirty="0"/>
            </a:br>
            <a:r>
              <a:rPr lang="en-US" dirty="0"/>
              <a:t>see the different execution plans in Query Store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99291E5-D9E3-2528-5EF0-E60975DBAA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211" y="1665288"/>
            <a:ext cx="5584825" cy="3989938"/>
          </a:xfrm>
        </p:spPr>
      </p:pic>
    </p:spTree>
    <p:extLst>
      <p:ext uri="{BB962C8B-B14F-4D97-AF65-F5344CB8AC3E}">
        <p14:creationId xmlns:p14="http://schemas.microsoft.com/office/powerpoint/2010/main" val="124401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6C95F-FCB1-A51E-BF18-16623A9B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List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C3EFE6-35B9-9AA1-35A3-B1D8A4A7F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7333384" cy="4572000"/>
          </a:xfrm>
        </p:spPr>
        <p:txBody>
          <a:bodyPr>
            <a:normAutofit/>
          </a:bodyPr>
          <a:lstStyle/>
          <a:p>
            <a:r>
              <a:rPr lang="en-US" sz="1600" dirty="0"/>
              <a:t>Download </a:t>
            </a:r>
            <a:r>
              <a:rPr lang="en-US" sz="1600" dirty="0" err="1"/>
              <a:t>ERP_Demo</a:t>
            </a:r>
            <a:r>
              <a:rPr lang="en-US" sz="1600" dirty="0"/>
              <a:t> Database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https://www.db-berater.de/downloads/ERP_DEMO_2012.BAK</a:t>
            </a:r>
            <a:endParaRPr lang="en-US" sz="1600" dirty="0"/>
          </a:p>
          <a:p>
            <a:r>
              <a:rPr lang="en-US" sz="1600" dirty="0"/>
              <a:t>Download Workshop Solution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https://github.com/db-berater/speedup-your-sql-code</a:t>
            </a:r>
            <a:endParaRPr lang="en-US" sz="1600" dirty="0"/>
          </a:p>
          <a:p>
            <a:r>
              <a:rPr lang="en-US" sz="1600" dirty="0"/>
              <a:t>Open the SSMS Project File in SSMS</a:t>
            </a:r>
          </a:p>
          <a:p>
            <a:r>
              <a:rPr lang="en-US" sz="1600" dirty="0"/>
              <a:t>Execute the following scripts</a:t>
            </a:r>
          </a:p>
          <a:p>
            <a:pPr lvl="1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0000 -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dbo.sp_restore_erp_demo.sql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sz="1600" b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0001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- Preparation of demo </a:t>
            </a:r>
            <a:r>
              <a:rPr lang="en-US" sz="1600" b="1" dirty="0" err="1">
                <a:solidFill>
                  <a:schemeClr val="accent5">
                    <a:lumMod val="50000"/>
                  </a:schemeClr>
                </a:solidFill>
                <a:latin typeface="Lucida Console" panose="020B0609040504020204" pitchFamily="49" charset="0"/>
              </a:rPr>
              <a:t>databases.sql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600" dirty="0"/>
              <a:t>Check the version of the demo database</a:t>
            </a:r>
            <a:br>
              <a:rPr lang="en-US" sz="1600" dirty="0"/>
            </a:b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ERP_Demo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get_database_help_info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600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378889DE-0DDC-47E4-974D-4E0D15FF1B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833386" y="1794456"/>
            <a:ext cx="4023650" cy="1337051"/>
          </a:xfrm>
        </p:spPr>
      </p:pic>
    </p:spTree>
    <p:extLst>
      <p:ext uri="{BB962C8B-B14F-4D97-AF65-F5344CB8AC3E}">
        <p14:creationId xmlns:p14="http://schemas.microsoft.com/office/powerpoint/2010/main" val="3550364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3E30B-1B84-E0C1-C916-9B0463F3E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384208D-AFE2-2358-A6D7-6F658171A7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Performance Monitor</a:t>
            </a:r>
            <a:br>
              <a:rPr lang="de-DE" dirty="0"/>
            </a:br>
            <a:r>
              <a:rPr lang="de-DE" dirty="0"/>
              <a:t>Windows Admin Center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BFDC81CA-CCC1-889C-6621-5FEE171C3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Source Tool for Resource Performance</a:t>
            </a:r>
          </a:p>
        </p:txBody>
      </p:sp>
    </p:spTree>
    <p:extLst>
      <p:ext uri="{BB962C8B-B14F-4D97-AF65-F5344CB8AC3E}">
        <p14:creationId xmlns:p14="http://schemas.microsoft.com/office/powerpoint/2010/main" val="13077782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848E3-FB7A-C2E1-28E7-4BD9A96DD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3F5B2-E3DB-2102-79AF-ED718A45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Windows Admin Center vs. PerfMon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A25A4A-44B4-A5A7-927D-67E2A22F14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Windows Admin Server</a:t>
            </a:r>
          </a:p>
          <a:p>
            <a:pPr lvl="1"/>
            <a:r>
              <a:rPr lang="en-US" dirty="0"/>
              <a:t>Windows Admin Center is generally more suitable for administrators looking for an all-in-one, user-friendly tool for managing multiple servers</a:t>
            </a:r>
          </a:p>
          <a:p>
            <a:pPr lvl="1"/>
            <a:r>
              <a:rPr lang="en-US" dirty="0"/>
              <a:t>ease of use</a:t>
            </a:r>
          </a:p>
          <a:p>
            <a:pPr lvl="1"/>
            <a:r>
              <a:rPr lang="en-US" dirty="0"/>
              <a:t>centralized management.</a:t>
            </a:r>
          </a:p>
          <a:p>
            <a:r>
              <a:rPr lang="en-US" dirty="0"/>
              <a:t>Performance Monitor</a:t>
            </a:r>
          </a:p>
          <a:p>
            <a:pPr lvl="1"/>
            <a:r>
              <a:rPr lang="en-US" dirty="0"/>
              <a:t> PerfMon remains a powerful tool for more in-depth, counter-specific monitoring on individual servers, </a:t>
            </a:r>
          </a:p>
          <a:p>
            <a:pPr lvl="1"/>
            <a:r>
              <a:rPr lang="en-US" dirty="0"/>
              <a:t>use may be limited to specific scenarios where detailed monitoring is required without needing broader server management features.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Windows Admin Center for day-to-day management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PerfMon as a specialized tool for deep performance diagnostics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5EE98F5-3302-8A63-19D2-BD2EE8AFD4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214" y="1665288"/>
            <a:ext cx="5014822" cy="45720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83881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FF029-EE77-725F-4B2A-12C0F2D2A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C3991-64BD-808D-D4EB-5BE59A82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Admin Center – Hands On/Demo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1738CC-A59A-7A44-4212-303D5D8254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open the script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02 – demo of Windows Admin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Lucida Console" panose="020B0609040504020204" pitchFamily="49" charset="0"/>
              </a:rPr>
              <a:t>Center.sql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instructions of the instructor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start SQL Query Stress</a:t>
            </a:r>
          </a:p>
          <a:p>
            <a:pPr lvl="1"/>
            <a:r>
              <a:rPr lang="en-US" dirty="0"/>
              <a:t>Load the pre-configuration set:</a:t>
            </a:r>
            <a:br>
              <a:rPr lang="en-US" dirty="0"/>
            </a:br>
            <a:r>
              <a:rPr lang="en-US" dirty="0"/>
              <a:t>	</a:t>
            </a:r>
            <a:r>
              <a:rPr lang="en-US" sz="1400" b="1" dirty="0">
                <a:latin typeface="Lucida Console" panose="020B0609040504020204" pitchFamily="49" charset="0"/>
              </a:rPr>
              <a:t>Windows Admin Center </a:t>
            </a:r>
            <a:r>
              <a:rPr lang="en-US" sz="1400" b="1" dirty="0" err="1">
                <a:latin typeface="Lucida Console" panose="020B0609040504020204" pitchFamily="49" charset="0"/>
              </a:rPr>
              <a:t>Demo.json</a:t>
            </a:r>
            <a:endParaRPr lang="en-US" sz="1400" b="1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follow the next instructions of the instructor</a:t>
            </a:r>
            <a:br>
              <a:rPr lang="en-US" dirty="0"/>
            </a:br>
            <a:r>
              <a:rPr lang="en-US" dirty="0"/>
              <a:t>see the different execution plans in Query Store</a:t>
            </a:r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4CA110E9-541B-45F2-36E2-979C1B882A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57214" y="1665288"/>
            <a:ext cx="5014822" cy="4572000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5282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35408-E787-E472-63E4-E0044E5C9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922FD68-91DB-79B5-ECEB-C9629CB96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#1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3B71540-8EBC-48E7-ECBC-BAD44C1642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When functions don‘t function</a:t>
            </a:r>
          </a:p>
        </p:txBody>
      </p:sp>
    </p:spTree>
    <p:extLst>
      <p:ext uri="{BB962C8B-B14F-4D97-AF65-F5344CB8AC3E}">
        <p14:creationId xmlns:p14="http://schemas.microsoft.com/office/powerpoint/2010/main" val="38967213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BEFD2-5499-97F3-61BA-803DBDD25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62C6D-627C-5C7B-C884-7DA344E8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 1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D76036-C55F-4F22-4EAD-64C6E0D9E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dirty="0"/>
              <a:t>A job engine produces 24/7 for ~16.000.000 customers on a daily basis a class type calculation. Since lots of customers must be recalculated every day, the job engine is working with 20 simultaneous processes.</a:t>
            </a:r>
          </a:p>
          <a:p>
            <a:pPr lvl="1"/>
            <a:r>
              <a:rPr lang="en-US" dirty="0"/>
              <a:t>The developers are using a User Defined Function for the calculation of the class type!</a:t>
            </a:r>
          </a:p>
          <a:p>
            <a:r>
              <a:rPr lang="en-US" b="1" dirty="0"/>
              <a:t>Problem</a:t>
            </a:r>
          </a:p>
          <a:p>
            <a:pPr lvl="1"/>
            <a:r>
              <a:rPr lang="en-US" dirty="0"/>
              <a:t>If the job queue has a particularly large number of entries (&gt; 1,000,000), performance drops and the system is no longer able to respond!</a:t>
            </a:r>
          </a:p>
          <a:p>
            <a:pPr lvl="1"/>
            <a:r>
              <a:rPr lang="en-US" dirty="0"/>
              <a:t>We observe high latency on the system database TEMPDB when the number of entries raise (correlation!).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4248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D8A85-354D-EB8B-5753-8AA7799A9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B6BD0-170B-233E-38E5-1E8B51B4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1 - Preparation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DC908-7F69-C678-D378-0152B8850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Demo Configuration</a:t>
            </a:r>
          </a:p>
          <a:p>
            <a:pPr lvl="1"/>
            <a:r>
              <a:rPr lang="en-US" dirty="0"/>
              <a:t>To demonstrate the problem, two tables (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].[customers] </a:t>
            </a:r>
            <a:r>
              <a:rPr lang="en-US" dirty="0"/>
              <a:t>and 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].[orders]</a:t>
            </a:r>
            <a:r>
              <a:rPr lang="en-US" dirty="0"/>
              <a:t>) are used.</a:t>
            </a:r>
          </a:p>
          <a:p>
            <a:pPr lvl="1"/>
            <a:r>
              <a:rPr lang="en-US" dirty="0"/>
              <a:t>A user-defined function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calculate_customer_category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dirty="0"/>
              <a:t> is implemented.</a:t>
            </a:r>
          </a:p>
          <a:p>
            <a:pPr lvl="1"/>
            <a:r>
              <a:rPr lang="en-US" dirty="0"/>
              <a:t>It analyze the orders for a customer (identified by customer number (</a:t>
            </a:r>
            <a:r>
              <a:rPr lang="en-US" b="1" dirty="0"/>
              <a:t>[</a:t>
            </a:r>
            <a:r>
              <a:rPr lang="en-US" b="1" dirty="0" err="1"/>
              <a:t>c_custkey</a:t>
            </a:r>
            <a:r>
              <a:rPr lang="en-US" b="1" dirty="0"/>
              <a:t>]</a:t>
            </a:r>
            <a:r>
              <a:rPr lang="en-US" dirty="0"/>
              <a:t>) and categorizes the customer.</a:t>
            </a:r>
          </a:p>
          <a:p>
            <a:r>
              <a:rPr lang="en-US" b="1" dirty="0"/>
              <a:t>Demo Setup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0001 - scenario 01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preparation.sql</a:t>
            </a:r>
            <a:r>
              <a:rPr lang="en-US" sz="2000" dirty="0"/>
              <a:t> </a:t>
            </a:r>
            <a:r>
              <a:rPr lang="en-US" dirty="0"/>
              <a:t>to prepare [</a:t>
            </a:r>
            <a:r>
              <a:rPr lang="en-US" dirty="0" err="1"/>
              <a:t>dbo</a:t>
            </a:r>
            <a:r>
              <a:rPr lang="en-US" dirty="0"/>
              <a:t>].[customers] and [</a:t>
            </a:r>
            <a:r>
              <a:rPr lang="en-US" dirty="0" err="1"/>
              <a:t>dbo</a:t>
            </a:r>
            <a:r>
              <a:rPr lang="en-US" dirty="0"/>
              <a:t>].[orders] with indexes and Foreign Key References.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0002 - scenario 01 - user defined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function.sql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0003 - scenario 01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sp_stress_test.sql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</p:txBody>
      </p:sp>
    </p:spTree>
    <p:extLst>
      <p:ext uri="{BB962C8B-B14F-4D97-AF65-F5344CB8AC3E}">
        <p14:creationId xmlns:p14="http://schemas.microsoft.com/office/powerpoint/2010/main" val="3622975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69D41-A8AD-EB50-7C8E-E55106643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0BBC2-F532-B59A-707B-C6F760B1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1 - Findings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3686F6-A5AA-B82C-9C68-EF268328D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multiple manipulations on temporary objects</a:t>
            </a:r>
            <a:br>
              <a:rPr lang="en-US" dirty="0"/>
            </a:br>
            <a:r>
              <a:rPr lang="en-US" dirty="0"/>
              <a:t>This technique will reduce TEMPDB activity</a:t>
            </a:r>
          </a:p>
          <a:p>
            <a:r>
              <a:rPr lang="en-US" dirty="0"/>
              <a:t>Avoid </a:t>
            </a:r>
            <a:r>
              <a:rPr lang="en-US" dirty="0" err="1"/>
              <a:t>NONSargable</a:t>
            </a:r>
            <a:r>
              <a:rPr lang="en-US" dirty="0"/>
              <a:t> expressions and replace them with </a:t>
            </a:r>
            <a:r>
              <a:rPr lang="en-US" dirty="0" err="1"/>
              <a:t>SARGable</a:t>
            </a:r>
            <a:r>
              <a:rPr lang="en-US" dirty="0"/>
              <a:t> expressions</a:t>
            </a:r>
            <a:br>
              <a:rPr lang="en-US" dirty="0"/>
            </a:br>
            <a:r>
              <a:rPr lang="en-US" dirty="0" err="1"/>
              <a:t>NONSargable</a:t>
            </a:r>
            <a:r>
              <a:rPr lang="en-US" dirty="0"/>
              <a:t> expressions will lead to</a:t>
            </a:r>
          </a:p>
          <a:p>
            <a:pPr lvl="1"/>
            <a:r>
              <a:rPr lang="en-US" dirty="0"/>
              <a:t>Residual predicates</a:t>
            </a:r>
          </a:p>
          <a:p>
            <a:pPr lvl="1"/>
            <a:r>
              <a:rPr lang="en-US" dirty="0"/>
              <a:t>FULL scans</a:t>
            </a:r>
          </a:p>
          <a:p>
            <a:r>
              <a:rPr lang="en-US" dirty="0"/>
              <a:t>Avoid to use SCALAR or Multiline functions and try to rewrite them as an</a:t>
            </a:r>
            <a:br>
              <a:rPr lang="en-US" dirty="0"/>
            </a:br>
            <a:r>
              <a:rPr lang="en-US" dirty="0"/>
              <a:t>Inline-Function.</a:t>
            </a:r>
            <a:br>
              <a:rPr lang="en-US" dirty="0"/>
            </a:br>
            <a:r>
              <a:rPr lang="en-US" dirty="0"/>
              <a:t>Inline Functions can be interpreted by the compiler as relational operations within the same query (like views – but with parameters!)</a:t>
            </a:r>
          </a:p>
        </p:txBody>
      </p:sp>
    </p:spTree>
    <p:extLst>
      <p:ext uri="{BB962C8B-B14F-4D97-AF65-F5344CB8AC3E}">
        <p14:creationId xmlns:p14="http://schemas.microsoft.com/office/powerpoint/2010/main" val="1148597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392A-14EC-E6C2-644A-2F1F32584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16E4EE3-A962-FE89-01B8-149EBA75E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#2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EA51767-75B2-B674-B5B9-3BED7B145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Stop using table variables and temporary objects</a:t>
            </a:r>
          </a:p>
        </p:txBody>
      </p:sp>
    </p:spTree>
    <p:extLst>
      <p:ext uri="{BB962C8B-B14F-4D97-AF65-F5344CB8AC3E}">
        <p14:creationId xmlns:p14="http://schemas.microsoft.com/office/powerpoint/2010/main" val="2575939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674A7-BCB9-31B5-5E53-66B9C5FCF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B587C-2144-21BA-6AA5-4E16AE19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4B592-C1CD-F0D0-96C7-811DF3901F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software uses a table to queue jobs. Whenever a new job is to be queued, its details are written into this table. The table grows very quickly, as up to 100,000 jobs can be scheduled in one hour.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stored procedure manage the deletion of executed jobs.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first parameter specifies how many job entries should be deleted.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second parameter specifies the batch size.</a:t>
            </a:r>
            <a:endParaRPr lang="en-US" sz="1600" b="1" dirty="0"/>
          </a:p>
          <a:p>
            <a:r>
              <a:rPr lang="en-US" b="1" dirty="0"/>
              <a:t>Problem</a:t>
            </a:r>
          </a:p>
          <a:p>
            <a:pPr lvl="1"/>
            <a:r>
              <a:rPr lang="en-US" sz="1600" dirty="0"/>
              <a:t>Sometimes the table is growing very fast and the maintenance job cannot scale.</a:t>
            </a:r>
          </a:p>
          <a:p>
            <a:pPr lvl="1"/>
            <a:r>
              <a:rPr lang="en-US" sz="1600" dirty="0"/>
              <a:t>The table is growing the system suffers from performance problems.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CFE4CE8-1B75-F0E3-0AAE-EA25B2147E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11560993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A879B-4539-98DE-864C-1B0B91D1C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A8B5560-B8F7-4E37-61F3-28986FE7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Workflow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B8DE554-A429-A800-CC70-09999495D0D3}"/>
              </a:ext>
            </a:extLst>
          </p:cNvPr>
          <p:cNvSpPr txBox="1"/>
          <p:nvPr/>
        </p:nvSpPr>
        <p:spPr>
          <a:xfrm>
            <a:off x="334965" y="3059668"/>
            <a:ext cx="4415426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@return_value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jobqueue_delete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@rowlimit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3000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@maxlimit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50000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400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8DAA8492-2538-745D-12D6-BB9335AA07B6}"/>
              </a:ext>
            </a:extLst>
          </p:cNvPr>
          <p:cNvGraphicFramePr>
            <a:graphicFrameLocks noGrp="1"/>
          </p:cNvGraphicFramePr>
          <p:nvPr/>
        </p:nvGraphicFramePr>
        <p:xfrm>
          <a:off x="5438382" y="2971800"/>
          <a:ext cx="22024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385209766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dbo.jobqueue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0794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TOP (@maxlimit)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04626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WHERE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3872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7B80388B-7C70-4013-2852-42A1EB54CE5D}"/>
              </a:ext>
            </a:extLst>
          </p:cNvPr>
          <p:cNvGraphicFramePr>
            <a:graphicFrameLocks noGrp="1"/>
          </p:cNvGraphicFramePr>
          <p:nvPr/>
        </p:nvGraphicFramePr>
        <p:xfrm>
          <a:off x="8008305" y="2368463"/>
          <a:ext cx="220249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385209766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@items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0794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Singleguid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904626"/>
                  </a:ext>
                </a:extLst>
              </a:tr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(TOP @rowlimit)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513394"/>
                  </a:ext>
                </a:extLst>
              </a:tr>
            </a:tbl>
          </a:graphicData>
        </a:graphic>
      </p:graphicFrame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690990DC-2EA5-F4DD-C75F-7D230840F347}"/>
              </a:ext>
            </a:extLst>
          </p:cNvPr>
          <p:cNvSpPr/>
          <p:nvPr/>
        </p:nvSpPr>
        <p:spPr>
          <a:xfrm>
            <a:off x="4856392" y="2229634"/>
            <a:ext cx="475989" cy="3757808"/>
          </a:xfrm>
          <a:prstGeom prst="leftBrace">
            <a:avLst>
              <a:gd name="adj1" fmla="val 8333"/>
              <a:gd name="adj2" fmla="val 31002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6D441B9F-0811-E309-5BD6-3E572934851E}"/>
              </a:ext>
            </a:extLst>
          </p:cNvPr>
          <p:cNvSpPr/>
          <p:nvPr/>
        </p:nvSpPr>
        <p:spPr>
          <a:xfrm>
            <a:off x="6452713" y="2567836"/>
            <a:ext cx="1555591" cy="40396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4061AB06-8758-13ED-38A5-BB1B739D7974}"/>
              </a:ext>
            </a:extLst>
          </p:cNvPr>
          <p:cNvGraphicFramePr>
            <a:graphicFrameLocks noGrp="1"/>
          </p:cNvGraphicFramePr>
          <p:nvPr/>
        </p:nvGraphicFramePr>
        <p:xfrm>
          <a:off x="8008304" y="3988561"/>
          <a:ext cx="2202493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2493">
                  <a:extLst>
                    <a:ext uri="{9D8B030D-6E8A-4147-A177-3AD203B41FA5}">
                      <a16:colId xmlns:a16="http://schemas.microsoft.com/office/drawing/2014/main" val="3385209766"/>
                    </a:ext>
                  </a:extLst>
                </a:gridCol>
              </a:tblGrid>
              <a:tr h="23173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Lucida Console" panose="020B0609040504020204" pitchFamily="49" charset="0"/>
                        </a:rPr>
                        <a:t>@itemportion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80794"/>
                  </a:ext>
                </a:extLst>
              </a:tr>
            </a:tbl>
          </a:graphicData>
        </a:graphic>
      </p:graphicFrame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5E57E22B-58CD-197E-C5A1-B4A48C3C601C}"/>
              </a:ext>
            </a:extLst>
          </p:cNvPr>
          <p:cNvSpPr/>
          <p:nvPr/>
        </p:nvSpPr>
        <p:spPr>
          <a:xfrm>
            <a:off x="9006214" y="3282863"/>
            <a:ext cx="190253" cy="7056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Verzweigung 12">
            <a:extLst>
              <a:ext uri="{FF2B5EF4-FFF2-40B4-BE49-F238E27FC236}">
                <a16:creationId xmlns:a16="http://schemas.microsoft.com/office/drawing/2014/main" id="{06096D57-0D61-38F5-7245-3EB6D7E241F0}"/>
              </a:ext>
            </a:extLst>
          </p:cNvPr>
          <p:cNvSpPr/>
          <p:nvPr/>
        </p:nvSpPr>
        <p:spPr>
          <a:xfrm>
            <a:off x="8008304" y="4465339"/>
            <a:ext cx="2202493" cy="57929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Rowcount</a:t>
            </a:r>
            <a:br>
              <a:rPr lang="en-US" sz="1200" dirty="0"/>
            </a:br>
            <a:r>
              <a:rPr lang="en-US" sz="1200" dirty="0"/>
              <a:t>&gt; 0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A3ECA1C-23F3-7BCA-B318-84DF764251D9}"/>
              </a:ext>
            </a:extLst>
          </p:cNvPr>
          <p:cNvSpPr txBox="1"/>
          <p:nvPr/>
        </p:nvSpPr>
        <p:spPr>
          <a:xfrm>
            <a:off x="8008304" y="5248405"/>
            <a:ext cx="220249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ucida Console" panose="020B0609040504020204" pitchFamily="49" charset="0"/>
              </a:rPr>
              <a:t>UPDATE @items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385A021-157F-7E3A-EDEB-58C36D649015}"/>
              </a:ext>
            </a:extLst>
          </p:cNvPr>
          <p:cNvSpPr txBox="1"/>
          <p:nvPr/>
        </p:nvSpPr>
        <p:spPr>
          <a:xfrm>
            <a:off x="8008304" y="5819954"/>
            <a:ext cx="220249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Lucida Console" panose="020B0609040504020204" pitchFamily="49" charset="0"/>
              </a:rPr>
              <a:t>DELETE </a:t>
            </a:r>
            <a:r>
              <a:rPr lang="en-US" sz="1200" dirty="0" err="1">
                <a:latin typeface="Lucida Console" panose="020B0609040504020204" pitchFamily="49" charset="0"/>
              </a:rPr>
              <a:t>dbo.jobqueue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D0F55E4-3729-8A2F-0386-6D35618613C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9109550" y="4293361"/>
            <a:ext cx="1" cy="17197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67789B00-2FD5-F579-84DE-DB6CDA13A47D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09551" y="5044635"/>
            <a:ext cx="0" cy="2037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29333CE4-D254-589E-6209-23F93211E07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109551" y="5525404"/>
            <a:ext cx="0" cy="29455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6C587442-1143-A237-8E13-CB0770929D72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 flipV="1">
            <a:off x="10210797" y="2825663"/>
            <a:ext cx="1" cy="3132791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5F5C0F3C-DDEA-14D5-E6B4-43C89B2BA9DB}"/>
              </a:ext>
            </a:extLst>
          </p:cNvPr>
          <p:cNvSpPr txBox="1"/>
          <p:nvPr/>
        </p:nvSpPr>
        <p:spPr>
          <a:xfrm>
            <a:off x="5822513" y="4570321"/>
            <a:ext cx="14342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Exit!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861CCB91-2A9E-238A-999F-9FAEC90F90B6}"/>
              </a:ext>
            </a:extLst>
          </p:cNvPr>
          <p:cNvCxnSpPr>
            <a:stCxn id="13" idx="1"/>
            <a:endCxn id="33" idx="3"/>
          </p:cNvCxnSpPr>
          <p:nvPr/>
        </p:nvCxnSpPr>
        <p:spPr>
          <a:xfrm flipH="1">
            <a:off x="7256742" y="4754987"/>
            <a:ext cx="75156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1EC673FD-27C7-C224-5EC3-1FD7CCE55AA6}"/>
              </a:ext>
            </a:extLst>
          </p:cNvPr>
          <p:cNvSpPr txBox="1"/>
          <p:nvPr/>
        </p:nvSpPr>
        <p:spPr>
          <a:xfrm>
            <a:off x="7256741" y="4507978"/>
            <a:ext cx="751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717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C02D4BB-8072-777B-D14E-94097CF6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SQL Code fast again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B6706FF-B331-CD2E-8F3E-92F77346C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6777718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Why is SQL optimization important?</a:t>
            </a:r>
          </a:p>
          <a:p>
            <a:pPr lvl="1"/>
            <a:r>
              <a:rPr lang="en-US" b="1" dirty="0"/>
              <a:t>Performance Improvement</a:t>
            </a:r>
          </a:p>
          <a:p>
            <a:pPr lvl="2"/>
            <a:r>
              <a:rPr lang="en-US" dirty="0"/>
              <a:t>Efficient SQL code enhances database performance by reducing execution time and resource consumption.</a:t>
            </a:r>
          </a:p>
          <a:p>
            <a:pPr lvl="1"/>
            <a:r>
              <a:rPr lang="en-US" b="1" dirty="0"/>
              <a:t>Resource Utilization</a:t>
            </a:r>
          </a:p>
          <a:p>
            <a:pPr lvl="2"/>
            <a:r>
              <a:rPr lang="en-US" dirty="0"/>
              <a:t>Optimized SQL queries use fewer system resources like CPU, memory, and disk I/O for better scaling.</a:t>
            </a:r>
          </a:p>
          <a:p>
            <a:pPr lvl="1"/>
            <a:r>
              <a:rPr lang="en-US" b="1" dirty="0"/>
              <a:t>Scalability</a:t>
            </a:r>
          </a:p>
          <a:p>
            <a:pPr lvl="2"/>
            <a:r>
              <a:rPr lang="en-US" dirty="0"/>
              <a:t>Efficiently written SQL code can better handle increased data volume and user load.</a:t>
            </a:r>
          </a:p>
          <a:p>
            <a:pPr lvl="1"/>
            <a:r>
              <a:rPr lang="en-US" b="1" dirty="0"/>
              <a:t>Cost Savings</a:t>
            </a:r>
          </a:p>
          <a:p>
            <a:pPr lvl="2"/>
            <a:r>
              <a:rPr lang="en-US" dirty="0"/>
              <a:t>Reduced resource usage translates to cost savings, especially in cloud environments.</a:t>
            </a:r>
          </a:p>
          <a:p>
            <a:pPr lvl="1"/>
            <a:r>
              <a:rPr lang="en-US" b="1" dirty="0"/>
              <a:t>Reliability and Stability</a:t>
            </a:r>
          </a:p>
          <a:p>
            <a:pPr lvl="2"/>
            <a:r>
              <a:rPr lang="en-US" dirty="0"/>
              <a:t>Efficient queries are less likely to cause unexpected issues, such as timeouts or server crashes.</a:t>
            </a:r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4EA7C144-7BD8-19D7-DDDF-3D5AFD667E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7580878" y="1665288"/>
            <a:ext cx="3924852" cy="390484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2279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C699F-2DAE-FFF7-C26F-700180B89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7B0E8-0E56-5C31-472F-69650F93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Preparation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C32869-D52A-6D3D-D1EE-11279636D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Demo Configuration</a:t>
            </a:r>
          </a:p>
          <a:p>
            <a:pPr lvl="1"/>
            <a:r>
              <a:rPr lang="en-US" dirty="0"/>
              <a:t>To demonstrate the problem, two tables (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</a:t>
            </a:r>
            <a:r>
              <a:rPr lang="en-US" b="1" dirty="0" err="1"/>
              <a:t>jobqueue</a:t>
            </a:r>
            <a:r>
              <a:rPr lang="en-US" b="1" dirty="0"/>
              <a:t>] </a:t>
            </a:r>
            <a:r>
              <a:rPr lang="en-US" dirty="0"/>
              <a:t>and </a:t>
            </a:r>
            <a:r>
              <a:rPr lang="en-US" b="1" dirty="0"/>
              <a:t>[</a:t>
            </a:r>
            <a:r>
              <a:rPr lang="en-US" b="1" dirty="0" err="1"/>
              <a:t>dbo</a:t>
            </a:r>
            <a:r>
              <a:rPr lang="en-US" b="1" dirty="0"/>
              <a:t>].[</a:t>
            </a:r>
            <a:r>
              <a:rPr lang="en-US" b="1" dirty="0" err="1"/>
              <a:t>runtime_statistics</a:t>
            </a:r>
            <a:r>
              <a:rPr lang="en-US" b="1" dirty="0"/>
              <a:t>]</a:t>
            </a:r>
            <a:r>
              <a:rPr lang="en-US" dirty="0"/>
              <a:t>) are used.</a:t>
            </a:r>
          </a:p>
          <a:p>
            <a:pPr lvl="1"/>
            <a:r>
              <a:rPr lang="en-US" dirty="0"/>
              <a:t>A stored procedure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jobqueue_delete</a:t>
            </a:r>
            <a:r>
              <a:rPr lang="en-US" dirty="0"/>
              <a:t>] handles the maintenance of the </a:t>
            </a:r>
            <a:r>
              <a:rPr lang="en-US" dirty="0" err="1"/>
              <a:t>the</a:t>
            </a:r>
            <a:r>
              <a:rPr lang="en-US" dirty="0"/>
              <a:t> table [</a:t>
            </a:r>
            <a:r>
              <a:rPr lang="en-US" dirty="0" err="1"/>
              <a:t>dbo</a:t>
            </a:r>
            <a:r>
              <a:rPr lang="en-US" dirty="0"/>
              <a:t>].[</a:t>
            </a:r>
            <a:r>
              <a:rPr lang="en-US" dirty="0" err="1"/>
              <a:t>jobqueue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The table [</a:t>
            </a:r>
            <a:r>
              <a:rPr lang="en-US" dirty="0" err="1"/>
              <a:t>dbo</a:t>
            </a:r>
            <a:r>
              <a:rPr lang="en-US" dirty="0"/>
              <a:t>].[runtimes] stores the measures after each improvement.</a:t>
            </a:r>
          </a:p>
          <a:p>
            <a:r>
              <a:rPr lang="en-US" b="1" dirty="0"/>
              <a:t>Demo Setup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01 - scenario 02 –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preparation.sql</a:t>
            </a:r>
            <a:r>
              <a:rPr lang="en-US" sz="2000" dirty="0"/>
              <a:t> </a:t>
            </a:r>
            <a:r>
              <a:rPr lang="en-US" dirty="0"/>
              <a:t>to prepare all table objects.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02 - scenario 02 – maintenance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procedure.sql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management procedure.</a:t>
            </a:r>
          </a:p>
          <a:p>
            <a:pPr lvl="1"/>
            <a:r>
              <a:rPr lang="en-US" dirty="0"/>
              <a:t>Execute the script 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03 - scenario 02 – stress </a:t>
            </a:r>
            <a:r>
              <a:rPr lang="en-US" sz="2000" b="1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query.sql</a:t>
            </a:r>
            <a:r>
              <a:rPr lang="en-US" sz="2000" b="1" dirty="0">
                <a:solidFill>
                  <a:schemeClr val="accent5"/>
                </a:solidFill>
                <a:latin typeface="Lucida Console" panose="020B0609040504020204" pitchFamily="49" charset="0"/>
              </a:rPr>
              <a:t> </a:t>
            </a:r>
            <a:r>
              <a:rPr lang="en-US" dirty="0"/>
              <a:t>to create the user defined function.</a:t>
            </a:r>
          </a:p>
        </p:txBody>
      </p:sp>
    </p:spTree>
    <p:extLst>
      <p:ext uri="{BB962C8B-B14F-4D97-AF65-F5344CB8AC3E}">
        <p14:creationId xmlns:p14="http://schemas.microsoft.com/office/powerpoint/2010/main" val="20030740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6953B-D112-0EE4-B5D9-109E1C46D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80FF80-3F3A-E4D1-D7C9-9F57E427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2 - Findings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36FC44-EAAA-0025-CE06-0EFA97018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To check for data existence, use EXISTS instead of COUNT. </a:t>
            </a:r>
          </a:p>
          <a:p>
            <a:r>
              <a:rPr lang="en-US" dirty="0"/>
              <a:t>Remove unnecessary code structures for better reading and performance</a:t>
            </a:r>
          </a:p>
          <a:p>
            <a:r>
              <a:rPr lang="en-US" dirty="0"/>
              <a:t>Check indexes on the table and remove non used indexes</a:t>
            </a:r>
          </a:p>
          <a:p>
            <a:r>
              <a:rPr lang="en-US" dirty="0"/>
              <a:t>For multi-process patterns try to partition the job itself.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75137C9-88A3-0A7D-13CB-EF8A299EAC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018DC007-FACB-0BF1-D04B-D3B91629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56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6D93B-3703-E8E8-F053-1AADE38AB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79AF0E1-DECA-8D1E-D597-B28D74A2B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#3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44DA691-F949-AD8F-2991-9B4E0309E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Think set based but not row based!</a:t>
            </a:r>
          </a:p>
        </p:txBody>
      </p:sp>
    </p:spTree>
    <p:extLst>
      <p:ext uri="{BB962C8B-B14F-4D97-AF65-F5344CB8AC3E}">
        <p14:creationId xmlns:p14="http://schemas.microsoft.com/office/powerpoint/2010/main" val="3673717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4A7AB-5887-E689-EF3D-0C13B141C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E804EB-0B5F-C3A2-B83C-89DE8E3D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F1F20B-142A-B813-F615-AC1860C904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management board wants to have on a daily basis a report by region for the last three orders from any customer placed in a given time range.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The development team created a stored procedure with two parameters:</a:t>
            </a:r>
          </a:p>
          <a:p>
            <a:pPr lvl="2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@date_from	DATE</a:t>
            </a:r>
          </a:p>
          <a:p>
            <a:pPr lvl="2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@date_to	DATE</a:t>
            </a:r>
            <a:endParaRPr lang="en-US" sz="1600" b="1" dirty="0"/>
          </a:p>
          <a:p>
            <a:r>
              <a:rPr lang="en-US" b="1" dirty="0"/>
              <a:t>Problem</a:t>
            </a:r>
          </a:p>
          <a:p>
            <a:pPr lvl="1"/>
            <a:r>
              <a:rPr lang="en-US" sz="1600" dirty="0"/>
              <a:t>The business complains about a bad performance of more than 40 seconds for the execution.</a:t>
            </a:r>
          </a:p>
          <a:p>
            <a:pPr lvl="1"/>
            <a:r>
              <a:rPr lang="en-US" sz="1600" dirty="0"/>
              <a:t>Sometimes the business is receiving timeout errors.</a:t>
            </a:r>
          </a:p>
        </p:txBody>
      </p:sp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4D6D888A-5D45-8F27-4C46-373B4E93650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7428944" y="1665288"/>
          <a:ext cx="4425014" cy="1295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6923">
                  <a:extLst>
                    <a:ext uri="{9D8B030D-6E8A-4147-A177-3AD203B41FA5}">
                      <a16:colId xmlns:a16="http://schemas.microsoft.com/office/drawing/2014/main" val="2608591251"/>
                    </a:ext>
                  </a:extLst>
                </a:gridCol>
                <a:gridCol w="1108797">
                  <a:extLst>
                    <a:ext uri="{9D8B030D-6E8A-4147-A177-3AD203B41FA5}">
                      <a16:colId xmlns:a16="http://schemas.microsoft.com/office/drawing/2014/main" val="2114112737"/>
                    </a:ext>
                  </a:extLst>
                </a:gridCol>
                <a:gridCol w="989556">
                  <a:extLst>
                    <a:ext uri="{9D8B030D-6E8A-4147-A177-3AD203B41FA5}">
                      <a16:colId xmlns:a16="http://schemas.microsoft.com/office/drawing/2014/main" val="3183205547"/>
                    </a:ext>
                  </a:extLst>
                </a:gridCol>
                <a:gridCol w="799738">
                  <a:extLst>
                    <a:ext uri="{9D8B030D-6E8A-4147-A177-3AD203B41FA5}">
                      <a16:colId xmlns:a16="http://schemas.microsoft.com/office/drawing/2014/main" val="2228659088"/>
                    </a:ext>
                  </a:extLst>
                </a:gridCol>
              </a:tblGrid>
              <a:tr h="223203">
                <a:tc gridSpan="4">
                  <a:txBody>
                    <a:bodyPr/>
                    <a:lstStyle/>
                    <a:p>
                      <a:r>
                        <a:rPr lang="en-US" sz="1100" dirty="0" err="1"/>
                        <a:t>dbo.persons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17535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uid_person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43677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2949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centralsapaccount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92998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ccc_aliasname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41324"/>
                  </a:ext>
                </a:extLst>
              </a:tr>
            </a:tbl>
          </a:graphicData>
        </a:graphic>
      </p:graphicFrame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1863C7D1-D217-24B9-5948-065DDD2ACBA3}"/>
              </a:ext>
            </a:extLst>
          </p:cNvPr>
          <p:cNvGraphicFramePr>
            <a:graphicFrameLocks/>
          </p:cNvGraphicFramePr>
          <p:nvPr/>
        </p:nvGraphicFramePr>
        <p:xfrm>
          <a:off x="7428944" y="3951288"/>
          <a:ext cx="4425013" cy="1295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6923">
                  <a:extLst>
                    <a:ext uri="{9D8B030D-6E8A-4147-A177-3AD203B41FA5}">
                      <a16:colId xmlns:a16="http://schemas.microsoft.com/office/drawing/2014/main" val="2608591251"/>
                    </a:ext>
                  </a:extLst>
                </a:gridCol>
                <a:gridCol w="1119396">
                  <a:extLst>
                    <a:ext uri="{9D8B030D-6E8A-4147-A177-3AD203B41FA5}">
                      <a16:colId xmlns:a16="http://schemas.microsoft.com/office/drawing/2014/main" val="2114112737"/>
                    </a:ext>
                  </a:extLst>
                </a:gridCol>
                <a:gridCol w="995819">
                  <a:extLst>
                    <a:ext uri="{9D8B030D-6E8A-4147-A177-3AD203B41FA5}">
                      <a16:colId xmlns:a16="http://schemas.microsoft.com/office/drawing/2014/main" val="3183205547"/>
                    </a:ext>
                  </a:extLst>
                </a:gridCol>
                <a:gridCol w="782875">
                  <a:extLst>
                    <a:ext uri="{9D8B030D-6E8A-4147-A177-3AD203B41FA5}">
                      <a16:colId xmlns:a16="http://schemas.microsoft.com/office/drawing/2014/main" val="2228659088"/>
                    </a:ext>
                  </a:extLst>
                </a:gridCol>
              </a:tblGrid>
              <a:tr h="223203">
                <a:tc gridSpan="4">
                  <a:txBody>
                    <a:bodyPr/>
                    <a:lstStyle/>
                    <a:p>
                      <a:r>
                        <a:rPr lang="en-US" sz="1100" dirty="0" err="1"/>
                        <a:t>dbo.sapusers</a:t>
                      </a:r>
                      <a:endParaRPr lang="en-US" sz="11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17535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uid_sapuser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43677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uid_person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52949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accnt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nvarchar(38)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NCI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892998"/>
                  </a:ext>
                </a:extLst>
              </a:tr>
              <a:tr h="223203">
                <a:tc>
                  <a:txBody>
                    <a:bodyPr/>
                    <a:lstStyle/>
                    <a:p>
                      <a:r>
                        <a:rPr lang="en-US" sz="1100" b="0" dirty="0" err="1"/>
                        <a:t>ccc_aliasname</a:t>
                      </a:r>
                      <a:endParaRPr 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841324"/>
                  </a:ext>
                </a:extLst>
              </a:tr>
            </a:tbl>
          </a:graphicData>
        </a:graphic>
      </p:graphicFrame>
      <p:sp>
        <p:nvSpPr>
          <p:cNvPr id="11" name="Rechteck 10">
            <a:extLst>
              <a:ext uri="{FF2B5EF4-FFF2-40B4-BE49-F238E27FC236}">
                <a16:creationId xmlns:a16="http://schemas.microsoft.com/office/drawing/2014/main" id="{2363C7C6-3958-DF4B-6596-595D5E837009}"/>
              </a:ext>
            </a:extLst>
          </p:cNvPr>
          <p:cNvSpPr/>
          <p:nvPr/>
        </p:nvSpPr>
        <p:spPr>
          <a:xfrm>
            <a:off x="7296411" y="2461364"/>
            <a:ext cx="132533" cy="2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E0282B3-AEFD-01E5-CB56-5FDFD53206DC}"/>
              </a:ext>
            </a:extLst>
          </p:cNvPr>
          <p:cNvSpPr/>
          <p:nvPr/>
        </p:nvSpPr>
        <p:spPr>
          <a:xfrm>
            <a:off x="7296411" y="2705622"/>
            <a:ext cx="132533" cy="2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F04DA2-9C7A-0790-2701-BE2EDF3E32A7}"/>
              </a:ext>
            </a:extLst>
          </p:cNvPr>
          <p:cNvSpPr/>
          <p:nvPr/>
        </p:nvSpPr>
        <p:spPr>
          <a:xfrm>
            <a:off x="7296410" y="4741102"/>
            <a:ext cx="132533" cy="2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67706087-2A82-DA1A-1054-4DA1B5E9CE64}"/>
              </a:ext>
            </a:extLst>
          </p:cNvPr>
          <p:cNvCxnSpPr>
            <a:stCxn id="13" idx="1"/>
            <a:endCxn id="12" idx="1"/>
          </p:cNvCxnSpPr>
          <p:nvPr/>
        </p:nvCxnSpPr>
        <p:spPr>
          <a:xfrm rot="10800000" flipH="1">
            <a:off x="7296409" y="2827751"/>
            <a:ext cx="1" cy="2035480"/>
          </a:xfrm>
          <a:prstGeom prst="bentConnector3">
            <a:avLst>
              <a:gd name="adj1" fmla="val -2286000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0900D8F8-407A-BD9C-E339-6FD550712F3C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 flipH="1" flipV="1">
            <a:off x="7296411" y="2583493"/>
            <a:ext cx="132532" cy="2279738"/>
          </a:xfrm>
          <a:prstGeom prst="bentConnector5">
            <a:avLst>
              <a:gd name="adj1" fmla="val 630876"/>
              <a:gd name="adj2" fmla="val 50000"/>
              <a:gd name="adj3" fmla="val 631637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68196C89-FB68-83F3-87F7-98207CA9EE6C}"/>
              </a:ext>
            </a:extLst>
          </p:cNvPr>
          <p:cNvSpPr txBox="1"/>
          <p:nvPr/>
        </p:nvSpPr>
        <p:spPr>
          <a:xfrm>
            <a:off x="6588690" y="3429000"/>
            <a:ext cx="49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7842470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EBCEA-418C-4E41-38F4-E652C8B05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2990E-D072-6E66-42F0-AC579618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3 - Findings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43101D-9209-0A9A-EA14-6723C5AC17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Avoid DDL commands outside of the table definition itself for Temporary Tables. This leads to recompiles!</a:t>
            </a:r>
          </a:p>
          <a:p>
            <a:r>
              <a:rPr lang="en-US" dirty="0"/>
              <a:t>Analyze the Query Store to identify useful indexes for better performance</a:t>
            </a:r>
          </a:p>
          <a:p>
            <a:r>
              <a:rPr lang="en-US" dirty="0"/>
              <a:t>Don’t use cursors because we want to process rows set based but not row based!</a:t>
            </a:r>
          </a:p>
          <a:p>
            <a:r>
              <a:rPr lang="en-US" dirty="0"/>
              <a:t>Try to write the process in ONE query for best performance.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0A65CA4-CDF5-A613-49F7-42CE3206F5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Inhaltsplatzhalter 5">
            <a:extLst>
              <a:ext uri="{FF2B5EF4-FFF2-40B4-BE49-F238E27FC236}">
                <a16:creationId xmlns:a16="http://schemas.microsoft.com/office/drawing/2014/main" id="{7793C559-65B3-CEF4-343A-858746828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188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ACC6-96EA-C153-2A83-E5AA993A8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B9EC098-F5FA-5FFD-BEB9-6DD20A2F5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Scenario #4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FA39534-FBA4-0E59-40BD-47079A6B5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Triggers, Functions, … - Exodus!</a:t>
            </a:r>
          </a:p>
        </p:txBody>
      </p:sp>
    </p:spTree>
    <p:extLst>
      <p:ext uri="{BB962C8B-B14F-4D97-AF65-F5344CB8AC3E}">
        <p14:creationId xmlns:p14="http://schemas.microsoft.com/office/powerpoint/2010/main" val="38918521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1164A-D2EA-1B0B-265C-E3F169681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828B6-3939-99CA-2F44-2AEEE9A3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4 – Problem Description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C3E07B-61DF-F752-9D8D-5CAC0C5126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Description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 customer's web shop runs without any complaints from customers during "normal" days.</a:t>
            </a:r>
          </a:p>
          <a:p>
            <a:pPr lvl="1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As soon as special sales promotions are started (e.g. Black Friday, fire sale, ...), the system's performance collapses and customers complain that it takes a long time for placing an order in the system.</a:t>
            </a:r>
            <a:endParaRPr lang="en-US" sz="1600" b="1" dirty="0"/>
          </a:p>
          <a:p>
            <a:r>
              <a:rPr lang="en-US" b="1" dirty="0"/>
              <a:t>Problem</a:t>
            </a:r>
          </a:p>
          <a:p>
            <a:pPr lvl="1"/>
            <a:r>
              <a:rPr lang="en-US" sz="1600" dirty="0"/>
              <a:t>During peak times, the system reacts very slowly and cannot be used in some cases.</a:t>
            </a:r>
          </a:p>
          <a:p>
            <a:pPr lvl="1"/>
            <a:r>
              <a:rPr lang="en-US" sz="1600" dirty="0"/>
              <a:t>Customers often abandon their purchase attempts in frustration.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332928D-6136-A674-3230-8BFBCF2BC251}"/>
              </a:ext>
            </a:extLst>
          </p:cNvPr>
          <p:cNvSpPr/>
          <p:nvPr/>
        </p:nvSpPr>
        <p:spPr>
          <a:xfrm>
            <a:off x="7296411" y="2461364"/>
            <a:ext cx="132533" cy="2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28A3C57-CE27-5266-E999-4F1C3B69D7D2}"/>
              </a:ext>
            </a:extLst>
          </p:cNvPr>
          <p:cNvSpPr/>
          <p:nvPr/>
        </p:nvSpPr>
        <p:spPr>
          <a:xfrm>
            <a:off x="7296411" y="2705622"/>
            <a:ext cx="132533" cy="2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886DAF-7384-928D-1CE6-D1247437628B}"/>
              </a:ext>
            </a:extLst>
          </p:cNvPr>
          <p:cNvSpPr/>
          <p:nvPr/>
        </p:nvSpPr>
        <p:spPr>
          <a:xfrm>
            <a:off x="7296410" y="4741102"/>
            <a:ext cx="132533" cy="244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8547F13-A422-D977-F94C-E9CED9F6599B}"/>
              </a:ext>
            </a:extLst>
          </p:cNvPr>
          <p:cNvSpPr txBox="1"/>
          <p:nvPr/>
        </p:nvSpPr>
        <p:spPr>
          <a:xfrm>
            <a:off x="6588690" y="3429000"/>
            <a:ext cx="49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4A8B1D8-8824-2686-9778-7AA1E8AE5B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8625" y="1665288"/>
            <a:ext cx="4572000" cy="4572000"/>
          </a:xfrm>
        </p:spPr>
      </p:pic>
    </p:spTree>
    <p:extLst>
      <p:ext uri="{BB962C8B-B14F-4D97-AF65-F5344CB8AC3E}">
        <p14:creationId xmlns:p14="http://schemas.microsoft.com/office/powerpoint/2010/main" val="29030322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DF256-CDD1-1B1C-1B64-A3E95A68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4 - Workload</a:t>
            </a:r>
          </a:p>
        </p:txBody>
      </p:sp>
      <p:pic>
        <p:nvPicPr>
          <p:cNvPr id="1026" name="Picture 2" descr="webshop icon Stock-Illustration | Adobe Stock">
            <a:extLst>
              <a:ext uri="{FF2B5EF4-FFF2-40B4-BE49-F238E27FC236}">
                <a16:creationId xmlns:a16="http://schemas.microsoft.com/office/drawing/2014/main" id="{E0C6257F-7582-F72B-7CFD-D9F097FF02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" t="2753" r="4145" b="3081"/>
          <a:stretch/>
        </p:blipFill>
        <p:spPr bwMode="auto">
          <a:xfrm>
            <a:off x="334965" y="1665288"/>
            <a:ext cx="873903" cy="90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ckoffice vector icon. vector filled flat symbol for mobile concept and  web design. Black filled glyph icon. Isolated sign, logo illustration.  Vector graphics. Stock-Vektorgrafik | Adobe Stock">
            <a:extLst>
              <a:ext uri="{FF2B5EF4-FFF2-40B4-BE49-F238E27FC236}">
                <a16:creationId xmlns:a16="http://schemas.microsoft.com/office/drawing/2014/main" id="{C4702702-2E15-5A6D-4C10-6B05B5B8B5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2" t="18790" r="21155" b="4945"/>
          <a:stretch/>
        </p:blipFill>
        <p:spPr bwMode="auto">
          <a:xfrm>
            <a:off x="334965" y="3429000"/>
            <a:ext cx="1023580" cy="132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190687F-6CA6-1E99-C290-A97D4EAB6056}"/>
              </a:ext>
            </a:extLst>
          </p:cNvPr>
          <p:cNvGrpSpPr/>
          <p:nvPr/>
        </p:nvGrpSpPr>
        <p:grpSpPr>
          <a:xfrm>
            <a:off x="2607042" y="2571750"/>
            <a:ext cx="1117873" cy="1379277"/>
            <a:chOff x="3535090" y="2571750"/>
            <a:chExt cx="1117873" cy="1379277"/>
          </a:xfrm>
        </p:grpSpPr>
        <p:pic>
          <p:nvPicPr>
            <p:cNvPr id="1030" name="Picture 6" descr="web server - Openclipart">
              <a:extLst>
                <a:ext uri="{FF2B5EF4-FFF2-40B4-BE49-F238E27FC236}">
                  <a16:creationId xmlns:a16="http://schemas.microsoft.com/office/drawing/2014/main" id="{2ADD5814-D3E2-4B15-2953-78BFAEAAF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5090" y="2571750"/>
              <a:ext cx="1074762" cy="1379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5EA3BE2A-4CE1-C18C-483A-45DE85F1DF05}"/>
                </a:ext>
              </a:extLst>
            </p:cNvPr>
            <p:cNvSpPr/>
            <p:nvPr/>
          </p:nvSpPr>
          <p:spPr>
            <a:xfrm>
              <a:off x="4572000" y="2571750"/>
              <a:ext cx="80963" cy="1262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BC915240-6448-FC65-A18E-2A7002150CE8}"/>
                </a:ext>
              </a:extLst>
            </p:cNvPr>
            <p:cNvSpPr/>
            <p:nvPr/>
          </p:nvSpPr>
          <p:spPr>
            <a:xfrm>
              <a:off x="4569370" y="3824821"/>
              <a:ext cx="80963" cy="1262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1014F3C-3F60-3D08-6DEC-89A467399346}"/>
                </a:ext>
              </a:extLst>
            </p:cNvPr>
            <p:cNvSpPr/>
            <p:nvPr/>
          </p:nvSpPr>
          <p:spPr>
            <a:xfrm>
              <a:off x="4572000" y="3191409"/>
              <a:ext cx="80963" cy="1262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CF16A1FD-2681-D7E8-7A64-E44D606F326B}"/>
              </a:ext>
            </a:extLst>
          </p:cNvPr>
          <p:cNvGrpSpPr/>
          <p:nvPr/>
        </p:nvGrpSpPr>
        <p:grpSpPr>
          <a:xfrm>
            <a:off x="7978348" y="2571750"/>
            <a:ext cx="968206" cy="1379277"/>
            <a:chOff x="7978348" y="2571750"/>
            <a:chExt cx="968206" cy="1379277"/>
          </a:xfrm>
        </p:grpSpPr>
        <p:sp>
          <p:nvSpPr>
            <p:cNvPr id="6" name="Zylinder 5">
              <a:extLst>
                <a:ext uri="{FF2B5EF4-FFF2-40B4-BE49-F238E27FC236}">
                  <a16:creationId xmlns:a16="http://schemas.microsoft.com/office/drawing/2014/main" id="{49B466F3-BB53-B2C3-3373-E5F7AFA2B5A2}"/>
                </a:ext>
              </a:extLst>
            </p:cNvPr>
            <p:cNvSpPr/>
            <p:nvPr/>
          </p:nvSpPr>
          <p:spPr>
            <a:xfrm>
              <a:off x="8072651" y="2571750"/>
              <a:ext cx="873903" cy="1379277"/>
            </a:xfrm>
            <a:prstGeom prst="can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SQL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E927C664-CCE1-11EC-2A54-6B8566CE6D57}"/>
                </a:ext>
              </a:extLst>
            </p:cNvPr>
            <p:cNvSpPr/>
            <p:nvPr/>
          </p:nvSpPr>
          <p:spPr>
            <a:xfrm>
              <a:off x="7980978" y="2571750"/>
              <a:ext cx="80963" cy="1262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462A0E80-15BC-A5EE-6B34-447A1000BC72}"/>
                </a:ext>
              </a:extLst>
            </p:cNvPr>
            <p:cNvSpPr/>
            <p:nvPr/>
          </p:nvSpPr>
          <p:spPr>
            <a:xfrm>
              <a:off x="7978348" y="3824821"/>
              <a:ext cx="80963" cy="1262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3F6DE8CC-010A-477A-AC6B-4AD8A53D1372}"/>
                </a:ext>
              </a:extLst>
            </p:cNvPr>
            <p:cNvSpPr/>
            <p:nvPr/>
          </p:nvSpPr>
          <p:spPr>
            <a:xfrm>
              <a:off x="7980978" y="3191409"/>
              <a:ext cx="80963" cy="1262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FF62822-DC5A-C836-D7D6-A11088200D31}"/>
              </a:ext>
            </a:extLst>
          </p:cNvPr>
          <p:cNvCxnSpPr>
            <a:stCxn id="8" idx="3"/>
            <a:endCxn id="12" idx="1"/>
          </p:cNvCxnSpPr>
          <p:nvPr/>
        </p:nvCxnSpPr>
        <p:spPr>
          <a:xfrm>
            <a:off x="3724915" y="2634853"/>
            <a:ext cx="425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0D7BFA6-19C3-77CE-7E52-4DAC75D28D2D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3724915" y="3254512"/>
            <a:ext cx="425606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7B558C1-4854-42EA-B917-A97B429E12A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722285" y="3874170"/>
            <a:ext cx="4242723" cy="1375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120FC17E-37AC-0FB3-2667-B12E40E4091D}"/>
              </a:ext>
            </a:extLst>
          </p:cNvPr>
          <p:cNvSpPr txBox="1"/>
          <p:nvPr/>
        </p:nvSpPr>
        <p:spPr>
          <a:xfrm>
            <a:off x="3735625" y="2316748"/>
            <a:ext cx="4242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Lucida Console" panose="020B0609040504020204" pitchFamily="49" charset="0"/>
              </a:rPr>
              <a:t>webshop.insert_order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7BA4003-7B39-2668-1289-D3803DDD0D1F}"/>
              </a:ext>
            </a:extLst>
          </p:cNvPr>
          <p:cNvSpPr txBox="1"/>
          <p:nvPr/>
        </p:nvSpPr>
        <p:spPr>
          <a:xfrm>
            <a:off x="3735625" y="2946735"/>
            <a:ext cx="4242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Lucida Console" panose="020B0609040504020204" pitchFamily="49" charset="0"/>
              </a:rPr>
              <a:t>webshop.update_order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8B5EBFC-076E-B1E9-A1D0-BAD4AC891F1D}"/>
              </a:ext>
            </a:extLst>
          </p:cNvPr>
          <p:cNvSpPr txBox="1"/>
          <p:nvPr/>
        </p:nvSpPr>
        <p:spPr>
          <a:xfrm>
            <a:off x="3735625" y="3576722"/>
            <a:ext cx="4242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Lucida Console" panose="020B0609040504020204" pitchFamily="49" charset="0"/>
              </a:rPr>
              <a:t>webshop.delete_order</a:t>
            </a:r>
            <a:endParaRPr lang="en-US" sz="1400" dirty="0">
              <a:latin typeface="Lucida Console" panose="020B0609040504020204" pitchFamily="49" charset="0"/>
            </a:endParaRPr>
          </a:p>
        </p:txBody>
      </p: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1E1C9D0E-7E83-CF29-8923-1C89559DB028}"/>
              </a:ext>
            </a:extLst>
          </p:cNvPr>
          <p:cNvCxnSpPr>
            <a:stCxn id="1026" idx="3"/>
            <a:endCxn id="1030" idx="1"/>
          </p:cNvCxnSpPr>
          <p:nvPr/>
        </p:nvCxnSpPr>
        <p:spPr>
          <a:xfrm>
            <a:off x="1208868" y="2118519"/>
            <a:ext cx="1398174" cy="1142870"/>
          </a:xfrm>
          <a:prstGeom prst="bentConnector3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A72182EF-87EF-45E1-2A22-CE50DAC523E0}"/>
              </a:ext>
            </a:extLst>
          </p:cNvPr>
          <p:cNvCxnSpPr>
            <a:stCxn id="1028" idx="3"/>
            <a:endCxn id="1030" idx="1"/>
          </p:cNvCxnSpPr>
          <p:nvPr/>
        </p:nvCxnSpPr>
        <p:spPr>
          <a:xfrm flipV="1">
            <a:off x="1358545" y="3261389"/>
            <a:ext cx="1248497" cy="828017"/>
          </a:xfrm>
          <a:prstGeom prst="bentConnector3">
            <a:avLst>
              <a:gd name="adj1" fmla="val 43988"/>
            </a:avLst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Microsoft SQL Server Agent im Data Warehouse Umfeld">
            <a:extLst>
              <a:ext uri="{FF2B5EF4-FFF2-40B4-BE49-F238E27FC236}">
                <a16:creationId xmlns:a16="http://schemas.microsoft.com/office/drawing/2014/main" id="{E49690CA-FF87-AB7A-FC91-DBAB21C0C4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7" r="31905"/>
          <a:stretch/>
        </p:blipFill>
        <p:spPr bwMode="auto">
          <a:xfrm>
            <a:off x="9372600" y="4158444"/>
            <a:ext cx="1442113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4F690970-2A06-B07B-6B2C-D2482B37E1A8}"/>
              </a:ext>
            </a:extLst>
          </p:cNvPr>
          <p:cNvSpPr txBox="1"/>
          <p:nvPr/>
        </p:nvSpPr>
        <p:spPr>
          <a:xfrm>
            <a:off x="9372600" y="5575110"/>
            <a:ext cx="144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Job Server</a:t>
            </a:r>
          </a:p>
        </p:txBody>
      </p:sp>
      <p:graphicFrame>
        <p:nvGraphicFramePr>
          <p:cNvPr id="35" name="Tabelle 34">
            <a:extLst>
              <a:ext uri="{FF2B5EF4-FFF2-40B4-BE49-F238E27FC236}">
                <a16:creationId xmlns:a16="http://schemas.microsoft.com/office/drawing/2014/main" id="{E5233D8E-CE11-6A7F-A6BC-B66825FD4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352475"/>
              </p:ext>
            </p:extLst>
          </p:nvPr>
        </p:nvGraphicFramePr>
        <p:xfrm>
          <a:off x="9372600" y="2568325"/>
          <a:ext cx="2484438" cy="1352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4438">
                  <a:extLst>
                    <a:ext uri="{9D8B030D-6E8A-4147-A177-3AD203B41FA5}">
                      <a16:colId xmlns:a16="http://schemas.microsoft.com/office/drawing/2014/main" val="2795893339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webshop.customers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01178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webshop.orders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99213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webshop.lineitems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885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04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6F7A4-5F53-E90B-7446-E689769D7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SQL Code fast again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515DFF-2B8F-A7B5-0A40-FF456E70CF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Objectives of this workshop</a:t>
            </a:r>
          </a:p>
          <a:p>
            <a:pPr lvl="1"/>
            <a:r>
              <a:rPr lang="en-US" dirty="0"/>
              <a:t>Identification of common SQL errors and their impact on performance.</a:t>
            </a:r>
          </a:p>
          <a:p>
            <a:pPr lvl="1"/>
            <a:r>
              <a:rPr lang="en-US" dirty="0"/>
              <a:t>Techniques to improve the efficiency of SQL queries.</a:t>
            </a:r>
          </a:p>
          <a:p>
            <a:pPr lvl="1"/>
            <a:r>
              <a:rPr lang="en-US" dirty="0"/>
              <a:t>Practical examples and best practices to improve performance.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BCF8D45-C542-224F-28BE-097C8ABB58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2211" y="1665288"/>
            <a:ext cx="5584825" cy="4204145"/>
          </a:xfr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747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2571BE5-B71D-FFFF-95F2-7563C3CE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Key Topics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F56D9F-9292-F522-0C69-FE07A8759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 and best practices</a:t>
            </a:r>
          </a:p>
          <a:p>
            <a:pPr lvl="1"/>
            <a:r>
              <a:rPr lang="en-US" dirty="0"/>
              <a:t>using analysis and optimization tools </a:t>
            </a:r>
          </a:p>
          <a:p>
            <a:pPr lvl="1"/>
            <a:r>
              <a:rPr lang="en-US" dirty="0"/>
              <a:t>recommendations for improving query speed.</a:t>
            </a:r>
          </a:p>
          <a:p>
            <a:r>
              <a:rPr lang="en-US" dirty="0"/>
              <a:t>Detecting bad SQL code</a:t>
            </a:r>
          </a:p>
          <a:p>
            <a:pPr lvl="1"/>
            <a:r>
              <a:rPr lang="en-US" dirty="0"/>
              <a:t>Identifying inefficient queries and potential performance bottlenecks.</a:t>
            </a:r>
          </a:p>
          <a:p>
            <a:r>
              <a:rPr lang="en-US" dirty="0"/>
              <a:t>Optimization techniques</a:t>
            </a:r>
          </a:p>
          <a:p>
            <a:pPr lvl="1"/>
            <a:r>
              <a:rPr lang="en-US" dirty="0"/>
              <a:t>reducing hardware resources (CPU / IO)</a:t>
            </a:r>
          </a:p>
          <a:p>
            <a:pPr lvl="1"/>
            <a:r>
              <a:rPr lang="en-US" dirty="0"/>
              <a:t>reducing redundant queries</a:t>
            </a:r>
          </a:p>
          <a:p>
            <a:pPr lvl="1"/>
            <a:r>
              <a:rPr lang="en-US" dirty="0"/>
              <a:t>avoiding unnecessary joins</a:t>
            </a:r>
          </a:p>
          <a:p>
            <a:pPr lvl="1"/>
            <a:r>
              <a:rPr lang="en-US" dirty="0"/>
              <a:t>Using indexes</a:t>
            </a:r>
          </a:p>
        </p:txBody>
      </p:sp>
    </p:spTree>
    <p:extLst>
      <p:ext uri="{BB962C8B-B14F-4D97-AF65-F5344CB8AC3E}">
        <p14:creationId xmlns:p14="http://schemas.microsoft.com/office/powerpoint/2010/main" val="79318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3DFBC-C4E2-717F-999C-96909B21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best practices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6514BD-55B9-A72B-9182-9C57614A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Query Store</a:t>
            </a:r>
          </a:p>
          <a:p>
            <a:r>
              <a:rPr lang="de-DE" dirty="0"/>
              <a:t>Performance Monitor / Resource Monitor</a:t>
            </a:r>
          </a:p>
          <a:p>
            <a:r>
              <a:rPr lang="de-DE" dirty="0"/>
              <a:t>Windows Admin Center</a:t>
            </a:r>
          </a:p>
          <a:p>
            <a:r>
              <a:rPr lang="de-DE" dirty="0"/>
              <a:t>Third Party Tools</a:t>
            </a:r>
          </a:p>
          <a:p>
            <a:pPr lvl="1"/>
            <a:r>
              <a:rPr lang="de-DE" dirty="0"/>
              <a:t>Redgate</a:t>
            </a:r>
          </a:p>
          <a:p>
            <a:pPr lvl="1"/>
            <a:r>
              <a:rPr lang="de-DE" dirty="0" err="1"/>
              <a:t>Idera</a:t>
            </a:r>
            <a:endParaRPr lang="de-DE" dirty="0"/>
          </a:p>
          <a:p>
            <a:pPr lvl="1"/>
            <a:r>
              <a:rPr lang="de-DE" dirty="0"/>
              <a:t>Solarwinds</a:t>
            </a:r>
          </a:p>
          <a:p>
            <a:pPr lvl="1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994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403FC54-5AB6-EB8E-C160-68BA7028BD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Query Store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261D61B-62E5-9230-0E65-F29FB6FC8A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Source Tool for Query Performance</a:t>
            </a:r>
          </a:p>
        </p:txBody>
      </p:sp>
    </p:spTree>
    <p:extLst>
      <p:ext uri="{BB962C8B-B14F-4D97-AF65-F5344CB8AC3E}">
        <p14:creationId xmlns:p14="http://schemas.microsoft.com/office/powerpoint/2010/main" val="2328171931"/>
      </p:ext>
    </p:extLst>
  </p:cSld>
  <p:clrMapOvr>
    <a:masterClrMapping/>
  </p:clrMapOvr>
</p:sld>
</file>

<file path=ppt/theme/theme1.xml><?xml version="1.0" encoding="utf-8"?>
<a:theme xmlns:a="http://schemas.openxmlformats.org/drawingml/2006/main" name="db-berater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" id="{85827739-E950-40BB-86D2-00AF6F3C8C72}" vid="{2B923C9B-446A-4E3F-A7F9-000C93CCE4E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db-berater</Template>
  <TotalTime>0</TotalTime>
  <Words>3811</Words>
  <Application>Microsoft Office PowerPoint</Application>
  <PresentationFormat>Breitbild</PresentationFormat>
  <Paragraphs>449</Paragraphs>
  <Slides>57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57</vt:i4>
      </vt:variant>
    </vt:vector>
  </HeadingPairs>
  <TitlesOfParts>
    <vt:vector size="67" baseType="lpstr">
      <vt:lpstr>-apple-system</vt:lpstr>
      <vt:lpstr>Aptos</vt:lpstr>
      <vt:lpstr>Arial</vt:lpstr>
      <vt:lpstr>Calibri</vt:lpstr>
      <vt:lpstr>Cascadia Mono</vt:lpstr>
      <vt:lpstr>Consolas</vt:lpstr>
      <vt:lpstr>Lucida Console</vt:lpstr>
      <vt:lpstr>Segoe UI</vt:lpstr>
      <vt:lpstr>verdana</vt:lpstr>
      <vt:lpstr>db-berater</vt:lpstr>
      <vt:lpstr>Performance optimization of badly written SQL code Enhancing Database Efficiency for Faster, More Scalable Applications</vt:lpstr>
      <vt:lpstr>Uwe Ricken db Berater GmbH</vt:lpstr>
      <vt:lpstr>Break Times</vt:lpstr>
      <vt:lpstr>Action List</vt:lpstr>
      <vt:lpstr>Make your SQL Code fast again</vt:lpstr>
      <vt:lpstr>Make your SQL Code fast again</vt:lpstr>
      <vt:lpstr>Key Topics</vt:lpstr>
      <vt:lpstr>Tools and best practices</vt:lpstr>
      <vt:lpstr>Query Store</vt:lpstr>
      <vt:lpstr>Query Store – Microsoft SQL Server</vt:lpstr>
      <vt:lpstr>Query Store – Recommended Settings</vt:lpstr>
      <vt:lpstr>Query Store – Hands On/Demo</vt:lpstr>
      <vt:lpstr>Performance Monitor Windows Admin Center</vt:lpstr>
      <vt:lpstr>Windows Admin Center vs. PerfMon</vt:lpstr>
      <vt:lpstr>Windows Admin Center – Hands On/Demo</vt:lpstr>
      <vt:lpstr>Scenario #1</vt:lpstr>
      <vt:lpstr>Scenario 1 – Problem Description</vt:lpstr>
      <vt:lpstr>Scenario 1 - Preparation</vt:lpstr>
      <vt:lpstr>Scenario 1 - Findings </vt:lpstr>
      <vt:lpstr>Scenario #2</vt:lpstr>
      <vt:lpstr>Scenario 2 – Problem Description</vt:lpstr>
      <vt:lpstr>Scenario 2 - Workflow</vt:lpstr>
      <vt:lpstr>Scenario 2 - Preparation</vt:lpstr>
      <vt:lpstr>Scenario 2 - Findings </vt:lpstr>
      <vt:lpstr>Scenario #3</vt:lpstr>
      <vt:lpstr>Scenario 2 – Problem Description</vt:lpstr>
      <vt:lpstr>Scenario 3 - Findings </vt:lpstr>
      <vt:lpstr>Performance optimization of badly written SQL code Enhancing Database Efficiency for Faster, More Scalable Applications</vt:lpstr>
      <vt:lpstr>Uwe Ricken db Berater GmbH</vt:lpstr>
      <vt:lpstr>Break Times</vt:lpstr>
      <vt:lpstr>Action List</vt:lpstr>
      <vt:lpstr>Make your SQL Code fast again</vt:lpstr>
      <vt:lpstr>Make your SQL Code fast again</vt:lpstr>
      <vt:lpstr>Key Topics</vt:lpstr>
      <vt:lpstr>Tools and best practices</vt:lpstr>
      <vt:lpstr>Query Store</vt:lpstr>
      <vt:lpstr>Query Store – Microsoft SQL Server</vt:lpstr>
      <vt:lpstr>Query Store – Recommended Settings</vt:lpstr>
      <vt:lpstr>Query Store – Hands On/Demo</vt:lpstr>
      <vt:lpstr>Performance Monitor Windows Admin Center</vt:lpstr>
      <vt:lpstr>Windows Admin Center vs. PerfMon</vt:lpstr>
      <vt:lpstr>Windows Admin Center – Hands On/Demo</vt:lpstr>
      <vt:lpstr>Scenario #1</vt:lpstr>
      <vt:lpstr>Scenario 1 – Problem Description</vt:lpstr>
      <vt:lpstr>Scenario 1 - Preparation</vt:lpstr>
      <vt:lpstr>Scenario 1 - Findings </vt:lpstr>
      <vt:lpstr>Scenario #2</vt:lpstr>
      <vt:lpstr>Scenario 2 – Problem Description</vt:lpstr>
      <vt:lpstr>Scenario 2 - Workflow</vt:lpstr>
      <vt:lpstr>Scenario 2 - Preparation</vt:lpstr>
      <vt:lpstr>Scenario 2 - Findings </vt:lpstr>
      <vt:lpstr>Scenario #3</vt:lpstr>
      <vt:lpstr>Scenario 3 – Problem Description</vt:lpstr>
      <vt:lpstr>Scenario 3 - Findings </vt:lpstr>
      <vt:lpstr>Scenario #4</vt:lpstr>
      <vt:lpstr>Scenario 4 – Problem Description</vt:lpstr>
      <vt:lpstr>Scenario 4 - Workload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Uwe Ricken</dc:creator>
  <cp:lastModifiedBy>Uwe Ricken</cp:lastModifiedBy>
  <cp:revision>1</cp:revision>
  <dcterms:created xsi:type="dcterms:W3CDTF">2024-11-09T16:26:01Z</dcterms:created>
  <dcterms:modified xsi:type="dcterms:W3CDTF">2025-01-02T14:54:26Z</dcterms:modified>
</cp:coreProperties>
</file>