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A221-8B2F-4BFC-91BF-B713F423C77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EAF3-C3A2-4D4B-A355-AC767E3E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568351430698975372713509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7B23-E090-47DE-82A7-6E0A9728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144" y="0"/>
            <a:ext cx="5912528" cy="852256"/>
          </a:xfrm>
        </p:spPr>
        <p:txBody>
          <a:bodyPr>
            <a:normAutofit fontScale="90000"/>
          </a:bodyPr>
          <a:lstStyle/>
          <a:p>
            <a:r>
              <a:rPr lang="en-US" dirty="0"/>
              <a:t>CS 7496 – Perfect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D1503-F8D9-426E-9D96-E94492D8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6225" y="6473964"/>
            <a:ext cx="4515775" cy="3840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Dibyendu</a:t>
            </a:r>
            <a:r>
              <a:rPr lang="en-US" dirty="0"/>
              <a:t> Mondal and Anna Greene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5A491D-251E-49A9-A262-1984981FB96F}"/>
              </a:ext>
            </a:extLst>
          </p:cNvPr>
          <p:cNvSpPr txBox="1">
            <a:spLocks/>
          </p:cNvSpPr>
          <p:nvPr/>
        </p:nvSpPr>
        <p:spPr>
          <a:xfrm>
            <a:off x="356586" y="1038686"/>
            <a:ext cx="11113364" cy="533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100" dirty="0"/>
              <a:t>Determine state of platform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100" dirty="0"/>
              <a:t>Scan </a:t>
            </a:r>
            <a:r>
              <a:rPr lang="en-US" sz="3100" dirty="0" err="1"/>
              <a:t>mInputSensor</a:t>
            </a:r>
            <a:r>
              <a:rPr lang="en-US" sz="3100" dirty="0"/>
              <a:t> image for particular pixel color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100" dirty="0"/>
              <a:t>Time it is closest and farthest away to calculate speed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100" dirty="0"/>
              <a:t>Give the character momentum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100" dirty="0"/>
              <a:t>Added constraints on the shoulder and elbow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100" dirty="0"/>
              <a:t>Applied torque to the thigh, shin, and hand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100" dirty="0"/>
              <a:t>Calculate when to jump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000" dirty="0"/>
              <a:t>Character has enough forward momentum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100" dirty="0"/>
              <a:t>Platform is approaching</a:t>
            </a:r>
          </a:p>
        </p:txBody>
      </p:sp>
      <p:pic>
        <p:nvPicPr>
          <p:cNvPr id="5" name="Picture 4" descr="cid:5683514306989753727135098">
            <a:extLst>
              <a:ext uri="{FF2B5EF4-FFF2-40B4-BE49-F238E27FC236}">
                <a16:creationId xmlns:a16="http://schemas.microsoft.com/office/drawing/2014/main" id="{D40D0ACB-D9A9-46A7-8670-D43B365E25A8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39" r="13995"/>
          <a:stretch>
            <a:fillRect/>
          </a:stretch>
        </p:blipFill>
        <p:spPr bwMode="auto">
          <a:xfrm>
            <a:off x="9148439" y="2790825"/>
            <a:ext cx="2686975" cy="3028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20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 7496 – Perfect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7496 – Perfect 10</dc:title>
  <dc:creator>Greene, Anna K</dc:creator>
  <cp:lastModifiedBy>Greene, Anna K</cp:lastModifiedBy>
  <cp:revision>5</cp:revision>
  <dcterms:created xsi:type="dcterms:W3CDTF">2018-11-29T02:32:11Z</dcterms:created>
  <dcterms:modified xsi:type="dcterms:W3CDTF">2018-11-29T03:14:35Z</dcterms:modified>
</cp:coreProperties>
</file>