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1" r:id="rId2"/>
    <p:sldId id="486" r:id="rId3"/>
    <p:sldId id="510" r:id="rId4"/>
    <p:sldId id="511" r:id="rId5"/>
    <p:sldId id="504" r:id="rId6"/>
    <p:sldId id="505" r:id="rId7"/>
    <p:sldId id="506" r:id="rId8"/>
    <p:sldId id="512" r:id="rId9"/>
    <p:sldId id="513" r:id="rId10"/>
    <p:sldId id="503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CA"/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89637" autoAdjust="0"/>
  </p:normalViewPr>
  <p:slideViewPr>
    <p:cSldViewPr>
      <p:cViewPr varScale="1">
        <p:scale>
          <a:sx n="69" d="100"/>
          <a:sy n="69" d="100"/>
        </p:scale>
        <p:origin x="-1696" y="-104"/>
      </p:cViewPr>
      <p:guideLst>
        <p:guide orient="horz" pos="213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t" anchorCtr="0" compatLnSpc="1"/>
          <a:lstStyle>
            <a:lvl1pPr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t" anchorCtr="0" compatLnSpc="1"/>
          <a:lstStyle>
            <a:lvl1pPr algn="r"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b" anchorCtr="0" compatLnSpc="1"/>
          <a:lstStyle>
            <a:lvl1pPr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b" anchorCtr="0" compatLnSpc="1"/>
          <a:lstStyle>
            <a:lvl1pPr algn="r" defTabSz="966470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57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t" anchorCtr="0" compatLnSpc="1"/>
          <a:lstStyle>
            <a:lvl1pPr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t" anchorCtr="0" compatLnSpc="1"/>
          <a:lstStyle>
            <a:lvl1pPr algn="r"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b" anchorCtr="0" compatLnSpc="1"/>
          <a:lstStyle>
            <a:lvl1pPr defTabSz="966470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6" tIns="48328" rIns="96656" bIns="48328" numCol="1" anchor="b" anchorCtr="0" compatLnSpc="1"/>
          <a:lstStyle>
            <a:lvl1pPr algn="r" defTabSz="966470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0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62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68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Intro to AI, Georgia Tech © Jim Rehg 2018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1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Team member names and roles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dirty="0"/>
              <a:t>Part 6: </a:t>
            </a:r>
            <a:r>
              <a:rPr lang="en-US" dirty="0" smtClean="0"/>
              <a:t>Custom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10668000" cy="50292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you did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Why and where you think it should provide an improvement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Results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Why it did or did not achieve the improvement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966470"/>
          </a:xfrm>
        </p:spPr>
        <p:txBody>
          <a:bodyPr/>
          <a:lstStyle/>
          <a:p>
            <a:r>
              <a:rPr lang="en-US" sz="2800" dirty="0"/>
              <a:t>Part 2: Sliding Window </a:t>
            </a:r>
            <a:r>
              <a:rPr lang="en-US" sz="2800" dirty="0" smtClean="0"/>
              <a:t>Activity Detection </a:t>
            </a:r>
            <a:r>
              <a:rPr lang="en-US" sz="2800" dirty="0"/>
              <a:t>from 3D </a:t>
            </a:r>
            <a:r>
              <a:rPr lang="en-US" sz="2800" dirty="0" err="1" smtClean="0"/>
              <a:t>Accel</a:t>
            </a:r>
            <a:r>
              <a:rPr lang="en-US" sz="2800" dirty="0" smtClean="0"/>
              <a:t>. </a:t>
            </a:r>
            <a:r>
              <a:rPr lang="en-US" sz="2800" dirty="0"/>
              <a:t>Wrist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mplementation (e.</a:t>
            </a:r>
            <a:r>
              <a:rPr lang="en-US" dirty="0" smtClean="0"/>
              <a:t>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Weighted F-Scores and confusion matrices for locomotion and activity recognition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sz="2800" dirty="0"/>
              <a:t>Part </a:t>
            </a:r>
            <a:r>
              <a:rPr lang="en-US" sz="2800" dirty="0" smtClean="0"/>
              <a:t>3: </a:t>
            </a:r>
            <a:r>
              <a:rPr lang="en-US" sz="2800" dirty="0"/>
              <a:t>Sliding Window </a:t>
            </a:r>
            <a:r>
              <a:rPr lang="en-US" sz="2800" dirty="0" smtClean="0"/>
              <a:t>Activity Detection </a:t>
            </a:r>
            <a:r>
              <a:rPr lang="en-US" sz="2800" dirty="0"/>
              <a:t>from </a:t>
            </a:r>
            <a:r>
              <a:rPr lang="en-US" sz="2800" dirty="0" smtClean="0"/>
              <a:t>IMU Wrist </a:t>
            </a:r>
            <a:r>
              <a:rPr lang="en-US" sz="2800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mplementation (e.</a:t>
            </a:r>
            <a:r>
              <a:rPr lang="en-US" dirty="0" smtClean="0"/>
              <a:t>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Weighted F-Scores and confusion matrices for locomotion and activity recognition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4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sz="2800" dirty="0"/>
              <a:t>Part </a:t>
            </a:r>
            <a:r>
              <a:rPr lang="en-US" sz="2800" dirty="0" smtClean="0"/>
              <a:t>4: </a:t>
            </a:r>
            <a:r>
              <a:rPr lang="en-US" sz="2800" dirty="0"/>
              <a:t>Sliding Window </a:t>
            </a:r>
            <a:r>
              <a:rPr lang="en-US" sz="2800" dirty="0" smtClean="0"/>
              <a:t>Activity Detection </a:t>
            </a:r>
            <a:r>
              <a:rPr lang="en-US" sz="2800" dirty="0"/>
              <a:t>from </a:t>
            </a:r>
            <a:r>
              <a:rPr lang="en-US" sz="2800" dirty="0" smtClean="0"/>
              <a:t>Full-Body Sensors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mplementation (e.</a:t>
            </a:r>
            <a:r>
              <a:rPr lang="en-US" dirty="0" smtClean="0"/>
              <a:t>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Weighted F-Scores and confusion matrices for locomotion and activity recognition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4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sz="2400" dirty="0"/>
              <a:t>Part </a:t>
            </a:r>
            <a:r>
              <a:rPr lang="en-US" sz="2400" dirty="0" smtClean="0"/>
              <a:t>5a: </a:t>
            </a:r>
            <a:r>
              <a:rPr lang="en-US" sz="2400" dirty="0"/>
              <a:t>Feature Extraction for Activity Detection - Mean Absolute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Implementation (e.g.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Weighted F-Scores and confusion matrices for locomotion and activity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sz="2400" dirty="0"/>
              <a:t>Part </a:t>
            </a:r>
            <a:r>
              <a:rPr lang="en-US" sz="2400" dirty="0" smtClean="0"/>
              <a:t>5b: </a:t>
            </a:r>
            <a:r>
              <a:rPr lang="en-US" sz="2400" dirty="0"/>
              <a:t>Feature Extraction for Activity Detection - RMS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Implementation (e.g.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Weighted F-Scores and confusion matrices for locomotion and activity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10668000" cy="966470"/>
          </a:xfrm>
        </p:spPr>
        <p:txBody>
          <a:bodyPr/>
          <a:lstStyle/>
          <a:p>
            <a:r>
              <a:rPr lang="en-US" sz="2400" dirty="0"/>
              <a:t>Part </a:t>
            </a:r>
            <a:r>
              <a:rPr lang="en-US" sz="2400" dirty="0" smtClean="0"/>
              <a:t>5c: </a:t>
            </a:r>
            <a:r>
              <a:rPr lang="en-US" sz="2400" dirty="0"/>
              <a:t>Feature Extraction for Activity Detection -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Implementation (e.g.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Weighted F-Scores and confusion matrices for locomotion and activity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11277600" cy="966470"/>
          </a:xfrm>
        </p:spPr>
        <p:txBody>
          <a:bodyPr/>
          <a:lstStyle/>
          <a:p>
            <a:r>
              <a:rPr lang="en-US" sz="2400" dirty="0"/>
              <a:t>Part </a:t>
            </a:r>
            <a:r>
              <a:rPr lang="en-US" sz="2400" dirty="0" smtClean="0"/>
              <a:t>5d: </a:t>
            </a:r>
            <a:r>
              <a:rPr lang="en-US" sz="2400" dirty="0"/>
              <a:t>Feature Extraction for Activity Detection –Relative </a:t>
            </a:r>
            <a:r>
              <a:rPr lang="en-US" sz="2400" dirty="0" smtClean="0"/>
              <a:t>Power in Freq. Band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Classifier choice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Implementation (e.g. what library was used)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Weighted F-Scores and confusion matrices for locomotion and activity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49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did your classifier do?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it compare with the baseline metrics given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Why you think your classifier performed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0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733</TotalTime>
  <Words>320</Words>
  <Application>Microsoft Macintosh PowerPoint</Application>
  <PresentationFormat>Custom</PresentationFormat>
  <Paragraphs>77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Team Name</vt:lpstr>
      <vt:lpstr>Part 2: Sliding Window Activity Detection from 3D Accel. Wrist Sensors</vt:lpstr>
      <vt:lpstr>Part 3: Sliding Window Activity Detection from IMU Wrist Sensors</vt:lpstr>
      <vt:lpstr>Part 4: Sliding Window Activity Detection from Full-Body Sensors</vt:lpstr>
      <vt:lpstr>Part 5a: Feature Extraction for Activity Detection - Mean Absolute Deviation</vt:lpstr>
      <vt:lpstr>Part 5b: Feature Extraction for Activity Detection - RMS Value</vt:lpstr>
      <vt:lpstr>Part 5c: Feature Extraction for Activity Detection - Standard Deviation</vt:lpstr>
      <vt:lpstr>Part 5d: Feature Extraction for Activity Detection –Relative Power in Freq. Band</vt:lpstr>
      <vt:lpstr>Analysis of Performance</vt:lpstr>
      <vt:lpstr>Part 6: Custom Detector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elsa  ayala</cp:lastModifiedBy>
  <cp:revision>299</cp:revision>
  <dcterms:created xsi:type="dcterms:W3CDTF">2004-08-29T23:15:00Z</dcterms:created>
  <dcterms:modified xsi:type="dcterms:W3CDTF">2018-04-23T02:52:54Z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