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55"/>
  </p:notesMasterIdLst>
  <p:sldIdLst>
    <p:sldId id="256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304" r:id="rId24"/>
    <p:sldId id="275" r:id="rId25"/>
    <p:sldId id="276" r:id="rId26"/>
    <p:sldId id="277" r:id="rId27"/>
    <p:sldId id="305" r:id="rId28"/>
    <p:sldId id="306" r:id="rId29"/>
    <p:sldId id="278" r:id="rId30"/>
    <p:sldId id="279" r:id="rId31"/>
    <p:sldId id="280" r:id="rId32"/>
    <p:sldId id="281" r:id="rId33"/>
    <p:sldId id="282" r:id="rId34"/>
    <p:sldId id="283" r:id="rId35"/>
    <p:sldId id="302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7" r:id="rId49"/>
    <p:sldId id="298" r:id="rId50"/>
    <p:sldId id="299" r:id="rId51"/>
    <p:sldId id="303" r:id="rId52"/>
    <p:sldId id="300" r:id="rId53"/>
    <p:sldId id="301" r:id="rId54"/>
  </p:sldIdLst>
  <p:sldSz cx="12192000" cy="6858000"/>
  <p:notesSz cx="70104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F3CC7-DA1C-42CA-941C-07047E1AB61C}" v="105" dt="2023-05-02T22:02:53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microsoft.com/office/2015/10/relationships/revisionInfo" Target="revisionInfo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viewProps" Target="view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rito Ramos" userId="1639a37e-c4c9-4d70-b5e8-36e3a92539bc" providerId="ADAL" clId="{412F3CC7-DA1C-42CA-941C-07047E1AB61C}"/>
    <pc:docChg chg="custSel modSld">
      <pc:chgData name="David Brito Ramos" userId="1639a37e-c4c9-4d70-b5e8-36e3a92539bc" providerId="ADAL" clId="{412F3CC7-DA1C-42CA-941C-07047E1AB61C}" dt="2023-05-02T22:08:20.668" v="112" actId="12788"/>
      <pc:docMkLst>
        <pc:docMk/>
      </pc:docMkLst>
      <pc:sldChg chg="modSp mod">
        <pc:chgData name="David Brito Ramos" userId="1639a37e-c4c9-4d70-b5e8-36e3a92539bc" providerId="ADAL" clId="{412F3CC7-DA1C-42CA-941C-07047E1AB61C}" dt="2023-05-02T22:08:20.668" v="112" actId="12788"/>
        <pc:sldMkLst>
          <pc:docMk/>
          <pc:sldMk cId="0" sldId="301"/>
        </pc:sldMkLst>
        <pc:spChg chg="mod">
          <ac:chgData name="David Brito Ramos" userId="1639a37e-c4c9-4d70-b5e8-36e3a92539bc" providerId="ADAL" clId="{412F3CC7-DA1C-42CA-941C-07047E1AB61C}" dt="2023-05-02T22:08:20.668" v="112" actId="12788"/>
          <ac:spMkLst>
            <pc:docMk/>
            <pc:sldMk cId="0" sldId="301"/>
            <ac:spMk id="2" creationId="{FBA7EDBF-D353-2823-B7A9-333433110112}"/>
          </ac:spMkLst>
        </pc:spChg>
        <pc:spChg chg="mod">
          <ac:chgData name="David Brito Ramos" userId="1639a37e-c4c9-4d70-b5e8-36e3a92539bc" providerId="ADAL" clId="{412F3CC7-DA1C-42CA-941C-07047E1AB61C}" dt="2023-05-02T22:08:13.125" v="110" actId="12788"/>
          <ac:spMkLst>
            <pc:docMk/>
            <pc:sldMk cId="0" sldId="301"/>
            <ac:spMk id="425" creationId="{00000000-0000-0000-0000-000000000000}"/>
          </ac:spMkLst>
        </pc:spChg>
      </pc:sldChg>
    </pc:docChg>
  </pc:docChgLst>
  <pc:docChgLst>
    <pc:chgData name="David" userId="1639a37e-c4c9-4d70-b5e8-36e3a92539bc" providerId="ADAL" clId="{412F3CC7-DA1C-42CA-941C-07047E1AB61C}"/>
    <pc:docChg chg="undo custSel addSld delSld modSld modMainMaster">
      <pc:chgData name="David" userId="1639a37e-c4c9-4d70-b5e8-36e3a92539bc" providerId="ADAL" clId="{412F3CC7-DA1C-42CA-941C-07047E1AB61C}" dt="2023-04-02T21:04:11.017" v="854" actId="208"/>
      <pc:docMkLst>
        <pc:docMk/>
      </pc:docMkLst>
      <pc:sldChg chg="modSp mod modTransition modNotesTx">
        <pc:chgData name="David" userId="1639a37e-c4c9-4d70-b5e8-36e3a92539bc" providerId="ADAL" clId="{412F3CC7-DA1C-42CA-941C-07047E1AB61C}" dt="2023-04-02T21:03:08.358" v="850" actId="14100"/>
        <pc:sldMkLst>
          <pc:docMk/>
          <pc:sldMk cId="0" sldId="256"/>
        </pc:sldMkLst>
        <pc:spChg chg="mod">
          <ac:chgData name="David" userId="1639a37e-c4c9-4d70-b5e8-36e3a92539bc" providerId="ADAL" clId="{412F3CC7-DA1C-42CA-941C-07047E1AB61C}" dt="2023-04-02T21:03:08.358" v="850" actId="14100"/>
          <ac:spMkLst>
            <pc:docMk/>
            <pc:sldMk cId="0" sldId="256"/>
            <ac:spMk id="272" creationId="{00000000-0000-0000-0000-000000000000}"/>
          </ac:spMkLst>
        </pc:spChg>
        <pc:spChg chg="mod">
          <ac:chgData name="David" userId="1639a37e-c4c9-4d70-b5e8-36e3a92539bc" providerId="ADAL" clId="{412F3CC7-DA1C-42CA-941C-07047E1AB61C}" dt="2023-04-02T21:02:43.960" v="847" actId="14100"/>
          <ac:spMkLst>
            <pc:docMk/>
            <pc:sldMk cId="0" sldId="256"/>
            <ac:spMk id="273" creationId="{00000000-0000-0000-0000-000000000000}"/>
          </ac:spMkLst>
        </pc:spChg>
      </pc:sldChg>
      <pc:sldChg chg="modSp mod modTransition">
        <pc:chgData name="David" userId="1639a37e-c4c9-4d70-b5e8-36e3a92539bc" providerId="ADAL" clId="{412F3CC7-DA1C-42CA-941C-07047E1AB61C}" dt="2023-04-02T21:02:43.297" v="846" actId="2711"/>
        <pc:sldMkLst>
          <pc:docMk/>
          <pc:sldMk cId="0" sldId="258"/>
        </pc:sldMkLst>
        <pc:spChg chg="mod">
          <ac:chgData name="David" userId="1639a37e-c4c9-4d70-b5e8-36e3a92539bc" providerId="ADAL" clId="{412F3CC7-DA1C-42CA-941C-07047E1AB61C}" dt="2023-04-02T21:02:43.297" v="846" actId="2711"/>
          <ac:spMkLst>
            <pc:docMk/>
            <pc:sldMk cId="0" sldId="258"/>
            <ac:spMk id="276" creationId="{00000000-0000-0000-0000-000000000000}"/>
          </ac:spMkLst>
        </pc:spChg>
        <pc:spChg chg="mod">
          <ac:chgData name="David" userId="1639a37e-c4c9-4d70-b5e8-36e3a92539bc" providerId="ADAL" clId="{412F3CC7-DA1C-42CA-941C-07047E1AB61C}" dt="2023-04-02T20:59:27.112" v="844" actId="2711"/>
          <ac:spMkLst>
            <pc:docMk/>
            <pc:sldMk cId="0" sldId="258"/>
            <ac:spMk id="277" creationId="{00000000-0000-0000-0000-000000000000}"/>
          </ac:spMkLst>
        </pc:spChg>
      </pc:sldChg>
      <pc:sldChg chg="del modTransition">
        <pc:chgData name="David" userId="1639a37e-c4c9-4d70-b5e8-36e3a92539bc" providerId="ADAL" clId="{412F3CC7-DA1C-42CA-941C-07047E1AB61C}" dt="2023-03-17T22:43:35.064" v="364" actId="47"/>
        <pc:sldMkLst>
          <pc:docMk/>
          <pc:sldMk cId="0" sldId="259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60"/>
        </pc:sldMkLst>
      </pc:sldChg>
      <pc:sldChg chg="modSp mod modTransition">
        <pc:chgData name="David" userId="1639a37e-c4c9-4d70-b5e8-36e3a92539bc" providerId="ADAL" clId="{412F3CC7-DA1C-42CA-941C-07047E1AB61C}" dt="2023-04-02T21:03:19.190" v="851" actId="113"/>
        <pc:sldMkLst>
          <pc:docMk/>
          <pc:sldMk cId="0" sldId="261"/>
        </pc:sldMkLst>
        <pc:spChg chg="mod">
          <ac:chgData name="David" userId="1639a37e-c4c9-4d70-b5e8-36e3a92539bc" providerId="ADAL" clId="{412F3CC7-DA1C-42CA-941C-07047E1AB61C}" dt="2023-04-02T21:03:19.190" v="851" actId="113"/>
          <ac:spMkLst>
            <pc:docMk/>
            <pc:sldMk cId="0" sldId="261"/>
            <ac:spMk id="283" creationId="{00000000-0000-0000-0000-000000000000}"/>
          </ac:spMkLst>
        </pc:spChg>
      </pc:sldChg>
      <pc:sldChg chg="modSp mod modTransition">
        <pc:chgData name="David" userId="1639a37e-c4c9-4d70-b5e8-36e3a92539bc" providerId="ADAL" clId="{412F3CC7-DA1C-42CA-941C-07047E1AB61C}" dt="2023-03-17T22:44:16.714" v="368" actId="20577"/>
        <pc:sldMkLst>
          <pc:docMk/>
          <pc:sldMk cId="0" sldId="262"/>
        </pc:sldMkLst>
        <pc:spChg chg="mod">
          <ac:chgData name="David" userId="1639a37e-c4c9-4d70-b5e8-36e3a92539bc" providerId="ADAL" clId="{412F3CC7-DA1C-42CA-941C-07047E1AB61C}" dt="2023-03-17T22:44:16.714" v="368" actId="20577"/>
          <ac:spMkLst>
            <pc:docMk/>
            <pc:sldMk cId="0" sldId="262"/>
            <ac:spMk id="285" creationId="{00000000-0000-0000-0000-000000000000}"/>
          </ac:spMkLst>
        </pc:spChg>
      </pc:sldChg>
      <pc:sldChg chg="modTransition">
        <pc:chgData name="David" userId="1639a37e-c4c9-4d70-b5e8-36e3a92539bc" providerId="ADAL" clId="{412F3CC7-DA1C-42CA-941C-07047E1AB61C}" dt="2023-03-17T22:45:41.007" v="372"/>
        <pc:sldMkLst>
          <pc:docMk/>
          <pc:sldMk cId="0" sldId="263"/>
        </pc:sldMkLst>
      </pc:sldChg>
      <pc:sldChg chg="modSp mod modTransition">
        <pc:chgData name="David" userId="1639a37e-c4c9-4d70-b5e8-36e3a92539bc" providerId="ADAL" clId="{412F3CC7-DA1C-42CA-941C-07047E1AB61C}" dt="2023-03-17T22:45:41.007" v="372"/>
        <pc:sldMkLst>
          <pc:docMk/>
          <pc:sldMk cId="0" sldId="264"/>
        </pc:sldMkLst>
        <pc:spChg chg="mod">
          <ac:chgData name="David" userId="1639a37e-c4c9-4d70-b5e8-36e3a92539bc" providerId="ADAL" clId="{412F3CC7-DA1C-42CA-941C-07047E1AB61C}" dt="2023-03-17T22:45:14.229" v="371" actId="207"/>
          <ac:spMkLst>
            <pc:docMk/>
            <pc:sldMk cId="0" sldId="264"/>
            <ac:spMk id="289" creationId="{00000000-0000-0000-0000-000000000000}"/>
          </ac:spMkLst>
        </pc:spChg>
      </pc:sldChg>
      <pc:sldChg chg="modSp mod modTransition modNotesTx">
        <pc:chgData name="David" userId="1639a37e-c4c9-4d70-b5e8-36e3a92539bc" providerId="ADAL" clId="{412F3CC7-DA1C-42CA-941C-07047E1AB61C}" dt="2023-03-17T22:45:41.007" v="372"/>
        <pc:sldMkLst>
          <pc:docMk/>
          <pc:sldMk cId="0" sldId="265"/>
        </pc:sldMkLst>
        <pc:spChg chg="mod">
          <ac:chgData name="David" userId="1639a37e-c4c9-4d70-b5e8-36e3a92539bc" providerId="ADAL" clId="{412F3CC7-DA1C-42CA-941C-07047E1AB61C}" dt="2023-03-17T22:45:05.213" v="370" actId="207"/>
          <ac:spMkLst>
            <pc:docMk/>
            <pc:sldMk cId="0" sldId="265"/>
            <ac:spMk id="291" creationId="{00000000-0000-0000-0000-000000000000}"/>
          </ac:spMkLst>
        </pc:spChg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66"/>
        </pc:sldMkLst>
      </pc:sldChg>
      <pc:sldChg chg="modSp mod modTransition">
        <pc:chgData name="David" userId="1639a37e-c4c9-4d70-b5e8-36e3a92539bc" providerId="ADAL" clId="{412F3CC7-DA1C-42CA-941C-07047E1AB61C}" dt="2023-03-17T22:51:13.707" v="375" actId="20577"/>
        <pc:sldMkLst>
          <pc:docMk/>
          <pc:sldMk cId="0" sldId="267"/>
        </pc:sldMkLst>
        <pc:spChg chg="mod">
          <ac:chgData name="David" userId="1639a37e-c4c9-4d70-b5e8-36e3a92539bc" providerId="ADAL" clId="{412F3CC7-DA1C-42CA-941C-07047E1AB61C}" dt="2023-03-17T22:51:13.707" v="375" actId="20577"/>
          <ac:spMkLst>
            <pc:docMk/>
            <pc:sldMk cId="0" sldId="267"/>
            <ac:spMk id="296" creationId="{00000000-0000-0000-0000-000000000000}"/>
          </ac:spMkLst>
        </pc:spChg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68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69"/>
        </pc:sldMkLst>
      </pc:sldChg>
      <pc:sldChg chg="modSp mod modTransition">
        <pc:chgData name="David" userId="1639a37e-c4c9-4d70-b5e8-36e3a92539bc" providerId="ADAL" clId="{412F3CC7-DA1C-42CA-941C-07047E1AB61C}" dt="2023-04-02T21:04:11.017" v="854" actId="208"/>
        <pc:sldMkLst>
          <pc:docMk/>
          <pc:sldMk cId="0" sldId="270"/>
        </pc:sldMkLst>
        <pc:cxnChg chg="mod">
          <ac:chgData name="David" userId="1639a37e-c4c9-4d70-b5e8-36e3a92539bc" providerId="ADAL" clId="{412F3CC7-DA1C-42CA-941C-07047E1AB61C}" dt="2023-04-02T21:04:11.017" v="854" actId="208"/>
          <ac:cxnSpMkLst>
            <pc:docMk/>
            <pc:sldMk cId="0" sldId="270"/>
            <ac:cxnSpMk id="5" creationId="{359D8442-03C1-4F29-9165-152F44AFD554}"/>
          </ac:cxnSpMkLst>
        </pc:cxnChg>
      </pc:sldChg>
      <pc:sldChg chg="addSp modSp mod modTransition">
        <pc:chgData name="David" userId="1639a37e-c4c9-4d70-b5e8-36e3a92539bc" providerId="ADAL" clId="{412F3CC7-DA1C-42CA-941C-07047E1AB61C}" dt="2023-03-17T22:41:13.354" v="363"/>
        <pc:sldMkLst>
          <pc:docMk/>
          <pc:sldMk cId="0" sldId="271"/>
        </pc:sldMkLst>
        <pc:spChg chg="add mod">
          <ac:chgData name="David" userId="1639a37e-c4c9-4d70-b5e8-36e3a92539bc" providerId="ADAL" clId="{412F3CC7-DA1C-42CA-941C-07047E1AB61C}" dt="2023-03-17T22:32:01.949" v="260" actId="14100"/>
          <ac:spMkLst>
            <pc:docMk/>
            <pc:sldMk cId="0" sldId="271"/>
            <ac:spMk id="2" creationId="{48A6FDFE-A826-D54A-EC85-41C534F05A72}"/>
          </ac:spMkLst>
        </pc:spChg>
        <pc:spChg chg="mod">
          <ac:chgData name="David" userId="1639a37e-c4c9-4d70-b5e8-36e3a92539bc" providerId="ADAL" clId="{412F3CC7-DA1C-42CA-941C-07047E1AB61C}" dt="2023-03-17T22:32:05.973" v="261" actId="1076"/>
          <ac:spMkLst>
            <pc:docMk/>
            <pc:sldMk cId="0" sldId="271"/>
            <ac:spMk id="336" creationId="{00000000-0000-0000-0000-000000000000}"/>
          </ac:spMkLst>
        </pc:spChg>
        <pc:spChg chg="mod">
          <ac:chgData name="David" userId="1639a37e-c4c9-4d70-b5e8-36e3a92539bc" providerId="ADAL" clId="{412F3CC7-DA1C-42CA-941C-07047E1AB61C}" dt="2023-03-17T22:31:34.536" v="246" actId="1076"/>
          <ac:spMkLst>
            <pc:docMk/>
            <pc:sldMk cId="0" sldId="271"/>
            <ac:spMk id="337" creationId="{00000000-0000-0000-0000-000000000000}"/>
          </ac:spMkLst>
        </pc:spChg>
        <pc:spChg chg="mod">
          <ac:chgData name="David" userId="1639a37e-c4c9-4d70-b5e8-36e3a92539bc" providerId="ADAL" clId="{412F3CC7-DA1C-42CA-941C-07047E1AB61C}" dt="2023-03-17T22:32:11.482" v="263" actId="14100"/>
          <ac:spMkLst>
            <pc:docMk/>
            <pc:sldMk cId="0" sldId="271"/>
            <ac:spMk id="338" creationId="{00000000-0000-0000-0000-000000000000}"/>
          </ac:spMkLst>
        </pc:spChg>
      </pc:sldChg>
      <pc:sldChg chg="addSp modSp mod modTransition">
        <pc:chgData name="David" userId="1639a37e-c4c9-4d70-b5e8-36e3a92539bc" providerId="ADAL" clId="{412F3CC7-DA1C-42CA-941C-07047E1AB61C}" dt="2023-03-17T22:41:13.354" v="363"/>
        <pc:sldMkLst>
          <pc:docMk/>
          <pc:sldMk cId="0" sldId="272"/>
        </pc:sldMkLst>
        <pc:spChg chg="add mod">
          <ac:chgData name="David" userId="1639a37e-c4c9-4d70-b5e8-36e3a92539bc" providerId="ADAL" clId="{412F3CC7-DA1C-42CA-941C-07047E1AB61C}" dt="2023-03-17T22:32:57.129" v="301" actId="1035"/>
          <ac:spMkLst>
            <pc:docMk/>
            <pc:sldMk cId="0" sldId="272"/>
            <ac:spMk id="2" creationId="{98E55683-875F-61FE-BECB-3865BD5882D6}"/>
          </ac:spMkLst>
        </pc:spChg>
        <pc:spChg chg="mod">
          <ac:chgData name="David" userId="1639a37e-c4c9-4d70-b5e8-36e3a92539bc" providerId="ADAL" clId="{412F3CC7-DA1C-42CA-941C-07047E1AB61C}" dt="2023-03-17T22:32:18.222" v="265" actId="1076"/>
          <ac:spMkLst>
            <pc:docMk/>
            <pc:sldMk cId="0" sldId="272"/>
            <ac:spMk id="340" creationId="{00000000-0000-0000-0000-000000000000}"/>
          </ac:spMkLst>
        </pc:spChg>
        <pc:spChg chg="mod">
          <ac:chgData name="David" userId="1639a37e-c4c9-4d70-b5e8-36e3a92539bc" providerId="ADAL" clId="{412F3CC7-DA1C-42CA-941C-07047E1AB61C}" dt="2022-09-27T15:38:51.053" v="131" actId="20577"/>
          <ac:spMkLst>
            <pc:docMk/>
            <pc:sldMk cId="0" sldId="272"/>
            <ac:spMk id="341" creationId="{00000000-0000-0000-0000-000000000000}"/>
          </ac:spMkLst>
        </pc:spChg>
        <pc:spChg chg="mod">
          <ac:chgData name="David" userId="1639a37e-c4c9-4d70-b5e8-36e3a92539bc" providerId="ADAL" clId="{412F3CC7-DA1C-42CA-941C-07047E1AB61C}" dt="2023-03-17T22:32:24.862" v="290" actId="1037"/>
          <ac:spMkLst>
            <pc:docMk/>
            <pc:sldMk cId="0" sldId="272"/>
            <ac:spMk id="342" creationId="{00000000-0000-0000-0000-000000000000}"/>
          </ac:spMkLst>
        </pc:spChg>
        <pc:spChg chg="mod">
          <ac:chgData name="David" userId="1639a37e-c4c9-4d70-b5e8-36e3a92539bc" providerId="ADAL" clId="{412F3CC7-DA1C-42CA-941C-07047E1AB61C}" dt="2023-03-17T22:32:38.252" v="292" actId="14100"/>
          <ac:spMkLst>
            <pc:docMk/>
            <pc:sldMk cId="0" sldId="272"/>
            <ac:spMk id="343" creationId="{00000000-0000-0000-0000-000000000000}"/>
          </ac:spMkLst>
        </pc:spChg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73"/>
        </pc:sldMkLst>
      </pc:sldChg>
      <pc:sldChg chg="modSp mod modTransition">
        <pc:chgData name="David" userId="1639a37e-c4c9-4d70-b5e8-36e3a92539bc" providerId="ADAL" clId="{412F3CC7-DA1C-42CA-941C-07047E1AB61C}" dt="2023-03-31T21:55:53.390" v="376" actId="1076"/>
        <pc:sldMkLst>
          <pc:docMk/>
          <pc:sldMk cId="0" sldId="274"/>
        </pc:sldMkLst>
        <pc:spChg chg="mod">
          <ac:chgData name="David" userId="1639a37e-c4c9-4d70-b5e8-36e3a92539bc" providerId="ADAL" clId="{412F3CC7-DA1C-42CA-941C-07047E1AB61C}" dt="2023-03-31T21:55:53.390" v="376" actId="1076"/>
          <ac:spMkLst>
            <pc:docMk/>
            <pc:sldMk cId="0" sldId="274"/>
            <ac:spMk id="7" creationId="{7E2C4420-AF52-44B8-B9FC-3CF188FD7A76}"/>
          </ac:spMkLst>
        </pc:spChg>
        <pc:spChg chg="mod">
          <ac:chgData name="David" userId="1639a37e-c4c9-4d70-b5e8-36e3a92539bc" providerId="ADAL" clId="{412F3CC7-DA1C-42CA-941C-07047E1AB61C}" dt="2022-09-27T15:39:46.292" v="144" actId="20577"/>
          <ac:spMkLst>
            <pc:docMk/>
            <pc:sldMk cId="0" sldId="274"/>
            <ac:spMk id="346" creationId="{00000000-0000-0000-0000-000000000000}"/>
          </ac:spMkLst>
        </pc:spChg>
        <pc:graphicFrameChg chg="mod">
          <ac:chgData name="David" userId="1639a37e-c4c9-4d70-b5e8-36e3a92539bc" providerId="ADAL" clId="{412F3CC7-DA1C-42CA-941C-07047E1AB61C}" dt="2023-03-31T21:55:53.390" v="376" actId="1076"/>
          <ac:graphicFrameMkLst>
            <pc:docMk/>
            <pc:sldMk cId="0" sldId="274"/>
            <ac:graphicFrameMk id="3" creationId="{81688FA9-D210-40CA-9593-D0C31F853CBF}"/>
          </ac:graphicFrameMkLst>
        </pc:graphicFrameChg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75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76"/>
        </pc:sldMkLst>
      </pc:sldChg>
      <pc:sldChg chg="modSp mod modTransition">
        <pc:chgData name="David" userId="1639a37e-c4c9-4d70-b5e8-36e3a92539bc" providerId="ADAL" clId="{412F3CC7-DA1C-42CA-941C-07047E1AB61C}" dt="2023-03-31T22:12:22.091" v="709" actId="20577"/>
        <pc:sldMkLst>
          <pc:docMk/>
          <pc:sldMk cId="0" sldId="277"/>
        </pc:sldMkLst>
        <pc:spChg chg="mod">
          <ac:chgData name="David" userId="1639a37e-c4c9-4d70-b5e8-36e3a92539bc" providerId="ADAL" clId="{412F3CC7-DA1C-42CA-941C-07047E1AB61C}" dt="2023-03-31T22:12:22.091" v="709" actId="20577"/>
          <ac:spMkLst>
            <pc:docMk/>
            <pc:sldMk cId="0" sldId="277"/>
            <ac:spMk id="354" creationId="{00000000-0000-0000-0000-000000000000}"/>
          </ac:spMkLst>
        </pc:spChg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78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79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80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81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82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83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84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85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86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87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88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89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90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91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92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93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94"/>
        </pc:sldMkLst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295"/>
        </pc:sldMkLst>
      </pc:sldChg>
      <pc:sldChg chg="modSp mod modTransition">
        <pc:chgData name="David" userId="1639a37e-c4c9-4d70-b5e8-36e3a92539bc" providerId="ADAL" clId="{412F3CC7-DA1C-42CA-941C-07047E1AB61C}" dt="2023-04-01T01:35:48.822" v="741" actId="1036"/>
        <pc:sldMkLst>
          <pc:docMk/>
          <pc:sldMk cId="0" sldId="297"/>
        </pc:sldMkLst>
        <pc:spChg chg="mod">
          <ac:chgData name="David" userId="1639a37e-c4c9-4d70-b5e8-36e3a92539bc" providerId="ADAL" clId="{412F3CC7-DA1C-42CA-941C-07047E1AB61C}" dt="2023-04-01T01:35:48.822" v="741" actId="1036"/>
          <ac:spMkLst>
            <pc:docMk/>
            <pc:sldMk cId="0" sldId="297"/>
            <ac:spMk id="412" creationId="{00000000-0000-0000-0000-000000000000}"/>
          </ac:spMkLst>
        </pc:spChg>
      </pc:sldChg>
      <pc:sldChg chg="modSp mod modTransition">
        <pc:chgData name="David" userId="1639a37e-c4c9-4d70-b5e8-36e3a92539bc" providerId="ADAL" clId="{412F3CC7-DA1C-42CA-941C-07047E1AB61C}" dt="2023-03-17T22:41:13.354" v="363"/>
        <pc:sldMkLst>
          <pc:docMk/>
          <pc:sldMk cId="0" sldId="298"/>
        </pc:sldMkLst>
        <pc:spChg chg="mod">
          <ac:chgData name="David" userId="1639a37e-c4c9-4d70-b5e8-36e3a92539bc" providerId="ADAL" clId="{412F3CC7-DA1C-42CA-941C-07047E1AB61C}" dt="2022-09-27T15:27:35.641" v="7" actId="20577"/>
          <ac:spMkLst>
            <pc:docMk/>
            <pc:sldMk cId="0" sldId="298"/>
            <ac:spMk id="414" creationId="{00000000-0000-0000-0000-000000000000}"/>
          </ac:spMkLst>
        </pc:spChg>
        <pc:spChg chg="mod">
          <ac:chgData name="David" userId="1639a37e-c4c9-4d70-b5e8-36e3a92539bc" providerId="ADAL" clId="{412F3CC7-DA1C-42CA-941C-07047E1AB61C}" dt="2022-09-27T15:28:31.229" v="9" actId="20577"/>
          <ac:spMkLst>
            <pc:docMk/>
            <pc:sldMk cId="0" sldId="298"/>
            <ac:spMk id="415" creationId="{00000000-0000-0000-0000-000000000000}"/>
          </ac:spMkLst>
        </pc:spChg>
        <pc:spChg chg="mod">
          <ac:chgData name="David" userId="1639a37e-c4c9-4d70-b5e8-36e3a92539bc" providerId="ADAL" clId="{412F3CC7-DA1C-42CA-941C-07047E1AB61C}" dt="2022-09-27T15:28:34.191" v="11" actId="20577"/>
          <ac:spMkLst>
            <pc:docMk/>
            <pc:sldMk cId="0" sldId="298"/>
            <ac:spMk id="416" creationId="{00000000-0000-0000-0000-000000000000}"/>
          </ac:spMkLst>
        </pc:spChg>
      </pc:sldChg>
      <pc:sldChg chg="modSp mod modTransition">
        <pc:chgData name="David" userId="1639a37e-c4c9-4d70-b5e8-36e3a92539bc" providerId="ADAL" clId="{412F3CC7-DA1C-42CA-941C-07047E1AB61C}" dt="2023-03-17T22:41:13.354" v="363"/>
        <pc:sldMkLst>
          <pc:docMk/>
          <pc:sldMk cId="0" sldId="299"/>
        </pc:sldMkLst>
        <pc:spChg chg="mod">
          <ac:chgData name="David" userId="1639a37e-c4c9-4d70-b5e8-36e3a92539bc" providerId="ADAL" clId="{412F3CC7-DA1C-42CA-941C-07047E1AB61C}" dt="2022-09-27T15:29:22.027" v="38" actId="1036"/>
          <ac:spMkLst>
            <pc:docMk/>
            <pc:sldMk cId="0" sldId="299"/>
            <ac:spMk id="419" creationId="{00000000-0000-0000-0000-000000000000}"/>
          </ac:spMkLst>
        </pc:spChg>
        <pc:spChg chg="mod">
          <ac:chgData name="David" userId="1639a37e-c4c9-4d70-b5e8-36e3a92539bc" providerId="ADAL" clId="{412F3CC7-DA1C-42CA-941C-07047E1AB61C}" dt="2022-09-27T15:29:26.863" v="44" actId="1035"/>
          <ac:spMkLst>
            <pc:docMk/>
            <pc:sldMk cId="0" sldId="299"/>
            <ac:spMk id="420" creationId="{00000000-0000-0000-0000-000000000000}"/>
          </ac:spMkLst>
        </pc:spChg>
        <pc:picChg chg="mod">
          <ac:chgData name="David" userId="1639a37e-c4c9-4d70-b5e8-36e3a92539bc" providerId="ADAL" clId="{412F3CC7-DA1C-42CA-941C-07047E1AB61C}" dt="2022-09-27T15:29:34.965" v="46" actId="14100"/>
          <ac:picMkLst>
            <pc:docMk/>
            <pc:sldMk cId="0" sldId="299"/>
            <ac:picMk id="421" creationId="{00000000-0000-0000-0000-000000000000}"/>
          </ac:picMkLst>
        </pc:picChg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0" sldId="300"/>
        </pc:sldMkLst>
      </pc:sldChg>
      <pc:sldChg chg="addSp delSp modSp mod modTransition">
        <pc:chgData name="David" userId="1639a37e-c4c9-4d70-b5e8-36e3a92539bc" providerId="ADAL" clId="{412F3CC7-DA1C-42CA-941C-07047E1AB61C}" dt="2023-03-17T22:41:13.354" v="363"/>
        <pc:sldMkLst>
          <pc:docMk/>
          <pc:sldMk cId="0" sldId="301"/>
        </pc:sldMkLst>
        <pc:spChg chg="add del mod">
          <ac:chgData name="David" userId="1639a37e-c4c9-4d70-b5e8-36e3a92539bc" providerId="ADAL" clId="{412F3CC7-DA1C-42CA-941C-07047E1AB61C}" dt="2022-09-27T15:31:07.549" v="48" actId="478"/>
          <ac:spMkLst>
            <pc:docMk/>
            <pc:sldMk cId="0" sldId="301"/>
            <ac:spMk id="2" creationId="{272CF1D7-091D-0AD6-9AE3-3B602EB4CA6E}"/>
          </ac:spMkLst>
        </pc:spChg>
        <pc:spChg chg="add mod">
          <ac:chgData name="David" userId="1639a37e-c4c9-4d70-b5e8-36e3a92539bc" providerId="ADAL" clId="{412F3CC7-DA1C-42CA-941C-07047E1AB61C}" dt="2022-10-03T19:36:49.476" v="163" actId="20577"/>
          <ac:spMkLst>
            <pc:docMk/>
            <pc:sldMk cId="0" sldId="301"/>
            <ac:spMk id="2" creationId="{FBA7EDBF-D353-2823-B7A9-333433110112}"/>
          </ac:spMkLst>
        </pc:spChg>
        <pc:spChg chg="add del mod">
          <ac:chgData name="David" userId="1639a37e-c4c9-4d70-b5e8-36e3a92539bc" providerId="ADAL" clId="{412F3CC7-DA1C-42CA-941C-07047E1AB61C}" dt="2022-09-27T15:31:27.640" v="49" actId="478"/>
          <ac:spMkLst>
            <pc:docMk/>
            <pc:sldMk cId="0" sldId="301"/>
            <ac:spMk id="3" creationId="{7D3CE81D-9EE3-5020-FAD6-91D5F0A44836}"/>
          </ac:spMkLst>
        </pc:spChg>
        <pc:spChg chg="add del mod">
          <ac:chgData name="David" userId="1639a37e-c4c9-4d70-b5e8-36e3a92539bc" providerId="ADAL" clId="{412F3CC7-DA1C-42CA-941C-07047E1AB61C}" dt="2022-09-27T15:31:27.640" v="49" actId="478"/>
          <ac:spMkLst>
            <pc:docMk/>
            <pc:sldMk cId="0" sldId="301"/>
            <ac:spMk id="4" creationId="{A2FB5926-DCC1-E8E4-5124-BB92682D5AA7}"/>
          </ac:spMkLst>
        </pc:spChg>
        <pc:spChg chg="mod">
          <ac:chgData name="David" userId="1639a37e-c4c9-4d70-b5e8-36e3a92539bc" providerId="ADAL" clId="{412F3CC7-DA1C-42CA-941C-07047E1AB61C}" dt="2022-09-27T18:27:22.992" v="146" actId="1076"/>
          <ac:spMkLst>
            <pc:docMk/>
            <pc:sldMk cId="0" sldId="301"/>
            <ac:spMk id="425" creationId="{00000000-0000-0000-0000-000000000000}"/>
          </ac:spMkLst>
        </pc:spChg>
      </pc:sldChg>
      <pc:sldChg chg="modTransition">
        <pc:chgData name="David" userId="1639a37e-c4c9-4d70-b5e8-36e3a92539bc" providerId="ADAL" clId="{412F3CC7-DA1C-42CA-941C-07047E1AB61C}" dt="2023-03-17T22:41:13.354" v="363"/>
        <pc:sldMkLst>
          <pc:docMk/>
          <pc:sldMk cId="769679437" sldId="302"/>
        </pc:sldMkLst>
      </pc:sldChg>
      <pc:sldChg chg="modSp mod modTransition">
        <pc:chgData name="David" userId="1639a37e-c4c9-4d70-b5e8-36e3a92539bc" providerId="ADAL" clId="{412F3CC7-DA1C-42CA-941C-07047E1AB61C}" dt="2023-03-17T22:41:13.354" v="363"/>
        <pc:sldMkLst>
          <pc:docMk/>
          <pc:sldMk cId="3725420381" sldId="303"/>
        </pc:sldMkLst>
        <pc:spChg chg="mod">
          <ac:chgData name="David" userId="1639a37e-c4c9-4d70-b5e8-36e3a92539bc" providerId="ADAL" clId="{412F3CC7-DA1C-42CA-941C-07047E1AB61C}" dt="2022-09-26T22:35:20.855" v="6" actId="20577"/>
          <ac:spMkLst>
            <pc:docMk/>
            <pc:sldMk cId="3725420381" sldId="303"/>
            <ac:spMk id="420" creationId="{00000000-0000-0000-0000-000000000000}"/>
          </ac:spMkLst>
        </pc:spChg>
      </pc:sldChg>
      <pc:sldChg chg="addSp delSp modSp add mod modTransition">
        <pc:chgData name="David" userId="1639a37e-c4c9-4d70-b5e8-36e3a92539bc" providerId="ADAL" clId="{412F3CC7-DA1C-42CA-941C-07047E1AB61C}" dt="2023-03-31T21:56:39.481" v="469" actId="20577"/>
        <pc:sldMkLst>
          <pc:docMk/>
          <pc:sldMk cId="1345548577" sldId="304"/>
        </pc:sldMkLst>
        <pc:spChg chg="add mod">
          <ac:chgData name="David" userId="1639a37e-c4c9-4d70-b5e8-36e3a92539bc" providerId="ADAL" clId="{412F3CC7-DA1C-42CA-941C-07047E1AB61C}" dt="2023-03-31T21:56:07.458" v="386" actId="14100"/>
          <ac:spMkLst>
            <pc:docMk/>
            <pc:sldMk cId="1345548577" sldId="304"/>
            <ac:spMk id="3" creationId="{E9EBA393-827C-225C-2542-0B0844EFBD9D}"/>
          </ac:spMkLst>
        </pc:spChg>
        <pc:spChg chg="add del">
          <ac:chgData name="David" userId="1639a37e-c4c9-4d70-b5e8-36e3a92539bc" providerId="ADAL" clId="{412F3CC7-DA1C-42CA-941C-07047E1AB61C}" dt="2023-03-17T22:34:11.488" v="324" actId="478"/>
          <ac:spMkLst>
            <pc:docMk/>
            <pc:sldMk cId="1345548577" sldId="304"/>
            <ac:spMk id="4" creationId="{5F75F45A-8E19-40CE-BA47-363F6670AFF4}"/>
          </ac:spMkLst>
        </pc:spChg>
        <pc:spChg chg="del mod">
          <ac:chgData name="David" userId="1639a37e-c4c9-4d70-b5e8-36e3a92539bc" providerId="ADAL" clId="{412F3CC7-DA1C-42CA-941C-07047E1AB61C}" dt="2023-03-17T22:34:10.481" v="323" actId="478"/>
          <ac:spMkLst>
            <pc:docMk/>
            <pc:sldMk cId="1345548577" sldId="304"/>
            <ac:spMk id="7" creationId="{7E2C4420-AF52-44B8-B9FC-3CF188FD7A76}"/>
          </ac:spMkLst>
        </pc:spChg>
        <pc:spChg chg="mod">
          <ac:chgData name="David" userId="1639a37e-c4c9-4d70-b5e8-36e3a92539bc" providerId="ADAL" clId="{412F3CC7-DA1C-42CA-941C-07047E1AB61C}" dt="2023-03-31T21:56:39.481" v="469" actId="20577"/>
          <ac:spMkLst>
            <pc:docMk/>
            <pc:sldMk cId="1345548577" sldId="304"/>
            <ac:spMk id="347" creationId="{00000000-0000-0000-0000-000000000000}"/>
          </ac:spMkLst>
        </pc:spChg>
        <pc:graphicFrameChg chg="add mod">
          <ac:chgData name="David" userId="1639a37e-c4c9-4d70-b5e8-36e3a92539bc" providerId="ADAL" clId="{412F3CC7-DA1C-42CA-941C-07047E1AB61C}" dt="2023-03-31T21:56:01.425" v="379" actId="1076"/>
          <ac:graphicFrameMkLst>
            <pc:docMk/>
            <pc:sldMk cId="1345548577" sldId="304"/>
            <ac:graphicFrameMk id="2" creationId="{A91ACF1C-EF48-ACED-33A0-3CB92B9EE265}"/>
          </ac:graphicFrameMkLst>
        </pc:graphicFrameChg>
        <pc:graphicFrameChg chg="del mod">
          <ac:chgData name="David" userId="1639a37e-c4c9-4d70-b5e8-36e3a92539bc" providerId="ADAL" clId="{412F3CC7-DA1C-42CA-941C-07047E1AB61C}" dt="2023-03-17T22:33:40.208" v="305" actId="478"/>
          <ac:graphicFrameMkLst>
            <pc:docMk/>
            <pc:sldMk cId="1345548577" sldId="304"/>
            <ac:graphicFrameMk id="2" creationId="{CBFF1267-F04D-4F11-9A07-77B9F5D640EB}"/>
          </ac:graphicFrameMkLst>
        </pc:graphicFrameChg>
        <pc:graphicFrameChg chg="del mod">
          <ac:chgData name="David" userId="1639a37e-c4c9-4d70-b5e8-36e3a92539bc" providerId="ADAL" clId="{412F3CC7-DA1C-42CA-941C-07047E1AB61C}" dt="2023-03-17T22:34:06.468" v="321" actId="478"/>
          <ac:graphicFrameMkLst>
            <pc:docMk/>
            <pc:sldMk cId="1345548577" sldId="304"/>
            <ac:graphicFrameMk id="3" creationId="{81688FA9-D210-40CA-9593-D0C31F853CBF}"/>
          </ac:graphicFrameMkLst>
        </pc:graphicFrameChg>
      </pc:sldChg>
      <pc:sldChg chg="add">
        <pc:chgData name="David" userId="1639a37e-c4c9-4d70-b5e8-36e3a92539bc" providerId="ADAL" clId="{412F3CC7-DA1C-42CA-941C-07047E1AB61C}" dt="2023-03-31T22:06:49.156" v="470" actId="2890"/>
        <pc:sldMkLst>
          <pc:docMk/>
          <pc:sldMk cId="3988792224" sldId="305"/>
        </pc:sldMkLst>
      </pc:sldChg>
      <pc:sldChg chg="addSp delSp modSp add mod">
        <pc:chgData name="David" userId="1639a37e-c4c9-4d70-b5e8-36e3a92539bc" providerId="ADAL" clId="{412F3CC7-DA1C-42CA-941C-07047E1AB61C}" dt="2023-04-02T20:57:21.653" v="834" actId="22"/>
        <pc:sldMkLst>
          <pc:docMk/>
          <pc:sldMk cId="3495150522" sldId="306"/>
        </pc:sldMkLst>
        <pc:spChg chg="add del">
          <ac:chgData name="David" userId="1639a37e-c4c9-4d70-b5e8-36e3a92539bc" providerId="ADAL" clId="{412F3CC7-DA1C-42CA-941C-07047E1AB61C}" dt="2023-04-02T20:57:21.653" v="834" actId="22"/>
          <ac:spMkLst>
            <pc:docMk/>
            <pc:sldMk cId="3495150522" sldId="306"/>
            <ac:spMk id="3" creationId="{C4BA89F5-59F0-BECD-3C18-C6910C5CE6DE}"/>
          </ac:spMkLst>
        </pc:spChg>
        <pc:spChg chg="mod">
          <ac:chgData name="David" userId="1639a37e-c4c9-4d70-b5e8-36e3a92539bc" providerId="ADAL" clId="{412F3CC7-DA1C-42CA-941C-07047E1AB61C}" dt="2023-04-02T20:50:22.823" v="830"/>
          <ac:spMkLst>
            <pc:docMk/>
            <pc:sldMk cId="3495150522" sldId="306"/>
            <ac:spMk id="354" creationId="{00000000-0000-0000-0000-000000000000}"/>
          </ac:spMkLst>
        </pc:spChg>
      </pc:sldChg>
      <pc:sldMasterChg chg="addSp delSp modSp mod">
        <pc:chgData name="David" userId="1639a37e-c4c9-4d70-b5e8-36e3a92539bc" providerId="ADAL" clId="{412F3CC7-DA1C-42CA-941C-07047E1AB61C}" dt="2023-04-02T20:56:30.898" v="832"/>
        <pc:sldMasterMkLst>
          <pc:docMk/>
          <pc:sldMasterMk cId="0" sldId="2147483648"/>
        </pc:sldMasterMkLst>
        <pc:spChg chg="mod">
          <ac:chgData name="David" userId="1639a37e-c4c9-4d70-b5e8-36e3a92539bc" providerId="ADAL" clId="{412F3CC7-DA1C-42CA-941C-07047E1AB61C}" dt="2023-03-17T22:39:08.819" v="353" actId="2711"/>
          <ac:spMkLst>
            <pc:docMk/>
            <pc:sldMasterMk cId="0" sldId="2147483648"/>
            <ac:spMk id="8" creationId="{00000000-0000-0000-0000-000000000000}"/>
          </ac:spMkLst>
        </pc:spChg>
        <pc:spChg chg="add del mod">
          <ac:chgData name="David" userId="1639a37e-c4c9-4d70-b5e8-36e3a92539bc" providerId="ADAL" clId="{412F3CC7-DA1C-42CA-941C-07047E1AB61C}" dt="2023-03-17T22:39:18.919" v="354" actId="478"/>
          <ac:spMkLst>
            <pc:docMk/>
            <pc:sldMasterMk cId="0" sldId="2147483648"/>
            <ac:spMk id="14" creationId="{00000000-0000-0000-0000-000000000000}"/>
          </ac:spMkLst>
        </pc:spChg>
        <pc:picChg chg="mod">
          <ac:chgData name="David" userId="1639a37e-c4c9-4d70-b5e8-36e3a92539bc" providerId="ADAL" clId="{412F3CC7-DA1C-42CA-941C-07047E1AB61C}" dt="2023-04-02T20:56:30.898" v="832"/>
          <ac:picMkLst>
            <pc:docMk/>
            <pc:sldMasterMk cId="0" sldId="2147483648"/>
            <ac:picMk id="2" creationId="{00000000-0000-0000-0000-000000000000}"/>
          </ac:picMkLst>
        </pc:picChg>
      </pc:sldMasterChg>
      <pc:sldMasterChg chg="modSp">
        <pc:chgData name="David" userId="1639a37e-c4c9-4d70-b5e8-36e3a92539bc" providerId="ADAL" clId="{412F3CC7-DA1C-42CA-941C-07047E1AB61C}" dt="2023-04-02T20:54:05.025" v="831"/>
        <pc:sldMasterMkLst>
          <pc:docMk/>
          <pc:sldMasterMk cId="0" sldId="2147483661"/>
        </pc:sldMasterMkLst>
        <pc:picChg chg="mod">
          <ac:chgData name="David" userId="1639a37e-c4c9-4d70-b5e8-36e3a92539bc" providerId="ADAL" clId="{412F3CC7-DA1C-42CA-941C-07047E1AB61C}" dt="2023-04-02T20:54:05.025" v="831"/>
          <ac:picMkLst>
            <pc:docMk/>
            <pc:sldMasterMk cId="0" sldId="2147483661"/>
            <ac:picMk id="51" creationId="{00000000-0000-0000-0000-000000000000}"/>
          </ac:picMkLst>
        </pc:picChg>
      </pc:sldMasterChg>
    </pc:docChg>
  </pc:docChgLst>
  <pc:docChgLst>
    <pc:chgData name="David" userId="1639a37e-c4c9-4d70-b5e8-36e3a92539bc" providerId="ADAL" clId="{0E2D4E04-4E20-4F4E-BE9D-C0878DB72203}"/>
    <pc:docChg chg="undo custSel addSld delSld modSld sldOrd">
      <pc:chgData name="David" userId="1639a37e-c4c9-4d70-b5e8-36e3a92539bc" providerId="ADAL" clId="{0E2D4E04-4E20-4F4E-BE9D-C0878DB72203}" dt="2022-04-13T01:32:56.735" v="92" actId="15"/>
      <pc:docMkLst>
        <pc:docMk/>
      </pc:docMkLst>
      <pc:sldChg chg="del">
        <pc:chgData name="David" userId="1639a37e-c4c9-4d70-b5e8-36e3a92539bc" providerId="ADAL" clId="{0E2D4E04-4E20-4F4E-BE9D-C0878DB72203}" dt="2022-04-05T12:36:05.746" v="0" actId="2696"/>
        <pc:sldMkLst>
          <pc:docMk/>
          <pc:sldMk cId="0" sldId="257"/>
        </pc:sldMkLst>
      </pc:sldChg>
      <pc:sldChg chg="modSp mod">
        <pc:chgData name="David" userId="1639a37e-c4c9-4d70-b5e8-36e3a92539bc" providerId="ADAL" clId="{0E2D4E04-4E20-4F4E-BE9D-C0878DB72203}" dt="2022-04-05T12:38:24.448" v="7" actId="113"/>
        <pc:sldMkLst>
          <pc:docMk/>
          <pc:sldMk cId="0" sldId="267"/>
        </pc:sldMkLst>
        <pc:spChg chg="mod">
          <ac:chgData name="David" userId="1639a37e-c4c9-4d70-b5e8-36e3a92539bc" providerId="ADAL" clId="{0E2D4E04-4E20-4F4E-BE9D-C0878DB72203}" dt="2022-04-05T12:38:24.448" v="7" actId="113"/>
          <ac:spMkLst>
            <pc:docMk/>
            <pc:sldMk cId="0" sldId="267"/>
            <ac:spMk id="296" creationId="{00000000-0000-0000-0000-000000000000}"/>
          </ac:spMkLst>
        </pc:spChg>
      </pc:sldChg>
      <pc:sldChg chg="modSp mod ord">
        <pc:chgData name="David" userId="1639a37e-c4c9-4d70-b5e8-36e3a92539bc" providerId="ADAL" clId="{0E2D4E04-4E20-4F4E-BE9D-C0878DB72203}" dt="2022-04-05T12:37:44.758" v="5" actId="20577"/>
        <pc:sldMkLst>
          <pc:docMk/>
          <pc:sldMk cId="0" sldId="268"/>
        </pc:sldMkLst>
        <pc:spChg chg="mod">
          <ac:chgData name="David" userId="1639a37e-c4c9-4d70-b5e8-36e3a92539bc" providerId="ADAL" clId="{0E2D4E04-4E20-4F4E-BE9D-C0878DB72203}" dt="2022-04-05T12:37:44.758" v="5" actId="20577"/>
          <ac:spMkLst>
            <pc:docMk/>
            <pc:sldMk cId="0" sldId="268"/>
            <ac:spMk id="297" creationId="{00000000-0000-0000-0000-000000000000}"/>
          </ac:spMkLst>
        </pc:spChg>
      </pc:sldChg>
      <pc:sldChg chg="modSp mod">
        <pc:chgData name="David" userId="1639a37e-c4c9-4d70-b5e8-36e3a92539bc" providerId="ADAL" clId="{0E2D4E04-4E20-4F4E-BE9D-C0878DB72203}" dt="2022-04-05T12:37:54.461" v="6" actId="113"/>
        <pc:sldMkLst>
          <pc:docMk/>
          <pc:sldMk cId="0" sldId="269"/>
        </pc:sldMkLst>
        <pc:spChg chg="mod">
          <ac:chgData name="David" userId="1639a37e-c4c9-4d70-b5e8-36e3a92539bc" providerId="ADAL" clId="{0E2D4E04-4E20-4F4E-BE9D-C0878DB72203}" dt="2022-04-05T12:37:54.461" v="6" actId="113"/>
          <ac:spMkLst>
            <pc:docMk/>
            <pc:sldMk cId="0" sldId="269"/>
            <ac:spMk id="331" creationId="{00000000-0000-0000-0000-000000000000}"/>
          </ac:spMkLst>
        </pc:spChg>
      </pc:sldChg>
      <pc:sldChg chg="addSp modSp mod">
        <pc:chgData name="David" userId="1639a37e-c4c9-4d70-b5e8-36e3a92539bc" providerId="ADAL" clId="{0E2D4E04-4E20-4F4E-BE9D-C0878DB72203}" dt="2022-04-05T12:40:34.367" v="32" actId="20577"/>
        <pc:sldMkLst>
          <pc:docMk/>
          <pc:sldMk cId="0" sldId="270"/>
        </pc:sldMkLst>
        <pc:spChg chg="mod">
          <ac:chgData name="David" userId="1639a37e-c4c9-4d70-b5e8-36e3a92539bc" providerId="ADAL" clId="{0E2D4E04-4E20-4F4E-BE9D-C0878DB72203}" dt="2022-04-05T12:40:27.396" v="30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David" userId="1639a37e-c4c9-4d70-b5e8-36e3a92539bc" providerId="ADAL" clId="{0E2D4E04-4E20-4F4E-BE9D-C0878DB72203}" dt="2022-04-05T12:40:34.367" v="32" actId="20577"/>
          <ac:spMkLst>
            <pc:docMk/>
            <pc:sldMk cId="0" sldId="270"/>
            <ac:spMk id="4" creationId="{00000000-0000-0000-0000-000000000000}"/>
          </ac:spMkLst>
        </pc:spChg>
        <pc:cxnChg chg="add mod">
          <ac:chgData name="David" userId="1639a37e-c4c9-4d70-b5e8-36e3a92539bc" providerId="ADAL" clId="{0E2D4E04-4E20-4F4E-BE9D-C0878DB72203}" dt="2022-04-05T12:40:22.584" v="29" actId="1037"/>
          <ac:cxnSpMkLst>
            <pc:docMk/>
            <pc:sldMk cId="0" sldId="270"/>
            <ac:cxnSpMk id="5" creationId="{359D8442-03C1-4F29-9165-152F44AFD554}"/>
          </ac:cxnSpMkLst>
        </pc:cxnChg>
      </pc:sldChg>
      <pc:sldChg chg="modSp mod">
        <pc:chgData name="David" userId="1639a37e-c4c9-4d70-b5e8-36e3a92539bc" providerId="ADAL" clId="{0E2D4E04-4E20-4F4E-BE9D-C0878DB72203}" dt="2022-04-06T00:49:16.553" v="89" actId="20577"/>
        <pc:sldMkLst>
          <pc:docMk/>
          <pc:sldMk cId="0" sldId="290"/>
        </pc:sldMkLst>
        <pc:spChg chg="mod">
          <ac:chgData name="David" userId="1639a37e-c4c9-4d70-b5e8-36e3a92539bc" providerId="ADAL" clId="{0E2D4E04-4E20-4F4E-BE9D-C0878DB72203}" dt="2022-04-06T00:49:16.553" v="89" actId="20577"/>
          <ac:spMkLst>
            <pc:docMk/>
            <pc:sldMk cId="0" sldId="290"/>
            <ac:spMk id="381" creationId="{00000000-0000-0000-0000-000000000000}"/>
          </ac:spMkLst>
        </pc:spChg>
      </pc:sldChg>
      <pc:sldChg chg="modSp mod">
        <pc:chgData name="David" userId="1639a37e-c4c9-4d70-b5e8-36e3a92539bc" providerId="ADAL" clId="{0E2D4E04-4E20-4F4E-BE9D-C0878DB72203}" dt="2022-04-05T12:50:54.982" v="36" actId="20577"/>
        <pc:sldMkLst>
          <pc:docMk/>
          <pc:sldMk cId="0" sldId="295"/>
        </pc:sldMkLst>
        <pc:spChg chg="mod">
          <ac:chgData name="David" userId="1639a37e-c4c9-4d70-b5e8-36e3a92539bc" providerId="ADAL" clId="{0E2D4E04-4E20-4F4E-BE9D-C0878DB72203}" dt="2022-04-05T12:50:54.982" v="36" actId="20577"/>
          <ac:spMkLst>
            <pc:docMk/>
            <pc:sldMk cId="0" sldId="295"/>
            <ac:spMk id="394" creationId="{00000000-0000-0000-0000-000000000000}"/>
          </ac:spMkLst>
        </pc:spChg>
      </pc:sldChg>
      <pc:sldChg chg="addSp modSp mod">
        <pc:chgData name="David" userId="1639a37e-c4c9-4d70-b5e8-36e3a92539bc" providerId="ADAL" clId="{0E2D4E04-4E20-4F4E-BE9D-C0878DB72203}" dt="2022-04-13T01:01:00.541" v="90" actId="113"/>
        <pc:sldMkLst>
          <pc:docMk/>
          <pc:sldMk cId="0" sldId="297"/>
        </pc:sldMkLst>
        <pc:spChg chg="add mod">
          <ac:chgData name="David" userId="1639a37e-c4c9-4d70-b5e8-36e3a92539bc" providerId="ADAL" clId="{0E2D4E04-4E20-4F4E-BE9D-C0878DB72203}" dt="2022-04-05T12:52:58.774" v="82" actId="1076"/>
          <ac:spMkLst>
            <pc:docMk/>
            <pc:sldMk cId="0" sldId="297"/>
            <ac:spMk id="2" creationId="{AF10C628-A138-4061-8425-99C6DD40771E}"/>
          </ac:spMkLst>
        </pc:spChg>
        <pc:spChg chg="add mod">
          <ac:chgData name="David" userId="1639a37e-c4c9-4d70-b5e8-36e3a92539bc" providerId="ADAL" clId="{0E2D4E04-4E20-4F4E-BE9D-C0878DB72203}" dt="2022-04-05T12:53:02.087" v="83" actId="1076"/>
          <ac:spMkLst>
            <pc:docMk/>
            <pc:sldMk cId="0" sldId="297"/>
            <ac:spMk id="5" creationId="{02CCD6D3-E8FB-44B2-8870-8C36146D6D7E}"/>
          </ac:spMkLst>
        </pc:spChg>
        <pc:spChg chg="mod">
          <ac:chgData name="David" userId="1639a37e-c4c9-4d70-b5e8-36e3a92539bc" providerId="ADAL" clId="{0E2D4E04-4E20-4F4E-BE9D-C0878DB72203}" dt="2022-04-13T01:01:00.541" v="90" actId="113"/>
          <ac:spMkLst>
            <pc:docMk/>
            <pc:sldMk cId="0" sldId="297"/>
            <ac:spMk id="412" creationId="{00000000-0000-0000-0000-000000000000}"/>
          </ac:spMkLst>
        </pc:spChg>
      </pc:sldChg>
      <pc:sldChg chg="modSp mod">
        <pc:chgData name="David" userId="1639a37e-c4c9-4d70-b5e8-36e3a92539bc" providerId="ADAL" clId="{0E2D4E04-4E20-4F4E-BE9D-C0878DB72203}" dt="2022-04-13T01:05:49.927" v="91" actId="13926"/>
        <pc:sldMkLst>
          <pc:docMk/>
          <pc:sldMk cId="0" sldId="298"/>
        </pc:sldMkLst>
        <pc:spChg chg="mod">
          <ac:chgData name="David" userId="1639a37e-c4c9-4d70-b5e8-36e3a92539bc" providerId="ADAL" clId="{0E2D4E04-4E20-4F4E-BE9D-C0878DB72203}" dt="2022-04-13T01:05:49.927" v="91" actId="13926"/>
          <ac:spMkLst>
            <pc:docMk/>
            <pc:sldMk cId="0" sldId="298"/>
            <ac:spMk id="414" creationId="{00000000-0000-0000-0000-000000000000}"/>
          </ac:spMkLst>
        </pc:spChg>
      </pc:sldChg>
      <pc:sldChg chg="modSp mod">
        <pc:chgData name="David" userId="1639a37e-c4c9-4d70-b5e8-36e3a92539bc" providerId="ADAL" clId="{0E2D4E04-4E20-4F4E-BE9D-C0878DB72203}" dt="2022-04-13T01:32:56.735" v="92" actId="15"/>
        <pc:sldMkLst>
          <pc:docMk/>
          <pc:sldMk cId="3725420381" sldId="303"/>
        </pc:sldMkLst>
        <pc:spChg chg="mod">
          <ac:chgData name="David" userId="1639a37e-c4c9-4d70-b5e8-36e3a92539bc" providerId="ADAL" clId="{0E2D4E04-4E20-4F4E-BE9D-C0878DB72203}" dt="2022-04-13T01:32:56.735" v="92" actId="15"/>
          <ac:spMkLst>
            <pc:docMk/>
            <pc:sldMk cId="3725420381" sldId="303"/>
            <ac:spMk id="420" creationId="{00000000-0000-0000-0000-000000000000}"/>
          </ac:spMkLst>
        </pc:spChg>
      </pc:sldChg>
      <pc:sldChg chg="new del">
        <pc:chgData name="David" userId="1639a37e-c4c9-4d70-b5e8-36e3a92539bc" providerId="ADAL" clId="{0E2D4E04-4E20-4F4E-BE9D-C0878DB72203}" dt="2022-04-06T00:49:04.508" v="85" actId="2696"/>
        <pc:sldMkLst>
          <pc:docMk/>
          <pc:sldMk cId="233663889" sldId="304"/>
        </pc:sldMkLst>
      </pc:sldChg>
    </pc:docChg>
  </pc:docChgLst>
  <pc:docChgLst>
    <pc:chgData name="David" userId="1639a37e-c4c9-4d70-b5e8-36e3a92539bc" providerId="ADAL" clId="{1ED0DD7A-C780-417D-AE43-B8B90479F537}"/>
    <pc:docChg chg="undo custSel modSld">
      <pc:chgData name="David" userId="1639a37e-c4c9-4d70-b5e8-36e3a92539bc" providerId="ADAL" clId="{1ED0DD7A-C780-417D-AE43-B8B90479F537}" dt="2022-03-30T01:53:43.168" v="290" actId="20577"/>
      <pc:docMkLst>
        <pc:docMk/>
      </pc:docMkLst>
      <pc:sldChg chg="modSp mod modTransition">
        <pc:chgData name="David" userId="1639a37e-c4c9-4d70-b5e8-36e3a92539bc" providerId="ADAL" clId="{1ED0DD7A-C780-417D-AE43-B8B90479F537}" dt="2022-03-22T16:44:24.727" v="280"/>
        <pc:sldMkLst>
          <pc:docMk/>
          <pc:sldMk cId="0" sldId="256"/>
        </pc:sldMkLst>
        <pc:spChg chg="mod">
          <ac:chgData name="David" userId="1639a37e-c4c9-4d70-b5e8-36e3a92539bc" providerId="ADAL" clId="{1ED0DD7A-C780-417D-AE43-B8B90479F537}" dt="2022-03-22T16:28:47.908" v="212" actId="14100"/>
          <ac:spMkLst>
            <pc:docMk/>
            <pc:sldMk cId="0" sldId="256"/>
            <ac:spMk id="272" creationId="{00000000-0000-0000-0000-000000000000}"/>
          </ac:spMkLst>
        </pc:spChg>
        <pc:spChg chg="mod">
          <ac:chgData name="David" userId="1639a37e-c4c9-4d70-b5e8-36e3a92539bc" providerId="ADAL" clId="{1ED0DD7A-C780-417D-AE43-B8B90479F537}" dt="2022-03-22T16:28:26.299" v="193" actId="20577"/>
          <ac:spMkLst>
            <pc:docMk/>
            <pc:sldMk cId="0" sldId="256"/>
            <ac:spMk id="273" creationId="{00000000-0000-0000-0000-000000000000}"/>
          </ac:spMkLst>
        </pc:spChg>
      </pc:sldChg>
      <pc:sldChg chg="modSp mod modTransition">
        <pc:chgData name="David" userId="1639a37e-c4c9-4d70-b5e8-36e3a92539bc" providerId="ADAL" clId="{1ED0DD7A-C780-417D-AE43-B8B90479F537}" dt="2022-03-22T16:44:24.727" v="280"/>
        <pc:sldMkLst>
          <pc:docMk/>
          <pc:sldMk cId="0" sldId="257"/>
        </pc:sldMkLst>
        <pc:spChg chg="mod">
          <ac:chgData name="David" userId="1639a37e-c4c9-4d70-b5e8-36e3a92539bc" providerId="ADAL" clId="{1ED0DD7A-C780-417D-AE43-B8B90479F537}" dt="2022-03-22T16:38:07.161" v="228"/>
          <ac:spMkLst>
            <pc:docMk/>
            <pc:sldMk cId="0" sldId="257"/>
            <ac:spMk id="275" creationId="{00000000-0000-0000-0000-000000000000}"/>
          </ac:spMkLst>
        </pc:spChg>
      </pc:sldChg>
      <pc:sldChg chg="modSp mod modTransition">
        <pc:chgData name="David" userId="1639a37e-c4c9-4d70-b5e8-36e3a92539bc" providerId="ADAL" clId="{1ED0DD7A-C780-417D-AE43-B8B90479F537}" dt="2022-03-22T16:44:24.727" v="280"/>
        <pc:sldMkLst>
          <pc:docMk/>
          <pc:sldMk cId="0" sldId="258"/>
        </pc:sldMkLst>
        <pc:spChg chg="mod">
          <ac:chgData name="David" userId="1639a37e-c4c9-4d70-b5e8-36e3a92539bc" providerId="ADAL" clId="{1ED0DD7A-C780-417D-AE43-B8B90479F537}" dt="2022-03-22T16:29:26.021" v="216" actId="113"/>
          <ac:spMkLst>
            <pc:docMk/>
            <pc:sldMk cId="0" sldId="258"/>
            <ac:spMk id="277" creationId="{00000000-0000-0000-0000-000000000000}"/>
          </ac:spMkLst>
        </pc:spChg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59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60"/>
        </pc:sldMkLst>
      </pc:sldChg>
      <pc:sldChg chg="modSp mod modTransition modNotesTx">
        <pc:chgData name="David" userId="1639a37e-c4c9-4d70-b5e8-36e3a92539bc" providerId="ADAL" clId="{1ED0DD7A-C780-417D-AE43-B8B90479F537}" dt="2022-03-22T16:44:24.727" v="280"/>
        <pc:sldMkLst>
          <pc:docMk/>
          <pc:sldMk cId="0" sldId="261"/>
        </pc:sldMkLst>
        <pc:spChg chg="mod">
          <ac:chgData name="David" userId="1639a37e-c4c9-4d70-b5e8-36e3a92539bc" providerId="ADAL" clId="{1ED0DD7A-C780-417D-AE43-B8B90479F537}" dt="2022-03-22T16:30:08.497" v="224" actId="20577"/>
          <ac:spMkLst>
            <pc:docMk/>
            <pc:sldMk cId="0" sldId="261"/>
            <ac:spMk id="283" creationId="{00000000-0000-0000-0000-000000000000}"/>
          </ac:spMkLst>
        </pc:spChg>
      </pc:sldChg>
      <pc:sldChg chg="modSp modTransition">
        <pc:chgData name="David" userId="1639a37e-c4c9-4d70-b5e8-36e3a92539bc" providerId="ADAL" clId="{1ED0DD7A-C780-417D-AE43-B8B90479F537}" dt="2022-03-22T16:44:24.727" v="280"/>
        <pc:sldMkLst>
          <pc:docMk/>
          <pc:sldMk cId="0" sldId="262"/>
        </pc:sldMkLst>
        <pc:spChg chg="mod">
          <ac:chgData name="David" userId="1639a37e-c4c9-4d70-b5e8-36e3a92539bc" providerId="ADAL" clId="{1ED0DD7A-C780-417D-AE43-B8B90479F537}" dt="2022-03-22T16:41:10.501" v="245"/>
          <ac:spMkLst>
            <pc:docMk/>
            <pc:sldMk cId="0" sldId="262"/>
            <ac:spMk id="285" creationId="{00000000-0000-0000-0000-000000000000}"/>
          </ac:spMkLst>
        </pc:spChg>
      </pc:sldChg>
      <pc:sldChg chg="modSp mod modTransition">
        <pc:chgData name="David" userId="1639a37e-c4c9-4d70-b5e8-36e3a92539bc" providerId="ADAL" clId="{1ED0DD7A-C780-417D-AE43-B8B90479F537}" dt="2022-03-30T01:20:05.574" v="284" actId="20577"/>
        <pc:sldMkLst>
          <pc:docMk/>
          <pc:sldMk cId="0" sldId="263"/>
        </pc:sldMkLst>
        <pc:spChg chg="mod">
          <ac:chgData name="David" userId="1639a37e-c4c9-4d70-b5e8-36e3a92539bc" providerId="ADAL" clId="{1ED0DD7A-C780-417D-AE43-B8B90479F537}" dt="2022-03-30T01:20:05.574" v="284" actId="20577"/>
          <ac:spMkLst>
            <pc:docMk/>
            <pc:sldMk cId="0" sldId="263"/>
            <ac:spMk id="287" creationId="{00000000-0000-0000-0000-000000000000}"/>
          </ac:spMkLst>
        </pc:spChg>
      </pc:sldChg>
      <pc:sldChg chg="modSp mod modTransition modNotesTx">
        <pc:chgData name="David" userId="1639a37e-c4c9-4d70-b5e8-36e3a92539bc" providerId="ADAL" clId="{1ED0DD7A-C780-417D-AE43-B8B90479F537}" dt="2022-03-22T16:44:24.727" v="280"/>
        <pc:sldMkLst>
          <pc:docMk/>
          <pc:sldMk cId="0" sldId="264"/>
        </pc:sldMkLst>
        <pc:spChg chg="mod">
          <ac:chgData name="David" userId="1639a37e-c4c9-4d70-b5e8-36e3a92539bc" providerId="ADAL" clId="{1ED0DD7A-C780-417D-AE43-B8B90479F537}" dt="2022-03-22T16:37:36.836" v="226"/>
          <ac:spMkLst>
            <pc:docMk/>
            <pc:sldMk cId="0" sldId="264"/>
            <ac:spMk id="288" creationId="{00000000-0000-0000-0000-000000000000}"/>
          </ac:spMkLst>
        </pc:spChg>
        <pc:spChg chg="mod">
          <ac:chgData name="David" userId="1639a37e-c4c9-4d70-b5e8-36e3a92539bc" providerId="ADAL" clId="{1ED0DD7A-C780-417D-AE43-B8B90479F537}" dt="2022-03-22T16:44:04.727" v="273" actId="20577"/>
          <ac:spMkLst>
            <pc:docMk/>
            <pc:sldMk cId="0" sldId="264"/>
            <ac:spMk id="289" creationId="{00000000-0000-0000-0000-000000000000}"/>
          </ac:spMkLst>
        </pc:spChg>
      </pc:sldChg>
      <pc:sldChg chg="modSp mod modTransition">
        <pc:chgData name="David" userId="1639a37e-c4c9-4d70-b5e8-36e3a92539bc" providerId="ADAL" clId="{1ED0DD7A-C780-417D-AE43-B8B90479F537}" dt="2022-03-30T01:23:31.248" v="285" actId="13926"/>
        <pc:sldMkLst>
          <pc:docMk/>
          <pc:sldMk cId="0" sldId="265"/>
        </pc:sldMkLst>
        <pc:spChg chg="mod">
          <ac:chgData name="David" userId="1639a37e-c4c9-4d70-b5e8-36e3a92539bc" providerId="ADAL" clId="{1ED0DD7A-C780-417D-AE43-B8B90479F537}" dt="2022-03-30T01:23:31.248" v="285" actId="13926"/>
          <ac:spMkLst>
            <pc:docMk/>
            <pc:sldMk cId="0" sldId="265"/>
            <ac:spMk id="291" creationId="{00000000-0000-0000-0000-000000000000}"/>
          </ac:spMkLst>
        </pc:spChg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66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67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68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69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70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71"/>
        </pc:sldMkLst>
      </pc:sldChg>
      <pc:sldChg chg="modSp mod modTransition">
        <pc:chgData name="David" userId="1639a37e-c4c9-4d70-b5e8-36e3a92539bc" providerId="ADAL" clId="{1ED0DD7A-C780-417D-AE43-B8B90479F537}" dt="2022-03-30T01:53:43.168" v="290" actId="20577"/>
        <pc:sldMkLst>
          <pc:docMk/>
          <pc:sldMk cId="0" sldId="272"/>
        </pc:sldMkLst>
        <pc:spChg chg="mod">
          <ac:chgData name="David" userId="1639a37e-c4c9-4d70-b5e8-36e3a92539bc" providerId="ADAL" clId="{1ED0DD7A-C780-417D-AE43-B8B90479F537}" dt="2022-03-30T01:53:43.168" v="290" actId="20577"/>
          <ac:spMkLst>
            <pc:docMk/>
            <pc:sldMk cId="0" sldId="272"/>
            <ac:spMk id="341" creationId="{00000000-0000-0000-0000-000000000000}"/>
          </ac:spMkLst>
        </pc:spChg>
        <pc:spChg chg="mod">
          <ac:chgData name="David" userId="1639a37e-c4c9-4d70-b5e8-36e3a92539bc" providerId="ADAL" clId="{1ED0DD7A-C780-417D-AE43-B8B90479F537}" dt="2022-03-22T16:37:48.672" v="227"/>
          <ac:spMkLst>
            <pc:docMk/>
            <pc:sldMk cId="0" sldId="272"/>
            <ac:spMk id="342" creationId="{00000000-0000-0000-0000-000000000000}"/>
          </ac:spMkLst>
        </pc:spChg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73"/>
        </pc:sldMkLst>
      </pc:sldChg>
      <pc:sldChg chg="addSp modSp mod modTransition">
        <pc:chgData name="David" userId="1639a37e-c4c9-4d70-b5e8-36e3a92539bc" providerId="ADAL" clId="{1ED0DD7A-C780-417D-AE43-B8B90479F537}" dt="2022-03-22T16:44:24.727" v="280"/>
        <pc:sldMkLst>
          <pc:docMk/>
          <pc:sldMk cId="0" sldId="274"/>
        </pc:sldMkLst>
        <pc:spChg chg="add mod">
          <ac:chgData name="David" userId="1639a37e-c4c9-4d70-b5e8-36e3a92539bc" providerId="ADAL" clId="{1ED0DD7A-C780-417D-AE43-B8B90479F537}" dt="2022-03-22T16:23:56.555" v="150" actId="13822"/>
          <ac:spMkLst>
            <pc:docMk/>
            <pc:sldMk cId="0" sldId="274"/>
            <ac:spMk id="4" creationId="{5F75F45A-8E19-40CE-BA47-363F6670AFF4}"/>
          </ac:spMkLst>
        </pc:spChg>
        <pc:spChg chg="add mod">
          <ac:chgData name="David" userId="1639a37e-c4c9-4d70-b5e8-36e3a92539bc" providerId="ADAL" clId="{1ED0DD7A-C780-417D-AE43-B8B90479F537}" dt="2022-03-22T16:23:56.555" v="150" actId="13822"/>
          <ac:spMkLst>
            <pc:docMk/>
            <pc:sldMk cId="0" sldId="274"/>
            <ac:spMk id="7" creationId="{7E2C4420-AF52-44B8-B9FC-3CF188FD7A76}"/>
          </ac:spMkLst>
        </pc:spChg>
        <pc:spChg chg="mod">
          <ac:chgData name="David" userId="1639a37e-c4c9-4d70-b5e8-36e3a92539bc" providerId="ADAL" clId="{1ED0DD7A-C780-417D-AE43-B8B90479F537}" dt="2022-03-22T16:21:46.598" v="88" actId="1076"/>
          <ac:spMkLst>
            <pc:docMk/>
            <pc:sldMk cId="0" sldId="274"/>
            <ac:spMk id="347" creationId="{00000000-0000-0000-0000-000000000000}"/>
          </ac:spMkLst>
        </pc:spChg>
        <pc:graphicFrameChg chg="add mod modGraphic">
          <ac:chgData name="David" userId="1639a37e-c4c9-4d70-b5e8-36e3a92539bc" providerId="ADAL" clId="{1ED0DD7A-C780-417D-AE43-B8B90479F537}" dt="2022-03-22T16:20:50.505" v="28" actId="1076"/>
          <ac:graphicFrameMkLst>
            <pc:docMk/>
            <pc:sldMk cId="0" sldId="274"/>
            <ac:graphicFrameMk id="2" creationId="{CBFF1267-F04D-4F11-9A07-77B9F5D640EB}"/>
          </ac:graphicFrameMkLst>
        </pc:graphicFrameChg>
        <pc:graphicFrameChg chg="add mod modGraphic">
          <ac:chgData name="David" userId="1639a37e-c4c9-4d70-b5e8-36e3a92539bc" providerId="ADAL" clId="{1ED0DD7A-C780-417D-AE43-B8B90479F537}" dt="2022-03-22T16:22:41.910" v="104" actId="1076"/>
          <ac:graphicFrameMkLst>
            <pc:docMk/>
            <pc:sldMk cId="0" sldId="274"/>
            <ac:graphicFrameMk id="3" creationId="{81688FA9-D210-40CA-9593-D0C31F853CBF}"/>
          </ac:graphicFrameMkLst>
        </pc:graphicFrameChg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75"/>
        </pc:sldMkLst>
      </pc:sldChg>
      <pc:sldChg chg="modSp mod modTransition">
        <pc:chgData name="David" userId="1639a37e-c4c9-4d70-b5e8-36e3a92539bc" providerId="ADAL" clId="{1ED0DD7A-C780-417D-AE43-B8B90479F537}" dt="2022-03-22T16:44:24.727" v="280"/>
        <pc:sldMkLst>
          <pc:docMk/>
          <pc:sldMk cId="0" sldId="276"/>
        </pc:sldMkLst>
        <pc:spChg chg="mod">
          <ac:chgData name="David" userId="1639a37e-c4c9-4d70-b5e8-36e3a92539bc" providerId="ADAL" clId="{1ED0DD7A-C780-417D-AE43-B8B90479F537}" dt="2022-03-22T16:24:25.210" v="151" actId="20577"/>
          <ac:spMkLst>
            <pc:docMk/>
            <pc:sldMk cId="0" sldId="276"/>
            <ac:spMk id="352" creationId="{00000000-0000-0000-0000-000000000000}"/>
          </ac:spMkLst>
        </pc:spChg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77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78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79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80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81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82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83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84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85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86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87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88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89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90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91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92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93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94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95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97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98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299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300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0" sldId="301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769679437" sldId="302"/>
        </pc:sldMkLst>
      </pc:sldChg>
      <pc:sldChg chg="modTransition">
        <pc:chgData name="David" userId="1639a37e-c4c9-4d70-b5e8-36e3a92539bc" providerId="ADAL" clId="{1ED0DD7A-C780-417D-AE43-B8B90479F537}" dt="2022-03-22T16:44:24.727" v="280"/>
        <pc:sldMkLst>
          <pc:docMk/>
          <pc:sldMk cId="3725420381" sldId="30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FB4BB-0EC7-4921-8A23-3402F83B6A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3C36C71-755C-4522-8716-7C16184BD340}">
      <dgm:prSet phldrT="[Texto]"/>
      <dgm:spPr/>
      <dgm:t>
        <a:bodyPr/>
        <a:lstStyle/>
        <a:p>
          <a:r>
            <a:rPr lang="pt-BR" dirty="0" err="1"/>
            <a:t>Bloco1</a:t>
          </a:r>
          <a:endParaRPr lang="pt-BR" dirty="0"/>
        </a:p>
      </dgm:t>
    </dgm:pt>
    <dgm:pt modelId="{25687C4E-F7D2-4B0E-A4FC-45FB48E4D400}" type="parTrans" cxnId="{60AFEB1C-C64D-4A49-A19A-E2146B89C5A3}">
      <dgm:prSet/>
      <dgm:spPr/>
      <dgm:t>
        <a:bodyPr/>
        <a:lstStyle/>
        <a:p>
          <a:endParaRPr lang="pt-BR"/>
        </a:p>
      </dgm:t>
    </dgm:pt>
    <dgm:pt modelId="{11D52271-E030-46D2-A34E-EA1C9B9A8DB2}" type="sibTrans" cxnId="{60AFEB1C-C64D-4A49-A19A-E2146B89C5A3}">
      <dgm:prSet/>
      <dgm:spPr/>
      <dgm:t>
        <a:bodyPr/>
        <a:lstStyle/>
        <a:p>
          <a:endParaRPr lang="pt-BR"/>
        </a:p>
      </dgm:t>
    </dgm:pt>
    <dgm:pt modelId="{324FDA16-0356-4B90-B801-49AD34634E49}">
      <dgm:prSet phldrT="[Texto]"/>
      <dgm:spPr/>
      <dgm:t>
        <a:bodyPr/>
        <a:lstStyle/>
        <a:p>
          <a:r>
            <a:rPr lang="pt-BR" dirty="0"/>
            <a:t>Bloco 2</a:t>
          </a:r>
        </a:p>
      </dgm:t>
    </dgm:pt>
    <dgm:pt modelId="{44D59BD2-134C-4C24-A752-EA1F80679A6D}" type="parTrans" cxnId="{A13A0885-9E3D-4915-9E85-815FDE4F8A9F}">
      <dgm:prSet/>
      <dgm:spPr/>
      <dgm:t>
        <a:bodyPr/>
        <a:lstStyle/>
        <a:p>
          <a:endParaRPr lang="pt-BR"/>
        </a:p>
      </dgm:t>
    </dgm:pt>
    <dgm:pt modelId="{8894AD80-4D73-45F9-911D-71FBADEE096C}" type="sibTrans" cxnId="{A13A0885-9E3D-4915-9E85-815FDE4F8A9F}">
      <dgm:prSet/>
      <dgm:spPr/>
      <dgm:t>
        <a:bodyPr/>
        <a:lstStyle/>
        <a:p>
          <a:endParaRPr lang="pt-BR"/>
        </a:p>
      </dgm:t>
    </dgm:pt>
    <dgm:pt modelId="{EDC90724-6511-49CE-95C5-063D33423638}" type="pres">
      <dgm:prSet presAssocID="{966FB4BB-0EC7-4921-8A23-3402F83B6A82}" presName="diagram" presStyleCnt="0">
        <dgm:presLayoutVars>
          <dgm:dir/>
          <dgm:resizeHandles val="exact"/>
        </dgm:presLayoutVars>
      </dgm:prSet>
      <dgm:spPr/>
    </dgm:pt>
    <dgm:pt modelId="{62D9DB89-4018-4F0A-82F5-AF702C45FB47}" type="pres">
      <dgm:prSet presAssocID="{F3C36C71-755C-4522-8716-7C16184BD340}" presName="node" presStyleLbl="node1" presStyleIdx="0" presStyleCnt="2">
        <dgm:presLayoutVars>
          <dgm:bulletEnabled val="1"/>
        </dgm:presLayoutVars>
      </dgm:prSet>
      <dgm:spPr/>
    </dgm:pt>
    <dgm:pt modelId="{F6EDF542-312D-412C-8C1A-0130611C2213}" type="pres">
      <dgm:prSet presAssocID="{11D52271-E030-46D2-A34E-EA1C9B9A8DB2}" presName="sibTrans" presStyleCnt="0"/>
      <dgm:spPr/>
    </dgm:pt>
    <dgm:pt modelId="{CF504DD9-8E4E-444E-9EDE-05B77C6DA33E}" type="pres">
      <dgm:prSet presAssocID="{324FDA16-0356-4B90-B801-49AD34634E49}" presName="node" presStyleLbl="node1" presStyleIdx="1" presStyleCnt="2" custLinFactNeighborX="2735" custLinFactNeighborY="397">
        <dgm:presLayoutVars>
          <dgm:bulletEnabled val="1"/>
        </dgm:presLayoutVars>
      </dgm:prSet>
      <dgm:spPr/>
    </dgm:pt>
  </dgm:ptLst>
  <dgm:cxnLst>
    <dgm:cxn modelId="{60AFEB1C-C64D-4A49-A19A-E2146B89C5A3}" srcId="{966FB4BB-0EC7-4921-8A23-3402F83B6A82}" destId="{F3C36C71-755C-4522-8716-7C16184BD340}" srcOrd="0" destOrd="0" parTransId="{25687C4E-F7D2-4B0E-A4FC-45FB48E4D400}" sibTransId="{11D52271-E030-46D2-A34E-EA1C9B9A8DB2}"/>
    <dgm:cxn modelId="{A13A0885-9E3D-4915-9E85-815FDE4F8A9F}" srcId="{966FB4BB-0EC7-4921-8A23-3402F83B6A82}" destId="{324FDA16-0356-4B90-B801-49AD34634E49}" srcOrd="1" destOrd="0" parTransId="{44D59BD2-134C-4C24-A752-EA1F80679A6D}" sibTransId="{8894AD80-4D73-45F9-911D-71FBADEE096C}"/>
    <dgm:cxn modelId="{D1C5AC95-F952-4413-8AAF-395B50869731}" type="presOf" srcId="{324FDA16-0356-4B90-B801-49AD34634E49}" destId="{CF504DD9-8E4E-444E-9EDE-05B77C6DA33E}" srcOrd="0" destOrd="0" presId="urn:microsoft.com/office/officeart/2005/8/layout/default"/>
    <dgm:cxn modelId="{5228599A-F799-4927-AC6E-EE6D49B22D63}" type="presOf" srcId="{966FB4BB-0EC7-4921-8A23-3402F83B6A82}" destId="{EDC90724-6511-49CE-95C5-063D33423638}" srcOrd="0" destOrd="0" presId="urn:microsoft.com/office/officeart/2005/8/layout/default"/>
    <dgm:cxn modelId="{CE829D9D-698C-496A-94FD-F15A0D83EDC6}" type="presOf" srcId="{F3C36C71-755C-4522-8716-7C16184BD340}" destId="{62D9DB89-4018-4F0A-82F5-AF702C45FB47}" srcOrd="0" destOrd="0" presId="urn:microsoft.com/office/officeart/2005/8/layout/default"/>
    <dgm:cxn modelId="{506A77FF-AC83-4900-922A-BBA2569723B6}" type="presParOf" srcId="{EDC90724-6511-49CE-95C5-063D33423638}" destId="{62D9DB89-4018-4F0A-82F5-AF702C45FB47}" srcOrd="0" destOrd="0" presId="urn:microsoft.com/office/officeart/2005/8/layout/default"/>
    <dgm:cxn modelId="{C4CEE425-70B4-487D-9C66-4C8008E5F98F}" type="presParOf" srcId="{EDC90724-6511-49CE-95C5-063D33423638}" destId="{F6EDF542-312D-412C-8C1A-0130611C2213}" srcOrd="1" destOrd="0" presId="urn:microsoft.com/office/officeart/2005/8/layout/default"/>
    <dgm:cxn modelId="{C7B7C58F-F753-4877-91BD-0CE95D2F719E}" type="presParOf" srcId="{EDC90724-6511-49CE-95C5-063D33423638}" destId="{CF504DD9-8E4E-444E-9EDE-05B77C6DA33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0B7C83-A30A-4BB3-BBD9-40A2CD1E62CB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94938FA-D2DC-4E5D-A3E6-B1FECB4DDD2A}">
      <dgm:prSet phldrT="[Texto]"/>
      <dgm:spPr/>
      <dgm:t>
        <a:bodyPr/>
        <a:lstStyle/>
        <a:p>
          <a:r>
            <a:rPr lang="pt-BR" dirty="0"/>
            <a:t>Bloco 1</a:t>
          </a:r>
        </a:p>
      </dgm:t>
    </dgm:pt>
    <dgm:pt modelId="{FC488654-E99F-4BDC-8956-409A6F0F69CA}" type="parTrans" cxnId="{23BE770B-25BD-4994-A357-174F7B9282A9}">
      <dgm:prSet/>
      <dgm:spPr/>
      <dgm:t>
        <a:bodyPr/>
        <a:lstStyle/>
        <a:p>
          <a:endParaRPr lang="pt-BR"/>
        </a:p>
      </dgm:t>
    </dgm:pt>
    <dgm:pt modelId="{5545B103-03BE-48B9-8351-F3CB49590B33}" type="sibTrans" cxnId="{23BE770B-25BD-4994-A357-174F7B9282A9}">
      <dgm:prSet/>
      <dgm:spPr/>
      <dgm:t>
        <a:bodyPr/>
        <a:lstStyle/>
        <a:p>
          <a:endParaRPr lang="pt-BR"/>
        </a:p>
      </dgm:t>
    </dgm:pt>
    <dgm:pt modelId="{96F4F68E-850C-4281-AA3C-3E3887BC631D}">
      <dgm:prSet phldrT="[Texto]"/>
      <dgm:spPr/>
      <dgm:t>
        <a:bodyPr/>
        <a:lstStyle/>
        <a:p>
          <a:r>
            <a:rPr lang="pt-BR" dirty="0"/>
            <a:t>Bloco 2</a:t>
          </a:r>
        </a:p>
      </dgm:t>
    </dgm:pt>
    <dgm:pt modelId="{8AEE2861-B887-4340-8152-61BD3549FADF}" type="parTrans" cxnId="{A0B594F6-B65B-4A2E-AAFD-4FF0DE4B7937}">
      <dgm:prSet/>
      <dgm:spPr/>
      <dgm:t>
        <a:bodyPr/>
        <a:lstStyle/>
        <a:p>
          <a:endParaRPr lang="pt-BR"/>
        </a:p>
      </dgm:t>
    </dgm:pt>
    <dgm:pt modelId="{EAFBCAD9-1520-489B-89C1-2EA497B2C3FC}" type="sibTrans" cxnId="{A0B594F6-B65B-4A2E-AAFD-4FF0DE4B7937}">
      <dgm:prSet/>
      <dgm:spPr/>
      <dgm:t>
        <a:bodyPr/>
        <a:lstStyle/>
        <a:p>
          <a:endParaRPr lang="pt-BR"/>
        </a:p>
      </dgm:t>
    </dgm:pt>
    <dgm:pt modelId="{C95D003C-4EA9-4C6F-BE18-6D1284BE3346}" type="pres">
      <dgm:prSet presAssocID="{0D0B7C83-A30A-4BB3-BBD9-40A2CD1E62C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4AF82B-294C-4FA2-B825-69E019ABDE30}" type="pres">
      <dgm:prSet presAssocID="{A94938FA-D2DC-4E5D-A3E6-B1FECB4DDD2A}" presName="vertOne" presStyleCnt="0"/>
      <dgm:spPr/>
    </dgm:pt>
    <dgm:pt modelId="{0EDE72B9-1C66-4078-B926-3D9CC1258947}" type="pres">
      <dgm:prSet presAssocID="{A94938FA-D2DC-4E5D-A3E6-B1FECB4DDD2A}" presName="txOne" presStyleLbl="node0" presStyleIdx="0" presStyleCnt="2">
        <dgm:presLayoutVars>
          <dgm:chPref val="3"/>
        </dgm:presLayoutVars>
      </dgm:prSet>
      <dgm:spPr/>
    </dgm:pt>
    <dgm:pt modelId="{30A70C24-1BA7-47EE-8BA4-3FB34188F707}" type="pres">
      <dgm:prSet presAssocID="{A94938FA-D2DC-4E5D-A3E6-B1FECB4DDD2A}" presName="horzOne" presStyleCnt="0"/>
      <dgm:spPr/>
    </dgm:pt>
    <dgm:pt modelId="{0AE43727-12C2-42DB-B362-163083D7DC63}" type="pres">
      <dgm:prSet presAssocID="{5545B103-03BE-48B9-8351-F3CB49590B33}" presName="sibSpaceOne" presStyleCnt="0"/>
      <dgm:spPr/>
    </dgm:pt>
    <dgm:pt modelId="{53152F4F-5AB3-46F7-A943-EDCA19918904}" type="pres">
      <dgm:prSet presAssocID="{96F4F68E-850C-4281-AA3C-3E3887BC631D}" presName="vertOne" presStyleCnt="0"/>
      <dgm:spPr/>
    </dgm:pt>
    <dgm:pt modelId="{C69429DD-3105-4E9F-8257-651CC9A2D36E}" type="pres">
      <dgm:prSet presAssocID="{96F4F68E-850C-4281-AA3C-3E3887BC631D}" presName="txOne" presStyleLbl="node0" presStyleIdx="1" presStyleCnt="2" custLinFactX="79458" custLinFactNeighborX="100000" custLinFactNeighborY="-23174">
        <dgm:presLayoutVars>
          <dgm:chPref val="3"/>
        </dgm:presLayoutVars>
      </dgm:prSet>
      <dgm:spPr/>
    </dgm:pt>
    <dgm:pt modelId="{8C999D7A-C871-44FA-8207-FD021BA922F6}" type="pres">
      <dgm:prSet presAssocID="{96F4F68E-850C-4281-AA3C-3E3887BC631D}" presName="horzOne" presStyleCnt="0"/>
      <dgm:spPr/>
    </dgm:pt>
  </dgm:ptLst>
  <dgm:cxnLst>
    <dgm:cxn modelId="{23BE770B-25BD-4994-A357-174F7B9282A9}" srcId="{0D0B7C83-A30A-4BB3-BBD9-40A2CD1E62CB}" destId="{A94938FA-D2DC-4E5D-A3E6-B1FECB4DDD2A}" srcOrd="0" destOrd="0" parTransId="{FC488654-E99F-4BDC-8956-409A6F0F69CA}" sibTransId="{5545B103-03BE-48B9-8351-F3CB49590B33}"/>
    <dgm:cxn modelId="{34305044-A3BC-4E1C-BDF9-033E29F1BB45}" type="presOf" srcId="{96F4F68E-850C-4281-AA3C-3E3887BC631D}" destId="{C69429DD-3105-4E9F-8257-651CC9A2D36E}" srcOrd="0" destOrd="0" presId="urn:microsoft.com/office/officeart/2005/8/layout/hierarchy4"/>
    <dgm:cxn modelId="{ADFEB848-907C-48D6-A5B1-265015279269}" type="presOf" srcId="{A94938FA-D2DC-4E5D-A3E6-B1FECB4DDD2A}" destId="{0EDE72B9-1C66-4078-B926-3D9CC1258947}" srcOrd="0" destOrd="0" presId="urn:microsoft.com/office/officeart/2005/8/layout/hierarchy4"/>
    <dgm:cxn modelId="{DD9EDF77-D5FF-42EC-975F-DF2A4684D9EA}" type="presOf" srcId="{0D0B7C83-A30A-4BB3-BBD9-40A2CD1E62CB}" destId="{C95D003C-4EA9-4C6F-BE18-6D1284BE3346}" srcOrd="0" destOrd="0" presId="urn:microsoft.com/office/officeart/2005/8/layout/hierarchy4"/>
    <dgm:cxn modelId="{A0B594F6-B65B-4A2E-AAFD-4FF0DE4B7937}" srcId="{0D0B7C83-A30A-4BB3-BBD9-40A2CD1E62CB}" destId="{96F4F68E-850C-4281-AA3C-3E3887BC631D}" srcOrd="1" destOrd="0" parTransId="{8AEE2861-B887-4340-8152-61BD3549FADF}" sibTransId="{EAFBCAD9-1520-489B-89C1-2EA497B2C3FC}"/>
    <dgm:cxn modelId="{FAFA62A7-168B-4522-A1B0-6C62DA0566E4}" type="presParOf" srcId="{C95D003C-4EA9-4C6F-BE18-6D1284BE3346}" destId="{154AF82B-294C-4FA2-B825-69E019ABDE30}" srcOrd="0" destOrd="0" presId="urn:microsoft.com/office/officeart/2005/8/layout/hierarchy4"/>
    <dgm:cxn modelId="{3725253F-5C56-4875-8223-8E888F16EB14}" type="presParOf" srcId="{154AF82B-294C-4FA2-B825-69E019ABDE30}" destId="{0EDE72B9-1C66-4078-B926-3D9CC1258947}" srcOrd="0" destOrd="0" presId="urn:microsoft.com/office/officeart/2005/8/layout/hierarchy4"/>
    <dgm:cxn modelId="{71FF2713-5839-4000-86BF-CD655E87A65F}" type="presParOf" srcId="{154AF82B-294C-4FA2-B825-69E019ABDE30}" destId="{30A70C24-1BA7-47EE-8BA4-3FB34188F707}" srcOrd="1" destOrd="0" presId="urn:microsoft.com/office/officeart/2005/8/layout/hierarchy4"/>
    <dgm:cxn modelId="{09F49AB3-63DE-4732-83E0-87FAF74381FF}" type="presParOf" srcId="{C95D003C-4EA9-4C6F-BE18-6D1284BE3346}" destId="{0AE43727-12C2-42DB-B362-163083D7DC63}" srcOrd="1" destOrd="0" presId="urn:microsoft.com/office/officeart/2005/8/layout/hierarchy4"/>
    <dgm:cxn modelId="{6B3A0B2A-DB28-47EE-8B5B-967F22B2D75C}" type="presParOf" srcId="{C95D003C-4EA9-4C6F-BE18-6D1284BE3346}" destId="{53152F4F-5AB3-46F7-A943-EDCA19918904}" srcOrd="2" destOrd="0" presId="urn:microsoft.com/office/officeart/2005/8/layout/hierarchy4"/>
    <dgm:cxn modelId="{F68DE388-C3D2-4E56-836C-3942470E2A9B}" type="presParOf" srcId="{53152F4F-5AB3-46F7-A943-EDCA19918904}" destId="{C69429DD-3105-4E9F-8257-651CC9A2D36E}" srcOrd="0" destOrd="0" presId="urn:microsoft.com/office/officeart/2005/8/layout/hierarchy4"/>
    <dgm:cxn modelId="{D73BCA6D-4325-4ACC-A21F-B5937EE11C31}" type="presParOf" srcId="{53152F4F-5AB3-46F7-A943-EDCA19918904}" destId="{8C999D7A-C871-44FA-8207-FD021BA922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0B7C83-A30A-4BB3-BBD9-40A2CD1E62CB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94938FA-D2DC-4E5D-A3E6-B1FECB4DDD2A}">
      <dgm:prSet phldrT="[Texto]"/>
      <dgm:spPr/>
      <dgm:t>
        <a:bodyPr/>
        <a:lstStyle/>
        <a:p>
          <a:r>
            <a:rPr lang="pt-BR" dirty="0"/>
            <a:t>Bloco 1</a:t>
          </a:r>
        </a:p>
      </dgm:t>
    </dgm:pt>
    <dgm:pt modelId="{FC488654-E99F-4BDC-8956-409A6F0F69CA}" type="parTrans" cxnId="{23BE770B-25BD-4994-A357-174F7B9282A9}">
      <dgm:prSet/>
      <dgm:spPr/>
      <dgm:t>
        <a:bodyPr/>
        <a:lstStyle/>
        <a:p>
          <a:endParaRPr lang="pt-BR"/>
        </a:p>
      </dgm:t>
    </dgm:pt>
    <dgm:pt modelId="{5545B103-03BE-48B9-8351-F3CB49590B33}" type="sibTrans" cxnId="{23BE770B-25BD-4994-A357-174F7B9282A9}">
      <dgm:prSet/>
      <dgm:spPr/>
      <dgm:t>
        <a:bodyPr/>
        <a:lstStyle/>
        <a:p>
          <a:endParaRPr lang="pt-BR"/>
        </a:p>
      </dgm:t>
    </dgm:pt>
    <dgm:pt modelId="{96F4F68E-850C-4281-AA3C-3E3887BC631D}">
      <dgm:prSet phldrT="[Texto]"/>
      <dgm:spPr/>
      <dgm:t>
        <a:bodyPr/>
        <a:lstStyle/>
        <a:p>
          <a:r>
            <a:rPr lang="pt-BR" dirty="0"/>
            <a:t>Bloco 2</a:t>
          </a:r>
        </a:p>
      </dgm:t>
    </dgm:pt>
    <dgm:pt modelId="{8AEE2861-B887-4340-8152-61BD3549FADF}" type="parTrans" cxnId="{A0B594F6-B65B-4A2E-AAFD-4FF0DE4B7937}">
      <dgm:prSet/>
      <dgm:spPr/>
      <dgm:t>
        <a:bodyPr/>
        <a:lstStyle/>
        <a:p>
          <a:endParaRPr lang="pt-BR"/>
        </a:p>
      </dgm:t>
    </dgm:pt>
    <dgm:pt modelId="{EAFBCAD9-1520-489B-89C1-2EA497B2C3FC}" type="sibTrans" cxnId="{A0B594F6-B65B-4A2E-AAFD-4FF0DE4B7937}">
      <dgm:prSet/>
      <dgm:spPr/>
      <dgm:t>
        <a:bodyPr/>
        <a:lstStyle/>
        <a:p>
          <a:endParaRPr lang="pt-BR"/>
        </a:p>
      </dgm:t>
    </dgm:pt>
    <dgm:pt modelId="{C95D003C-4EA9-4C6F-BE18-6D1284BE3346}" type="pres">
      <dgm:prSet presAssocID="{0D0B7C83-A30A-4BB3-BBD9-40A2CD1E62C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4AF82B-294C-4FA2-B825-69E019ABDE30}" type="pres">
      <dgm:prSet presAssocID="{A94938FA-D2DC-4E5D-A3E6-B1FECB4DDD2A}" presName="vertOne" presStyleCnt="0"/>
      <dgm:spPr/>
    </dgm:pt>
    <dgm:pt modelId="{0EDE72B9-1C66-4078-B926-3D9CC1258947}" type="pres">
      <dgm:prSet presAssocID="{A94938FA-D2DC-4E5D-A3E6-B1FECB4DDD2A}" presName="txOne" presStyleLbl="node0" presStyleIdx="0" presStyleCnt="2">
        <dgm:presLayoutVars>
          <dgm:chPref val="3"/>
        </dgm:presLayoutVars>
      </dgm:prSet>
      <dgm:spPr/>
    </dgm:pt>
    <dgm:pt modelId="{30A70C24-1BA7-47EE-8BA4-3FB34188F707}" type="pres">
      <dgm:prSet presAssocID="{A94938FA-D2DC-4E5D-A3E6-B1FECB4DDD2A}" presName="horzOne" presStyleCnt="0"/>
      <dgm:spPr/>
    </dgm:pt>
    <dgm:pt modelId="{0AE43727-12C2-42DB-B362-163083D7DC63}" type="pres">
      <dgm:prSet presAssocID="{5545B103-03BE-48B9-8351-F3CB49590B33}" presName="sibSpaceOne" presStyleCnt="0"/>
      <dgm:spPr/>
    </dgm:pt>
    <dgm:pt modelId="{53152F4F-5AB3-46F7-A943-EDCA19918904}" type="pres">
      <dgm:prSet presAssocID="{96F4F68E-850C-4281-AA3C-3E3887BC631D}" presName="vertOne" presStyleCnt="0"/>
      <dgm:spPr/>
    </dgm:pt>
    <dgm:pt modelId="{C69429DD-3105-4E9F-8257-651CC9A2D36E}" type="pres">
      <dgm:prSet presAssocID="{96F4F68E-850C-4281-AA3C-3E3887BC631D}" presName="txOne" presStyleLbl="node0" presStyleIdx="1" presStyleCnt="2" custLinFactX="79458" custLinFactNeighborX="100000" custLinFactNeighborY="-23174">
        <dgm:presLayoutVars>
          <dgm:chPref val="3"/>
        </dgm:presLayoutVars>
      </dgm:prSet>
      <dgm:spPr/>
    </dgm:pt>
    <dgm:pt modelId="{8C999D7A-C871-44FA-8207-FD021BA922F6}" type="pres">
      <dgm:prSet presAssocID="{96F4F68E-850C-4281-AA3C-3E3887BC631D}" presName="horzOne" presStyleCnt="0"/>
      <dgm:spPr/>
    </dgm:pt>
  </dgm:ptLst>
  <dgm:cxnLst>
    <dgm:cxn modelId="{23BE770B-25BD-4994-A357-174F7B9282A9}" srcId="{0D0B7C83-A30A-4BB3-BBD9-40A2CD1E62CB}" destId="{A94938FA-D2DC-4E5D-A3E6-B1FECB4DDD2A}" srcOrd="0" destOrd="0" parTransId="{FC488654-E99F-4BDC-8956-409A6F0F69CA}" sibTransId="{5545B103-03BE-48B9-8351-F3CB49590B33}"/>
    <dgm:cxn modelId="{34305044-A3BC-4E1C-BDF9-033E29F1BB45}" type="presOf" srcId="{96F4F68E-850C-4281-AA3C-3E3887BC631D}" destId="{C69429DD-3105-4E9F-8257-651CC9A2D36E}" srcOrd="0" destOrd="0" presId="urn:microsoft.com/office/officeart/2005/8/layout/hierarchy4"/>
    <dgm:cxn modelId="{ADFEB848-907C-48D6-A5B1-265015279269}" type="presOf" srcId="{A94938FA-D2DC-4E5D-A3E6-B1FECB4DDD2A}" destId="{0EDE72B9-1C66-4078-B926-3D9CC1258947}" srcOrd="0" destOrd="0" presId="urn:microsoft.com/office/officeart/2005/8/layout/hierarchy4"/>
    <dgm:cxn modelId="{DD9EDF77-D5FF-42EC-975F-DF2A4684D9EA}" type="presOf" srcId="{0D0B7C83-A30A-4BB3-BBD9-40A2CD1E62CB}" destId="{C95D003C-4EA9-4C6F-BE18-6D1284BE3346}" srcOrd="0" destOrd="0" presId="urn:microsoft.com/office/officeart/2005/8/layout/hierarchy4"/>
    <dgm:cxn modelId="{A0B594F6-B65B-4A2E-AAFD-4FF0DE4B7937}" srcId="{0D0B7C83-A30A-4BB3-BBD9-40A2CD1E62CB}" destId="{96F4F68E-850C-4281-AA3C-3E3887BC631D}" srcOrd="1" destOrd="0" parTransId="{8AEE2861-B887-4340-8152-61BD3549FADF}" sibTransId="{EAFBCAD9-1520-489B-89C1-2EA497B2C3FC}"/>
    <dgm:cxn modelId="{FAFA62A7-168B-4522-A1B0-6C62DA0566E4}" type="presParOf" srcId="{C95D003C-4EA9-4C6F-BE18-6D1284BE3346}" destId="{154AF82B-294C-4FA2-B825-69E019ABDE30}" srcOrd="0" destOrd="0" presId="urn:microsoft.com/office/officeart/2005/8/layout/hierarchy4"/>
    <dgm:cxn modelId="{3725253F-5C56-4875-8223-8E888F16EB14}" type="presParOf" srcId="{154AF82B-294C-4FA2-B825-69E019ABDE30}" destId="{0EDE72B9-1C66-4078-B926-3D9CC1258947}" srcOrd="0" destOrd="0" presId="urn:microsoft.com/office/officeart/2005/8/layout/hierarchy4"/>
    <dgm:cxn modelId="{71FF2713-5839-4000-86BF-CD655E87A65F}" type="presParOf" srcId="{154AF82B-294C-4FA2-B825-69E019ABDE30}" destId="{30A70C24-1BA7-47EE-8BA4-3FB34188F707}" srcOrd="1" destOrd="0" presId="urn:microsoft.com/office/officeart/2005/8/layout/hierarchy4"/>
    <dgm:cxn modelId="{09F49AB3-63DE-4732-83E0-87FAF74381FF}" type="presParOf" srcId="{C95D003C-4EA9-4C6F-BE18-6D1284BE3346}" destId="{0AE43727-12C2-42DB-B362-163083D7DC63}" srcOrd="1" destOrd="0" presId="urn:microsoft.com/office/officeart/2005/8/layout/hierarchy4"/>
    <dgm:cxn modelId="{6B3A0B2A-DB28-47EE-8B5B-967F22B2D75C}" type="presParOf" srcId="{C95D003C-4EA9-4C6F-BE18-6D1284BE3346}" destId="{53152F4F-5AB3-46F7-A943-EDCA19918904}" srcOrd="2" destOrd="0" presId="urn:microsoft.com/office/officeart/2005/8/layout/hierarchy4"/>
    <dgm:cxn modelId="{F68DE388-C3D2-4E56-836C-3942470E2A9B}" type="presParOf" srcId="{53152F4F-5AB3-46F7-A943-EDCA19918904}" destId="{C69429DD-3105-4E9F-8257-651CC9A2D36E}" srcOrd="0" destOrd="0" presId="urn:microsoft.com/office/officeart/2005/8/layout/hierarchy4"/>
    <dgm:cxn modelId="{D73BCA6D-4325-4ACC-A21F-B5937EE11C31}" type="presParOf" srcId="{53152F4F-5AB3-46F7-A943-EDCA19918904}" destId="{8C999D7A-C871-44FA-8207-FD021BA922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9DB89-4018-4F0A-82F5-AF702C45FB47}">
      <dsp:nvSpPr>
        <dsp:cNvPr id="0" name=""/>
        <dsp:cNvSpPr/>
      </dsp:nvSpPr>
      <dsp:spPr>
        <a:xfrm>
          <a:off x="0" y="152770"/>
          <a:ext cx="1577975" cy="94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 err="1"/>
            <a:t>Bloco1</a:t>
          </a:r>
          <a:endParaRPr lang="pt-BR" sz="3100" kern="1200" dirty="0"/>
        </a:p>
      </dsp:txBody>
      <dsp:txXfrm>
        <a:off x="0" y="152770"/>
        <a:ext cx="1577975" cy="946785"/>
      </dsp:txXfrm>
    </dsp:sp>
    <dsp:sp modelId="{CF504DD9-8E4E-444E-9EDE-05B77C6DA33E}">
      <dsp:nvSpPr>
        <dsp:cNvPr id="0" name=""/>
        <dsp:cNvSpPr/>
      </dsp:nvSpPr>
      <dsp:spPr>
        <a:xfrm>
          <a:off x="0" y="1261111"/>
          <a:ext cx="1577975" cy="94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Bloco 2</a:t>
          </a:r>
        </a:p>
      </dsp:txBody>
      <dsp:txXfrm>
        <a:off x="0" y="1261111"/>
        <a:ext cx="1577975" cy="946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E72B9-1C66-4078-B926-3D9CC1258947}">
      <dsp:nvSpPr>
        <dsp:cNvPr id="0" name=""/>
        <dsp:cNvSpPr/>
      </dsp:nvSpPr>
      <dsp:spPr>
        <a:xfrm>
          <a:off x="1190" y="0"/>
          <a:ext cx="1596653" cy="996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Bloco 1</a:t>
          </a:r>
        </a:p>
      </dsp:txBody>
      <dsp:txXfrm>
        <a:off x="30382" y="29192"/>
        <a:ext cx="1538269" cy="938312"/>
      </dsp:txXfrm>
    </dsp:sp>
    <dsp:sp modelId="{C69429DD-3105-4E9F-8257-651CC9A2D36E}">
      <dsp:nvSpPr>
        <dsp:cNvPr id="0" name=""/>
        <dsp:cNvSpPr/>
      </dsp:nvSpPr>
      <dsp:spPr>
        <a:xfrm>
          <a:off x="1867273" y="0"/>
          <a:ext cx="1596653" cy="996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Bloco 2</a:t>
          </a:r>
        </a:p>
      </dsp:txBody>
      <dsp:txXfrm>
        <a:off x="1896465" y="29192"/>
        <a:ext cx="1538269" cy="938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E72B9-1C66-4078-B926-3D9CC1258947}">
      <dsp:nvSpPr>
        <dsp:cNvPr id="0" name=""/>
        <dsp:cNvSpPr/>
      </dsp:nvSpPr>
      <dsp:spPr>
        <a:xfrm>
          <a:off x="1190" y="0"/>
          <a:ext cx="1596653" cy="996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Bloco 1</a:t>
          </a:r>
        </a:p>
      </dsp:txBody>
      <dsp:txXfrm>
        <a:off x="30382" y="29192"/>
        <a:ext cx="1538269" cy="938312"/>
      </dsp:txXfrm>
    </dsp:sp>
    <dsp:sp modelId="{C69429DD-3105-4E9F-8257-651CC9A2D36E}">
      <dsp:nvSpPr>
        <dsp:cNvPr id="0" name=""/>
        <dsp:cNvSpPr/>
      </dsp:nvSpPr>
      <dsp:spPr>
        <a:xfrm>
          <a:off x="1867273" y="0"/>
          <a:ext cx="1596653" cy="996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Bloco 2</a:t>
          </a:r>
        </a:p>
      </dsp:txBody>
      <dsp:txXfrm>
        <a:off x="1896465" y="29192"/>
        <a:ext cx="1538269" cy="938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6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26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27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27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83E9991-5864-439D-A969-764DBEEE35E8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32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0" y="8796240"/>
            <a:ext cx="3009600" cy="4996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Server Pages</a:t>
            </a: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950760" y="4432320"/>
            <a:ext cx="5149440" cy="414936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169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0" y="8796240"/>
            <a:ext cx="3009600" cy="4996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Server Pages</a:t>
            </a: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40080" cy="41828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talk today about four topics: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are the threats to B2B systems today?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sort of countermeasures can be put in place to counteract those threats?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features does webMethods provide to implement those countermeasures?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assurances do webMethods customers have that we’ve implemented those features correctly?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provide these descriptions at a high level, and then I’ll delve into more details in some areas.  Look for the “geek” symbol on the detailed slides.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****What is a B2B system?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B2B Security features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Standards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Protocol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Conclusions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211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0" y="8796240"/>
            <a:ext cx="3009600" cy="4996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Server Pages</a:t>
            </a: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40080" cy="41828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talk today about four topics: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are the threats to B2B systems today?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sort of countermeasures can be put in place to counteract those threats?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features does webMethods provide to implement those countermeasures?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assurances do webMethods customers have that we’ve implemented those features correctly?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provide these descriptions at a high level, and then I’ll delve into more details in some areas.  Look for the “geek” symbol on the detailed slides.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****What is a B2B system?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B2B Security features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Standards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Protocol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Conclusions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4001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0" y="8796240"/>
            <a:ext cx="3009600" cy="4996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Server Pages</a:t>
            </a: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40080" cy="41828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talk today about four topics: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are the threats to B2B systems today?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sort of countermeasures can be put in place to counteract those threats?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features does webMethods provide to implement those countermeasures?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assurances do webMethods customers have that we’ve implemented those features correctly?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provide these descriptions at a high level, and then I’ll delve into more details in some areas.  Look for the “geek” symbol on the detailed slides.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****What is a B2B system?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B2B Security features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Standards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Protocol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Conclusions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9662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0" y="8796240"/>
            <a:ext cx="3009600" cy="4996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Server Pages</a:t>
            </a: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40080" cy="41828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talk today about four topics: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are the threats to B2B systems today?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sort of countermeasures can be put in place to counteract those threats?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features does webMethods provide to implement those countermeasures?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assurances do webMethods customers have that we’ve implemented those features correctly?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provide these descriptions at a high level, and then I’ll delve into more details in some areas.  Look for the “geek” symbol on the detailed slides.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****What is a B2B system?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B2B Security features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Standards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Protocol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Conclusions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1494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0" y="8796240"/>
            <a:ext cx="3009600" cy="4996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Server Pages</a:t>
            </a: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40080" cy="41828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talk today about four topics: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are the threats to B2B systems today?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sort of countermeasures can be put in place to counteract those threats?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features does webMethods provide to implement those countermeasures?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assurances do webMethods customers have that we’ve implemented those features correctly?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provide these descriptions at a high level, and then I’ll delve into more details in some areas.  Look for the “geek” symbol on the detailed slides.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****What is a B2B system?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B2B Security features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Standards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Protocol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Conclusions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60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0" y="8796240"/>
            <a:ext cx="3009600" cy="4996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Server Pages</a:t>
            </a: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40080" cy="41828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talk today about four topics: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are the threats to B2B systems today?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sort of countermeasures can be put in place to counteract those threats?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features does webMethods provide to implement those countermeasures?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assurances do webMethods customers have that we’ve implemented those features correctly?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provide these descriptions at a high level, and then I’ll delve into more details in some areas.  Look for the “geek” symbol on the detailed slides.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****What is a B2B system?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B2B Security features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Standards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Protocol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Conclusions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73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0" y="8796240"/>
            <a:ext cx="3009600" cy="4996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Server Pages</a:t>
            </a: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40080" cy="41828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talk today about four topics: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are the threats to B2B systems today?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sort of countermeasures can be put in place to counteract those threats?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features does webMethods provide to implement those countermeasures?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assurances do webMethods customers have that we’ve implemented those features correctly?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provide these descriptions at a high level, and then I’ll delve into more details in some areas.  Look for the “geek” symbol on the detailed slides.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****What is a B2B system?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B2B Security features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Standards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Protocol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Conclusions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79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0" y="8796240"/>
            <a:ext cx="3009600" cy="4996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Server Pages</a:t>
            </a: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40080" cy="41828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78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0" y="8796240"/>
            <a:ext cx="3009600" cy="4996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Server Pages</a:t>
            </a: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40080" cy="41828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talk today about four topics: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are the threats to B2B systems today?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sort of countermeasures can be put in place to counteract those threats?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features does webMethods provide to implement those countermeasures?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assurances do webMethods customers have that we’ve implemented those features correctly?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provide these descriptions at a high level, and then I’ll delve into more details in some areas.  Look for the “geek” symbol on the detailed slides.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****What is a B2B system?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B2B Security features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Standards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Protocol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Conclusions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271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0" y="8796240"/>
            <a:ext cx="3009600" cy="4996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Server Pages</a:t>
            </a: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40080" cy="41828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talk today about four topics: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are the threats to B2B systems today?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sort of countermeasures can be put in place to counteract those threats?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features does webMethods provide to implement those countermeasures?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assurances do webMethods customers have that we’ve implemented those features correctly?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provide these descriptions at a high level, and then I’ll delve into more details in some areas.  Look for the “geek” symbol on the detailed slides.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****What is a B2B system?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B2B Security features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Standards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Protocol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Conclusions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952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0" y="8796240"/>
            <a:ext cx="3009600" cy="4996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Server Pages</a:t>
            </a: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40080" cy="41828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27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0" y="8796240"/>
            <a:ext cx="3009600" cy="4996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Server Pages</a:t>
            </a: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40080" cy="41828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</a:pP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8466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0" y="8796240"/>
            <a:ext cx="3009600" cy="4996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 Server Pages</a:t>
            </a: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40080" cy="41828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talk today about four topics: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are the threats to B2B systems today?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sort of countermeasures can be put in place to counteract those threats?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features does webMethods provide to implement those countermeasures?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assurances do webMethods customers have that we’ve implemented those features correctly?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I’m going to provide these descriptions at a high level, and then I’ll delve into more details in some areas.  Look for the “geek” symbol on the detailed slides.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****What is a B2B system?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B2B Security features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Standards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Protocol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 issues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Conclusions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39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121760" y="410220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2064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12176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77104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41984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41984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277104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112176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121760" y="2039040"/>
            <a:ext cx="4876320" cy="3949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487632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34880" y="436680"/>
            <a:ext cx="10721280" cy="6686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12176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1121760" y="2039040"/>
            <a:ext cx="4876320" cy="3949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62064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21760" y="410220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121760" y="410220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62064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112176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77104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41984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41984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277104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112176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21760" y="2039040"/>
            <a:ext cx="4876320" cy="3949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487632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487632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734880" y="436680"/>
            <a:ext cx="10721280" cy="6686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12176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62064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21760" y="410220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21760" y="410220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362064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112176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77104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41984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41984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277104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112176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1121760" y="2039040"/>
            <a:ext cx="4876320" cy="3949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487632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734880" y="436680"/>
            <a:ext cx="10721280" cy="6686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112176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362064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1121760" y="410220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1121760" y="410220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362064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112176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277104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41984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441984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body"/>
          </p:nvPr>
        </p:nvSpPr>
        <p:spPr>
          <a:xfrm>
            <a:off x="277104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 type="body"/>
          </p:nvPr>
        </p:nvSpPr>
        <p:spPr>
          <a:xfrm>
            <a:off x="112176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1121760" y="2039040"/>
            <a:ext cx="4876320" cy="3949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487632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734880" y="436680"/>
            <a:ext cx="10721280" cy="6686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12176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362064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1121760" y="410220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1121760" y="410220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362064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112176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734880" y="436680"/>
            <a:ext cx="10721280" cy="6686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277104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41984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441984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277104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112176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1121760" y="2039040"/>
            <a:ext cx="4876320" cy="3949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487632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734880" y="436680"/>
            <a:ext cx="10721280" cy="6686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112176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362064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1121760" y="410220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12176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1121760" y="410220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362064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112176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277104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419840" y="203904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441984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277104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1121760" y="4102200"/>
            <a:ext cx="157008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3949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620640" y="410220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2176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20640" y="2039040"/>
            <a:ext cx="237936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121760" y="4102200"/>
            <a:ext cx="4876320" cy="1883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/>
          <p:cNvPicPr/>
          <p:nvPr/>
        </p:nvPicPr>
        <p:blipFill>
          <a:blip r:embed="rId15">
            <a:lum bright="-10000"/>
          </a:blip>
          <a:stretch/>
        </p:blipFill>
        <p:spPr>
          <a:xfrm>
            <a:off x="0" y="0"/>
            <a:ext cx="12191520" cy="6857640"/>
          </a:xfrm>
          <a:prstGeom prst="rect">
            <a:avLst/>
          </a:prstGeom>
          <a:ln>
            <a:noFill/>
          </a:ln>
        </p:spPr>
      </p:pic>
      <p:sp>
        <p:nvSpPr>
          <p:cNvPr id="16" name="CustomShape 1" hidden="1"/>
          <p:cNvSpPr/>
          <p:nvPr/>
        </p:nvSpPr>
        <p:spPr>
          <a:xfrm>
            <a:off x="95040" y="2978280"/>
            <a:ext cx="121915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2"/>
          <p:cNvPicPr/>
          <p:nvPr/>
        </p:nvPicPr>
        <p:blipFill>
          <a:blip r:embed="rId16">
            <a:lum bright="2000"/>
          </a:blip>
          <a:stretch/>
        </p:blipFill>
        <p:spPr>
          <a:xfrm>
            <a:off x="0" y="0"/>
            <a:ext cx="12191520" cy="68576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 rot="20533800">
            <a:off x="842880" y="4015440"/>
            <a:ext cx="3221280" cy="2446560"/>
          </a:xfrm>
          <a:custGeom>
            <a:avLst/>
            <a:gdLst/>
            <a:ahLst/>
            <a:cxnLst/>
            <a:rect l="l" t="t" r="r" b="b"/>
            <a:pathLst>
              <a:path w="2328384" h="2344146">
                <a:moveTo>
                  <a:pt x="94077" y="0"/>
                </a:moveTo>
                <a:lnTo>
                  <a:pt x="0" y="2344146"/>
                </a:lnTo>
                <a:lnTo>
                  <a:pt x="2328384" y="2250067"/>
                </a:lnTo>
                <a:lnTo>
                  <a:pt x="94077" y="0"/>
                </a:lnTo>
                <a:close/>
              </a:path>
            </a:pathLst>
          </a:custGeom>
          <a:gradFill>
            <a:gsLst>
              <a:gs pos="0">
                <a:srgbClr val="000100">
                  <a:alpha val="31000"/>
                </a:srgbClr>
              </a:gs>
              <a:gs pos="49000">
                <a:srgbClr val="FEFFFF">
                  <a:alpha val="0"/>
                </a:srgbClr>
              </a:gs>
            </a:gsLst>
            <a:lin ang="0"/>
          </a:gradFill>
          <a:ln>
            <a:noFill/>
          </a:ln>
          <a:effectLst>
            <a:outerShdw blurRad="50800" dist="12700" dir="5400000" rotWithShape="0">
              <a:srgbClr val="000000">
                <a:alpha val="37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 rot="20533800">
            <a:off x="932160" y="3910320"/>
            <a:ext cx="3211680" cy="2423160"/>
          </a:xfrm>
          <a:prstGeom prst="rect">
            <a:avLst/>
          </a:prstGeom>
          <a:gradFill>
            <a:gsLst>
              <a:gs pos="0">
                <a:srgbClr val="FAE148"/>
              </a:gs>
              <a:gs pos="100000">
                <a:srgbClr val="FFEB63"/>
              </a:gs>
            </a:gsLst>
            <a:lin ang="0"/>
          </a:gradFill>
          <a:ln>
            <a:noFill/>
          </a:ln>
          <a:effectLst>
            <a:outerShdw blurRad="50800" dist="12700" dir="5400000" rotWithShape="0">
              <a:srgbClr val="000000">
                <a:alpha val="3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13"/>
          <p:cNvPicPr/>
          <p:nvPr/>
        </p:nvPicPr>
        <p:blipFill>
          <a:blip r:embed="rId17"/>
          <a:stretch/>
        </p:blipFill>
        <p:spPr>
          <a:xfrm rot="20533800">
            <a:off x="639360" y="4271400"/>
            <a:ext cx="559680" cy="480960"/>
          </a:xfrm>
          <a:prstGeom prst="rect">
            <a:avLst/>
          </a:prstGeom>
          <a:ln>
            <a:noFill/>
          </a:ln>
        </p:spPr>
      </p:pic>
      <p:pic>
        <p:nvPicPr>
          <p:cNvPr id="6" name="Picture 14"/>
          <p:cNvPicPr/>
          <p:nvPr/>
        </p:nvPicPr>
        <p:blipFill>
          <a:blip r:embed="rId17"/>
          <a:stretch/>
        </p:blipFill>
        <p:spPr>
          <a:xfrm rot="15133800">
            <a:off x="1523280" y="6021600"/>
            <a:ext cx="421920" cy="637440"/>
          </a:xfrm>
          <a:prstGeom prst="rect">
            <a:avLst/>
          </a:prstGeom>
          <a:ln>
            <a:noFill/>
          </a:ln>
        </p:spPr>
      </p:pic>
      <p:pic>
        <p:nvPicPr>
          <p:cNvPr id="7" name="Picture 7"/>
          <p:cNvPicPr/>
          <p:nvPr/>
        </p:nvPicPr>
        <p:blipFill>
          <a:blip r:embed="rId18"/>
          <a:stretch/>
        </p:blipFill>
        <p:spPr>
          <a:xfrm rot="343200">
            <a:off x="3808320" y="2587680"/>
            <a:ext cx="7696800" cy="3850560"/>
          </a:xfrm>
          <a:prstGeom prst="rect">
            <a:avLst/>
          </a:prstGeom>
          <a:ln>
            <a:noFill/>
          </a:ln>
        </p:spPr>
      </p:pic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 rot="360000">
            <a:off x="4452480" y="3015720"/>
            <a:ext cx="6462240" cy="15994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4800" b="0" strike="noStrike" spc="-1" dirty="0">
                <a:solidFill>
                  <a:srgbClr val="0001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Clique para editar o título mestre</a:t>
            </a:r>
            <a:endParaRPr lang="pt-BR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dt"/>
          </p:nvPr>
        </p:nvSpPr>
        <p:spPr>
          <a:xfrm rot="20520000">
            <a:off x="1284000" y="5061240"/>
            <a:ext cx="2624160" cy="534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fld id="{04F3AD41-DAB6-474B-B998-6EDDC62EA12B}" type="datetime">
              <a:rPr lang="pt-BR" sz="2200" b="0" strike="noStrike" spc="-1">
                <a:solidFill>
                  <a:srgbClr val="EF886C"/>
                </a:solidFill>
                <a:uFill>
                  <a:solidFill>
                    <a:srgbClr val="FFFFFF"/>
                  </a:solidFill>
                </a:uFill>
                <a:latin typeface="Rage Italic"/>
              </a:rPr>
              <a:t>02/05/2023</a:t>
            </a:fld>
            <a:endParaRPr lang="pt-B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ftr"/>
          </p:nvPr>
        </p:nvSpPr>
        <p:spPr>
          <a:xfrm rot="20520000">
            <a:off x="863040" y="4135320"/>
            <a:ext cx="2780640" cy="8344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 type="sldNum"/>
          </p:nvPr>
        </p:nvSpPr>
        <p:spPr>
          <a:xfrm rot="20520000">
            <a:off x="2641440" y="5509800"/>
            <a:ext cx="984000" cy="4262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7A9BE13-DD32-4C03-826E-4E2FE77CA735}" type="slidenum">
              <a:rPr lang="pt-BR" sz="1400" b="0" strike="noStrike" spc="-1">
                <a:solidFill>
                  <a:srgbClr val="E7491E"/>
                </a:solidFill>
                <a:uFill>
                  <a:solidFill>
                    <a:srgbClr val="FFFFFF"/>
                  </a:solidFill>
                </a:uFill>
                <a:latin typeface="Rage Italic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" name="Picture 8"/>
          <p:cNvPicPr/>
          <p:nvPr/>
        </p:nvPicPr>
        <p:blipFill>
          <a:blip r:embed="rId19"/>
          <a:stretch/>
        </p:blipFill>
        <p:spPr>
          <a:xfrm>
            <a:off x="0" y="5880240"/>
            <a:ext cx="12191520" cy="329760"/>
          </a:xfrm>
          <a:prstGeom prst="rect">
            <a:avLst/>
          </a:prstGeom>
          <a:ln>
            <a:noFill/>
          </a:ln>
          <a:effectLst>
            <a:outerShdw blurRad="63500" dist="38100" dir="5400000" algn="t" rotWithShape="0">
              <a:srgbClr val="000000">
                <a:alpha val="59000"/>
              </a:srgbClr>
            </a:outerShdw>
          </a:effectLst>
        </p:spPr>
      </p:pic>
      <p:sp>
        <p:nvSpPr>
          <p:cNvPr id="13" name="CustomShape 8"/>
          <p:cNvSpPr/>
          <p:nvPr/>
        </p:nvSpPr>
        <p:spPr>
          <a:xfrm>
            <a:off x="95040" y="2978280"/>
            <a:ext cx="121915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PlaceHolder 9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</a:t>
            </a:r>
            <a:r>
              <a:rPr lang="pt-BR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to</a:t>
            </a:r>
            <a:r>
              <a:rPr lang="pt-BR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edit</a:t>
            </a:r>
            <a:r>
              <a:rPr lang="pt-BR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the</a:t>
            </a:r>
            <a:r>
              <a:rPr lang="pt-BR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outline</a:t>
            </a:r>
            <a:r>
              <a:rPr lang="pt-BR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text</a:t>
            </a:r>
            <a:r>
              <a:rPr lang="pt-BR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format</a:t>
            </a:r>
            <a:endParaRPr lang="pt-BR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Second</a:t>
            </a:r>
            <a:r>
              <a:rPr lang="pt-BR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Outline</a:t>
            </a:r>
            <a:r>
              <a:rPr lang="pt-BR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Level</a:t>
            </a:r>
            <a:endParaRPr lang="pt-BR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Third</a:t>
            </a:r>
            <a:r>
              <a:rPr lang="pt-B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Outline</a:t>
            </a:r>
            <a:r>
              <a:rPr lang="pt-B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Level</a:t>
            </a:r>
            <a:endParaRPr lang="pt-BR" sz="16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Fourth</a:t>
            </a:r>
            <a:r>
              <a:rPr lang="pt-BR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1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Outline</a:t>
            </a:r>
            <a:r>
              <a:rPr lang="pt-BR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1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Level</a:t>
            </a:r>
            <a:endParaRPr lang="pt-BR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Fifth</a:t>
            </a:r>
            <a:r>
              <a:rPr lang="pt-BR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Outline</a:t>
            </a:r>
            <a:r>
              <a:rPr lang="pt-BR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Level</a:t>
            </a:r>
            <a:endParaRPr lang="pt-BR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Sixth</a:t>
            </a:r>
            <a:r>
              <a:rPr lang="pt-BR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Outline</a:t>
            </a:r>
            <a:r>
              <a:rPr lang="pt-BR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Level</a:t>
            </a:r>
            <a:endParaRPr lang="pt-BR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Seventh</a:t>
            </a:r>
            <a:r>
              <a:rPr lang="pt-BR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Outline</a:t>
            </a:r>
            <a:r>
              <a:rPr lang="pt-BR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Level</a:t>
            </a:r>
            <a:r>
              <a:rPr lang="pt-BR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6"/>
          <p:cNvPicPr/>
          <p:nvPr/>
        </p:nvPicPr>
        <p:blipFill>
          <a:blip r:embed="rId15">
            <a:lum bright="-10000"/>
          </a:blip>
          <a:stretch/>
        </p:blipFill>
        <p:spPr>
          <a:xfrm>
            <a:off x="0" y="0"/>
            <a:ext cx="12191520" cy="685764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95040" y="2978280"/>
            <a:ext cx="121915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PlaceHolder 2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191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Clique para editar o título mestre</a:t>
            </a:r>
            <a:endParaRPr lang="pt-BR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734880" y="1772640"/>
            <a:ext cx="10721280" cy="421668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Clique para editar o texto mestre</a:t>
            </a:r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lnSpc>
                <a:spcPct val="100000"/>
              </a:lnSpc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Segundo nível</a:t>
            </a:r>
          </a:p>
          <a:p>
            <a:pPr marL="822960" lvl="2" indent="-182520">
              <a:lnSpc>
                <a:spcPct val="100000"/>
              </a:lnSpc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Terceiro nível</a:t>
            </a:r>
          </a:p>
          <a:p>
            <a:pPr marL="1097280" lvl="3" indent="-182520">
              <a:lnSpc>
                <a:spcPct val="100000"/>
              </a:lnSpc>
              <a:spcBef>
                <a:spcPts val="400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Quarto nível</a:t>
            </a:r>
          </a:p>
          <a:p>
            <a:pPr marL="1417320" lvl="4" indent="-182520">
              <a:lnSpc>
                <a:spcPct val="100000"/>
              </a:lnSpc>
              <a:spcBef>
                <a:spcPts val="281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Quinto nível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dt"/>
          </p:nvPr>
        </p:nvSpPr>
        <p:spPr>
          <a:xfrm>
            <a:off x="734880" y="614880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F3CE0D7-CBBF-4364-B9A2-BD9A4BE26DC0}" type="datetime">
              <a:rPr lang="pt-BR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Rage Italic"/>
              </a:rPr>
              <a:t>02/05/2023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/>
          </p:nvPr>
        </p:nvSpPr>
        <p:spPr>
          <a:xfrm>
            <a:off x="4165440" y="614880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/>
          </p:nvPr>
        </p:nvSpPr>
        <p:spPr>
          <a:xfrm>
            <a:off x="8612160" y="614880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D8A292D-CFC1-47F3-A509-EE5E1F040DDA}" type="slidenum">
              <a:rPr lang="pt-BR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Rage Italic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240" algn="l" defTabSz="914400" rtl="0" eaLnBrk="1" latinLnBrk="0" hangingPunct="1">
        <a:lnSpc>
          <a:spcPct val="100000"/>
        </a:lnSpc>
        <a:spcBef>
          <a:spcPts val="479"/>
        </a:spcBef>
        <a:buClr>
          <a:srgbClr val="A63212"/>
        </a:buClr>
        <a:buSzPct val="95000"/>
        <a:buFont typeface="Rage Italic"/>
        <a:buChar char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6"/>
          <p:cNvPicPr/>
          <p:nvPr/>
        </p:nvPicPr>
        <p:blipFill>
          <a:blip r:embed="rId15">
            <a:lum bright="-10000"/>
          </a:blip>
          <a:stretch/>
        </p:blipFill>
        <p:spPr>
          <a:xfrm>
            <a:off x="0" y="0"/>
            <a:ext cx="12191520" cy="685764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95040" y="2978280"/>
            <a:ext cx="121915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Clique para editar o título mestre</a:t>
            </a:r>
            <a:endParaRPr lang="pt-BR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dt"/>
          </p:nvPr>
        </p:nvSpPr>
        <p:spPr>
          <a:xfrm>
            <a:off x="734880" y="614880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0EBA742-24F5-4453-90C1-CA1F65DE5884}" type="datetime">
              <a:rPr lang="pt-BR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Rage Italic"/>
              </a:rPr>
              <a:t>02/05/2023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ftr"/>
          </p:nvPr>
        </p:nvSpPr>
        <p:spPr>
          <a:xfrm>
            <a:off x="4165440" y="614880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sldNum"/>
          </p:nvPr>
        </p:nvSpPr>
        <p:spPr>
          <a:xfrm>
            <a:off x="8612160" y="614880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B84156-2324-43AF-8E03-66A949417514}" type="slidenum">
              <a:rPr lang="pt-BR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Rage Italic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1121760" y="2039040"/>
            <a:ext cx="4876320" cy="394992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Clique para editar o texto mestre</a:t>
            </a:r>
          </a:p>
          <a:p>
            <a:pPr marL="557640" lvl="1" indent="-228240">
              <a:lnSpc>
                <a:spcPct val="100000"/>
              </a:lnSpc>
              <a:spcBef>
                <a:spcPts val="43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Segundo nível</a:t>
            </a:r>
          </a:p>
          <a:p>
            <a:pPr marL="822960" lvl="2" indent="-182520">
              <a:lnSpc>
                <a:spcPct val="100000"/>
              </a:lnSpc>
              <a:spcBef>
                <a:spcPts val="400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Terceiro nível</a:t>
            </a:r>
          </a:p>
          <a:p>
            <a:pPr marL="1097280" lvl="3" indent="-182520">
              <a:lnSpc>
                <a:spcPct val="100000"/>
              </a:lnSpc>
              <a:spcBef>
                <a:spcPts val="320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Quarto nível</a:t>
            </a:r>
          </a:p>
          <a:p>
            <a:pPr marL="1417320" lvl="4" indent="-182520">
              <a:lnSpc>
                <a:spcPct val="100000"/>
              </a:lnSpc>
              <a:spcBef>
                <a:spcPts val="281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Quinto nível</a:t>
            </a: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6193440" y="2039040"/>
            <a:ext cx="4876320" cy="394992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Clique para editar o texto mestre</a:t>
            </a:r>
          </a:p>
          <a:p>
            <a:pPr marL="557640" lvl="1" indent="-228240">
              <a:lnSpc>
                <a:spcPct val="100000"/>
              </a:lnSpc>
              <a:spcBef>
                <a:spcPts val="43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Segundo nível</a:t>
            </a:r>
          </a:p>
          <a:p>
            <a:pPr marL="822960" lvl="2" indent="-182520">
              <a:lnSpc>
                <a:spcPct val="100000"/>
              </a:lnSpc>
              <a:spcBef>
                <a:spcPts val="400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Terceiro nível</a:t>
            </a:r>
          </a:p>
          <a:p>
            <a:pPr marL="1097280" lvl="3" indent="-182520">
              <a:lnSpc>
                <a:spcPct val="100000"/>
              </a:lnSpc>
              <a:spcBef>
                <a:spcPts val="320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Quarto nível</a:t>
            </a:r>
          </a:p>
          <a:p>
            <a:pPr marL="1417320" lvl="4" indent="-182520">
              <a:lnSpc>
                <a:spcPct val="100000"/>
              </a:lnSpc>
              <a:spcBef>
                <a:spcPts val="281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240" algn="l" defTabSz="914400" rtl="0" eaLnBrk="1" latinLnBrk="0" hangingPunct="1">
        <a:lnSpc>
          <a:spcPct val="100000"/>
        </a:lnSpc>
        <a:spcBef>
          <a:spcPts val="479"/>
        </a:spcBef>
        <a:buClr>
          <a:srgbClr val="A63212"/>
        </a:buClr>
        <a:buSzPct val="95000"/>
        <a:buFont typeface="Rage Italic"/>
        <a:buChar char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6"/>
          <p:cNvPicPr/>
          <p:nvPr/>
        </p:nvPicPr>
        <p:blipFill>
          <a:blip r:embed="rId15">
            <a:lum bright="-10000"/>
          </a:blip>
          <a:stretch/>
        </p:blipFill>
        <p:spPr>
          <a:xfrm>
            <a:off x="0" y="0"/>
            <a:ext cx="12191520" cy="685764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95040" y="2978280"/>
            <a:ext cx="121915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PlaceHolder 2"/>
          <p:cNvSpPr>
            <a:spLocks noGrp="1"/>
          </p:cNvSpPr>
          <p:nvPr>
            <p:ph type="title"/>
          </p:nvPr>
        </p:nvSpPr>
        <p:spPr>
          <a:xfrm>
            <a:off x="734880" y="1497960"/>
            <a:ext cx="10721280" cy="209700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4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Clique para editar o título mestre</a:t>
            </a:r>
            <a:endParaRPr lang="pt-BR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1117440" y="3754440"/>
            <a:ext cx="9956160" cy="14997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Clique para editar o texto mestre</a:t>
            </a:r>
            <a:endParaRPr lang="pt-BR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dt"/>
          </p:nvPr>
        </p:nvSpPr>
        <p:spPr>
          <a:xfrm>
            <a:off x="734880" y="614880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E837F47-89F9-47FD-9975-36F6D41FB496}" type="datetime">
              <a:rPr lang="pt-BR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Rage Italic"/>
              </a:rPr>
              <a:t>02/05/2023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ftr"/>
          </p:nvPr>
        </p:nvSpPr>
        <p:spPr>
          <a:xfrm>
            <a:off x="4165440" y="614880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sldNum"/>
          </p:nvPr>
        </p:nvSpPr>
        <p:spPr>
          <a:xfrm>
            <a:off x="8612160" y="614880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F90258-E5F5-4602-BAB8-C69973FC1C31}" type="slidenum">
              <a:rPr lang="pt-BR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Rage Italic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6"/>
          <p:cNvPicPr/>
          <p:nvPr/>
        </p:nvPicPr>
        <p:blipFill>
          <a:blip r:embed="rId15">
            <a:lum bright="-10000"/>
          </a:blip>
          <a:stretch/>
        </p:blipFill>
        <p:spPr>
          <a:xfrm>
            <a:off x="0" y="0"/>
            <a:ext cx="12191520" cy="6857640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95040" y="2978280"/>
            <a:ext cx="121915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PlaceHolder 2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191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Clique para editar o título mestre</a:t>
            </a:r>
            <a:endParaRPr lang="pt-BR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35520" y="1772640"/>
            <a:ext cx="11520960" cy="42166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Clique para editar o texto mestre</a:t>
            </a:r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Segundo nível</a:t>
            </a:r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Terceiro nível</a:t>
            </a:r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Quarto nível</a:t>
            </a:r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Quinto nível</a:t>
            </a:r>
            <a:endParaRPr lang="pt-BR" sz="2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dt"/>
          </p:nvPr>
        </p:nvSpPr>
        <p:spPr>
          <a:xfrm>
            <a:off x="734880" y="614880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5837112-FA3B-47C9-B378-16D326222513}" type="datetime">
              <a:rPr lang="pt-BR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Rage Italic"/>
              </a:rPr>
              <a:t>02/05/2023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ftr"/>
          </p:nvPr>
        </p:nvSpPr>
        <p:spPr>
          <a:xfrm>
            <a:off x="4165440" y="614880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sldNum"/>
          </p:nvPr>
        </p:nvSpPr>
        <p:spPr>
          <a:xfrm>
            <a:off x="8612160" y="614880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07D6CF-012F-4599-AA3D-21275ED341DE}" type="slidenum">
              <a:rPr lang="pt-BR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Rage Italic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47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6"/>
          <p:cNvPicPr/>
          <p:nvPr/>
        </p:nvPicPr>
        <p:blipFill>
          <a:blip r:embed="rId15">
            <a:lum bright="-10000"/>
          </a:blip>
          <a:stretch/>
        </p:blipFill>
        <p:spPr>
          <a:xfrm>
            <a:off x="0" y="0"/>
            <a:ext cx="12191520" cy="6857640"/>
          </a:xfrm>
          <a:prstGeom prst="rect">
            <a:avLst/>
          </a:prstGeom>
          <a:ln>
            <a:noFill/>
          </a:ln>
        </p:spPr>
      </p:pic>
      <p:sp>
        <p:nvSpPr>
          <p:cNvPr id="225" name="CustomShape 1"/>
          <p:cNvSpPr/>
          <p:nvPr/>
        </p:nvSpPr>
        <p:spPr>
          <a:xfrm>
            <a:off x="95040" y="2978280"/>
            <a:ext cx="121915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PlaceHolder 2"/>
          <p:cNvSpPr>
            <a:spLocks noGrp="1"/>
          </p:cNvSpPr>
          <p:nvPr>
            <p:ph type="title"/>
          </p:nvPr>
        </p:nvSpPr>
        <p:spPr>
          <a:xfrm>
            <a:off x="734880" y="436680"/>
            <a:ext cx="10721280" cy="14421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Clique para editar o título mestre</a:t>
            </a:r>
            <a:endParaRPr lang="pt-BR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dt"/>
          </p:nvPr>
        </p:nvSpPr>
        <p:spPr>
          <a:xfrm>
            <a:off x="734880" y="614880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8497312-7462-4807-B6D0-B972C27EBAEB}" type="datetime">
              <a:rPr lang="pt-BR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Rage Italic"/>
              </a:rPr>
              <a:t>02/05/2023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ftr"/>
          </p:nvPr>
        </p:nvSpPr>
        <p:spPr>
          <a:xfrm>
            <a:off x="4165440" y="614880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sldNum"/>
          </p:nvPr>
        </p:nvSpPr>
        <p:spPr>
          <a:xfrm>
            <a:off x="8612160" y="614880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BF9C1B-90EE-49EB-ACB1-060EDF964908}" type="slidenum">
              <a:rPr lang="pt-BR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Rage Italic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ura.com.br/artigos/guia-de-unidades-no-css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radios.cabreuvoip.com.br:7048/;stream.mp3" TargetMode="External"/><Relationship Id="rId2" Type="http://schemas.openxmlformats.org/officeDocument/2006/relationships/hyperlink" Target="http://69.16.236.247:9300/stream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svrstream1.svreua.com/streams.php?porta=801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usuario@ifam.edu.b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usuario@ifam.edu.b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 rot="360000">
            <a:off x="4124056" y="3052925"/>
            <a:ext cx="7033262" cy="1599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4800" spc="-1" dirty="0">
                <a:solidFill>
                  <a:srgbClr val="000100"/>
                </a:solidFill>
                <a:uFill>
                  <a:solidFill>
                    <a:srgbClr val="FFFFFF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Programação Web</a:t>
            </a:r>
          </a:p>
          <a:p>
            <a:pPr algn="ctr">
              <a:lnSpc>
                <a:spcPct val="100000"/>
              </a:lnSpc>
            </a:pPr>
            <a:r>
              <a:rPr lang="pt-BR" sz="4800" spc="-1" dirty="0">
                <a:solidFill>
                  <a:srgbClr val="000100"/>
                </a:solidFill>
                <a:uFill>
                  <a:solidFill>
                    <a:srgbClr val="FFFFFF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3" name="TextShape 2"/>
          <p:cNvSpPr txBox="1"/>
          <p:nvPr/>
        </p:nvSpPr>
        <p:spPr>
          <a:xfrm rot="360000">
            <a:off x="4034069" y="4769923"/>
            <a:ext cx="6277081" cy="1040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spcBef>
                <a:spcPts val="360"/>
              </a:spcBef>
            </a:pPr>
            <a:r>
              <a:rPr lang="pt-BR" spc="-1" dirty="0">
                <a:solidFill>
                  <a:srgbClr val="0001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David Brito Ramos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spcBef>
                <a:spcPts val="360"/>
              </a:spcBef>
            </a:pPr>
            <a:r>
              <a:rPr lang="pt-BR" spc="-1" dirty="0">
                <a:solidFill>
                  <a:srgbClr val="0001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david.brito@ifam.edu.br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2619480" y="165240"/>
            <a:ext cx="795132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CSS</a:t>
            </a:r>
            <a:endParaRPr lang="pt-BR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351440" y="2600280"/>
            <a:ext cx="4624200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h1{</a:t>
            </a: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pt-BR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display:block</a:t>
            </a:r>
            <a:r>
              <a:rPr lang="pt-BR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margin-top:12pt;</a:t>
            </a: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font-size:10pt;</a:t>
            </a: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3875160" y="1310400"/>
            <a:ext cx="156960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Seletor ou</a:t>
            </a:r>
            <a:br/>
            <a:r>
              <a:rPr lang="pt-BR" sz="2400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Elemento</a:t>
            </a:r>
            <a:endParaRPr lang="pt-BR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5372760" y="4941000"/>
            <a:ext cx="18392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Propriedade</a:t>
            </a:r>
            <a:endParaRPr lang="pt-BR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2440920" y="3184560"/>
            <a:ext cx="1010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Regra</a:t>
            </a:r>
            <a:endParaRPr lang="pt-BR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6"/>
          <p:cNvSpPr/>
          <p:nvPr/>
        </p:nvSpPr>
        <p:spPr>
          <a:xfrm>
            <a:off x="8352480" y="1600200"/>
            <a:ext cx="172044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Bloco de</a:t>
            </a:r>
            <a:endParaRPr lang="pt-BR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Declaração</a:t>
            </a:r>
            <a:endParaRPr lang="pt-BR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7"/>
          <p:cNvSpPr/>
          <p:nvPr/>
        </p:nvSpPr>
        <p:spPr>
          <a:xfrm>
            <a:off x="5809440" y="1660680"/>
            <a:ext cx="1720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Declaração</a:t>
            </a:r>
            <a:endParaRPr lang="pt-BR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Line 8"/>
          <p:cNvSpPr/>
          <p:nvPr/>
        </p:nvSpPr>
        <p:spPr>
          <a:xfrm>
            <a:off x="3964440" y="2672640"/>
            <a:ext cx="360" cy="2174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Line 9"/>
          <p:cNvSpPr/>
          <p:nvPr/>
        </p:nvSpPr>
        <p:spPr>
          <a:xfrm>
            <a:off x="3964440" y="2651040"/>
            <a:ext cx="2422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Line 10"/>
          <p:cNvSpPr/>
          <p:nvPr/>
        </p:nvSpPr>
        <p:spPr>
          <a:xfrm>
            <a:off x="3964440" y="4847040"/>
            <a:ext cx="2422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Line 11"/>
          <p:cNvSpPr/>
          <p:nvPr/>
        </p:nvSpPr>
        <p:spPr>
          <a:xfrm>
            <a:off x="3479520" y="3607560"/>
            <a:ext cx="484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Line 12"/>
          <p:cNvSpPr/>
          <p:nvPr/>
        </p:nvSpPr>
        <p:spPr>
          <a:xfrm flipV="1">
            <a:off x="4295640" y="255204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Line 13"/>
          <p:cNvSpPr/>
          <p:nvPr/>
        </p:nvSpPr>
        <p:spPr>
          <a:xfrm flipV="1">
            <a:off x="4888200" y="255204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Line 14"/>
          <p:cNvSpPr/>
          <p:nvPr/>
        </p:nvSpPr>
        <p:spPr>
          <a:xfrm>
            <a:off x="4295640" y="2552040"/>
            <a:ext cx="59256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Line 15"/>
          <p:cNvSpPr/>
          <p:nvPr/>
        </p:nvSpPr>
        <p:spPr>
          <a:xfrm flipV="1">
            <a:off x="4614600" y="2171160"/>
            <a:ext cx="360" cy="380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Line 16"/>
          <p:cNvSpPr/>
          <p:nvPr/>
        </p:nvSpPr>
        <p:spPr>
          <a:xfrm flipV="1">
            <a:off x="5232360" y="282240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Line 17"/>
          <p:cNvSpPr/>
          <p:nvPr/>
        </p:nvSpPr>
        <p:spPr>
          <a:xfrm flipV="1">
            <a:off x="8421600" y="282240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18"/>
          <p:cNvSpPr/>
          <p:nvPr/>
        </p:nvSpPr>
        <p:spPr>
          <a:xfrm>
            <a:off x="5232360" y="2822400"/>
            <a:ext cx="318924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Line 19"/>
          <p:cNvSpPr/>
          <p:nvPr/>
        </p:nvSpPr>
        <p:spPr>
          <a:xfrm flipV="1">
            <a:off x="6659040" y="2060280"/>
            <a:ext cx="360" cy="7621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20"/>
          <p:cNvSpPr/>
          <p:nvPr/>
        </p:nvSpPr>
        <p:spPr>
          <a:xfrm>
            <a:off x="7248000" y="438012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Line 21"/>
          <p:cNvSpPr/>
          <p:nvPr/>
        </p:nvSpPr>
        <p:spPr>
          <a:xfrm>
            <a:off x="5148840" y="438012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Line 22"/>
          <p:cNvSpPr/>
          <p:nvPr/>
        </p:nvSpPr>
        <p:spPr>
          <a:xfrm flipH="1">
            <a:off x="5148840" y="4608720"/>
            <a:ext cx="209916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Line 23"/>
          <p:cNvSpPr/>
          <p:nvPr/>
        </p:nvSpPr>
        <p:spPr>
          <a:xfrm>
            <a:off x="6289320" y="4610520"/>
            <a:ext cx="360" cy="474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24"/>
          <p:cNvSpPr/>
          <p:nvPr/>
        </p:nvSpPr>
        <p:spPr>
          <a:xfrm>
            <a:off x="7613040" y="4873680"/>
            <a:ext cx="869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Valor</a:t>
            </a:r>
            <a:endParaRPr lang="pt-BR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Line 25"/>
          <p:cNvSpPr/>
          <p:nvPr/>
        </p:nvSpPr>
        <p:spPr>
          <a:xfrm>
            <a:off x="8348520" y="422100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26"/>
          <p:cNvSpPr/>
          <p:nvPr/>
        </p:nvSpPr>
        <p:spPr>
          <a:xfrm>
            <a:off x="7427280" y="422100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27"/>
          <p:cNvSpPr/>
          <p:nvPr/>
        </p:nvSpPr>
        <p:spPr>
          <a:xfrm flipH="1">
            <a:off x="7427280" y="4449600"/>
            <a:ext cx="92124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28"/>
          <p:cNvSpPr/>
          <p:nvPr/>
        </p:nvSpPr>
        <p:spPr>
          <a:xfrm>
            <a:off x="7928040" y="4451040"/>
            <a:ext cx="360" cy="4748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29"/>
          <p:cNvSpPr/>
          <p:nvPr/>
        </p:nvSpPr>
        <p:spPr>
          <a:xfrm flipV="1">
            <a:off x="8852520" y="3184200"/>
            <a:ext cx="360" cy="12074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Line 30"/>
          <p:cNvSpPr/>
          <p:nvPr/>
        </p:nvSpPr>
        <p:spPr>
          <a:xfrm flipH="1">
            <a:off x="8610600" y="4403520"/>
            <a:ext cx="241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Line 31"/>
          <p:cNvSpPr/>
          <p:nvPr/>
        </p:nvSpPr>
        <p:spPr>
          <a:xfrm flipH="1">
            <a:off x="8610600" y="3184200"/>
            <a:ext cx="2419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Line 32"/>
          <p:cNvSpPr/>
          <p:nvPr/>
        </p:nvSpPr>
        <p:spPr>
          <a:xfrm flipH="1">
            <a:off x="8852520" y="3872520"/>
            <a:ext cx="4834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Line 33"/>
          <p:cNvSpPr/>
          <p:nvPr/>
        </p:nvSpPr>
        <p:spPr>
          <a:xfrm flipV="1">
            <a:off x="9336360" y="2565360"/>
            <a:ext cx="360" cy="12956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44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CSS Sintaxe</a:t>
            </a:r>
            <a:endParaRPr lang="pt-BR" sz="4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423081" y="1341360"/>
            <a:ext cx="11300346" cy="4723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 dois ou mais seletores apontam para o mesmo elemento, então as regras são fundidas.</a:t>
            </a: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No entanto, se as propriedades entram em conflito umas com as outras, então as regras do seletor mais específico têm uma prioridade mais alta.</a:t>
            </a: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Regras que aparecem mais alto na folha de estilo têm uma prioridade mais baixa.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2619480" y="165240"/>
            <a:ext cx="795132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Sintaxe</a:t>
            </a:r>
            <a:endParaRPr lang="pt-BR" sz="4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545909" y="1346040"/>
            <a:ext cx="11177517" cy="2819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479"/>
              </a:spcBef>
              <a:buClr>
                <a:srgbClr val="A63212"/>
              </a:buClr>
              <a:buSzPct val="95000"/>
              <a:buFont typeface="Arial"/>
              <a:buChar char="•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 seletor seleciona qual elemento as propriedades se aplicam. 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79"/>
              </a:spcBef>
              <a:buClr>
                <a:srgbClr val="A63212"/>
              </a:buClr>
              <a:buSzPct val="95000"/>
              <a:buFont typeface="Arial"/>
              <a:buChar char="•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Não há processador </a:t>
            </a:r>
            <a:r>
              <a:rPr lang="pt-BR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command-line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para CSS, sendo o browser o processador.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79"/>
              </a:spcBef>
              <a:buClr>
                <a:srgbClr val="A63212"/>
              </a:buClr>
              <a:buSzPct val="95000"/>
              <a:buFont typeface="Arial"/>
              <a:buChar char="•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são incluídas entre chaves. Cada uma tem um nome seguido por dois pontos e um ou mais valores. Um ponto-e-vírgula termina a propriedade.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79"/>
              </a:spcBef>
              <a:buClr>
                <a:srgbClr val="A63212"/>
              </a:buClr>
              <a:buSzPct val="95000"/>
              <a:buFont typeface="Arial"/>
              <a:buChar char="•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Comentários são incluídos entre /* e */.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/>
          </p:nvPr>
        </p:nvSpPr>
        <p:spPr>
          <a:xfrm>
            <a:off x="504967" y="314632"/>
            <a:ext cx="5568287" cy="5674328"/>
          </a:xfrm>
        </p:spPr>
        <p:txBody>
          <a:bodyPr anchor="t">
            <a:noAutofit/>
          </a:bodyPr>
          <a:lstStyle/>
          <a:p>
            <a:pPr marL="360" indent="0">
              <a:buNone/>
            </a:pP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body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 {	</a:t>
            </a:r>
            <a:br>
              <a:rPr lang="pt-BR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font-family:Times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serif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; </a:t>
            </a:r>
            <a:br>
              <a:rPr lang="pt-BR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	font-size:24pt; 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60" indent="0">
              <a:buNone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	color: 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black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360" indent="0">
              <a:buNone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360" indent="0">
              <a:buNone/>
            </a:pP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60" indent="0">
              <a:buNone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h1 {</a:t>
            </a:r>
            <a:br>
              <a:rPr lang="pt-BR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font-family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Impact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, Arial, 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sans-serif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; </a:t>
            </a:r>
            <a:br>
              <a:rPr lang="pt-BR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font-weight:bold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;             </a:t>
            </a:r>
            <a:br>
              <a:rPr lang="pt-BR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 	font-size:20pt; 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60" indent="0">
              <a:buNone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	color: #0000FF; </a:t>
            </a:r>
          </a:p>
          <a:p>
            <a:pPr marL="360" indent="0">
              <a:buNone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/>
          </p:nvPr>
        </p:nvSpPr>
        <p:spPr>
          <a:xfrm>
            <a:off x="6277970" y="314632"/>
            <a:ext cx="5486400" cy="5674328"/>
          </a:xfrm>
        </p:spPr>
        <p:txBody>
          <a:bodyPr anchor="t">
            <a:normAutofit/>
          </a:bodyPr>
          <a:lstStyle/>
          <a:p>
            <a:pPr marL="360" indent="0">
              <a:buNone/>
            </a:pP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img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{ 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border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0; }</a:t>
            </a:r>
          </a:p>
          <a:p>
            <a:pPr marL="360" indent="0">
              <a:buNone/>
            </a:pP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60" indent="0">
              <a:buNone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h2 {</a:t>
            </a:r>
            <a:br>
              <a:rPr lang="pt-BR" sz="2800" dirty="0"/>
            </a:b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text-align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center; 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60" indent="0">
              <a:buNone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font-family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:"Gill 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Sans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", 	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sans-serif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;</a:t>
            </a:r>
          </a:p>
          <a:p>
            <a:pPr marL="360" indent="0">
              <a:buNone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} </a:t>
            </a:r>
          </a:p>
          <a:p>
            <a:pPr marL="360" indent="0">
              <a:buNone/>
            </a:pP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60" indent="0">
              <a:buNone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 { 	font-size:10pt; 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360" indent="0">
              <a:buNone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color:#000066;</a:t>
            </a:r>
          </a:p>
          <a:p>
            <a:pPr marL="360" indent="0">
              <a:buNone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}</a:t>
            </a:r>
            <a:endParaRPr lang="pt-BR" sz="2800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9D8442-03C1-4F29-9165-152F44AFD554}"/>
              </a:ext>
            </a:extLst>
          </p:cNvPr>
          <p:cNvCxnSpPr/>
          <p:nvPr/>
        </p:nvCxnSpPr>
        <p:spPr>
          <a:xfrm flipV="1">
            <a:off x="6066504" y="98323"/>
            <a:ext cx="0" cy="6420464"/>
          </a:xfrm>
          <a:prstGeom prst="line">
            <a:avLst/>
          </a:prstGeom>
          <a:ln w="76200">
            <a:solidFill>
              <a:srgbClr val="08080A">
                <a:alpha val="9411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Sintaxe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477673" y="1772640"/>
            <a:ext cx="11273050" cy="4216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Class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Múltiplas ocorrências no documento (inclusive para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tags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diferentes).</a:t>
            </a:r>
          </a:p>
          <a:p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1524360" y="4568339"/>
            <a:ext cx="4571640" cy="1088870"/>
          </a:xfrm>
          <a:prstGeom prst="rect">
            <a:avLst/>
          </a:prstGeom>
          <a:ln>
            <a:round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marL="457560" lvl="1">
              <a:spcBef>
                <a:spcPts val="360"/>
              </a:spcBef>
              <a:buClr>
                <a:srgbClr val="FFFEE6"/>
              </a:buClr>
              <a:buSzPct val="65000"/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lvl="1">
              <a:spcBef>
                <a:spcPts val="360"/>
              </a:spcBef>
              <a:buClr>
                <a:srgbClr val="FFFEE6"/>
              </a:buClr>
              <a:buSzPct val="65000"/>
            </a:pPr>
            <a:r>
              <a:rPr lang="pt-BR" sz="2800" b="1" spc="-1" dirty="0">
                <a:solidFill>
                  <a:srgbClr val="28017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.tipo { color: </a:t>
            </a:r>
            <a:r>
              <a:rPr lang="pt-BR" sz="2800" b="1" spc="-1" dirty="0" err="1">
                <a:solidFill>
                  <a:srgbClr val="28017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</a:t>
            </a:r>
            <a:r>
              <a:rPr lang="pt-BR" sz="2800" b="1" spc="-1" dirty="0">
                <a:solidFill>
                  <a:srgbClr val="28017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}</a:t>
            </a: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92280" indent="-234720">
              <a:spcBef>
                <a:spcPts val="360"/>
              </a:spcBef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92280" indent="-234720">
              <a:spcBef>
                <a:spcPts val="360"/>
              </a:spcBef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1143705" y="3429000"/>
            <a:ext cx="7757343" cy="490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60"/>
              </a:spcBef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&lt;p 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=“</a:t>
            </a:r>
            <a:r>
              <a:rPr lang="pt-BR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”&gt; The 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Meditations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&lt;/p&gt;</a:t>
            </a:r>
          </a:p>
        </p:txBody>
      </p:sp>
      <p:sp>
        <p:nvSpPr>
          <p:cNvPr id="338" name="Line 5"/>
          <p:cNvSpPr/>
          <p:nvPr/>
        </p:nvSpPr>
        <p:spPr>
          <a:xfrm flipH="1">
            <a:off x="2467898" y="3800303"/>
            <a:ext cx="652996" cy="1174820"/>
          </a:xfrm>
          <a:prstGeom prst="line">
            <a:avLst/>
          </a:pr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" name="Line 5">
            <a:extLst>
              <a:ext uri="{FF2B5EF4-FFF2-40B4-BE49-F238E27FC236}">
                <a16:creationId xmlns:a16="http://schemas.microsoft.com/office/drawing/2014/main" id="{48A6FDFE-A826-D54A-EC85-41C534F05A72}"/>
              </a:ext>
            </a:extLst>
          </p:cNvPr>
          <p:cNvSpPr/>
          <p:nvPr/>
        </p:nvSpPr>
        <p:spPr>
          <a:xfrm>
            <a:off x="2070095" y="3841315"/>
            <a:ext cx="5065" cy="1271459"/>
          </a:xfrm>
          <a:prstGeom prst="line">
            <a:avLst/>
          </a:pr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Sintaxe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2075160" y="1772640"/>
            <a:ext cx="8040960" cy="4216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1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ID - Ocorrência única no documento.</a:t>
            </a:r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1053152" y="4705920"/>
            <a:ext cx="10085696" cy="534820"/>
          </a:xfrm>
          <a:prstGeom prst="rect">
            <a:avLst/>
          </a:prstGeom>
          <a:ln>
            <a:round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60"/>
              </a:spcBef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</a:t>
            </a:r>
            <a:r>
              <a:rPr lang="pt-BR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teste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{ 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display:block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color:red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margin-top:30; }</a:t>
            </a:r>
          </a:p>
        </p:txBody>
      </p:sp>
      <p:sp>
        <p:nvSpPr>
          <p:cNvPr id="342" name="CustomShape 4"/>
          <p:cNvSpPr/>
          <p:nvPr/>
        </p:nvSpPr>
        <p:spPr>
          <a:xfrm>
            <a:off x="989490" y="3121920"/>
            <a:ext cx="8069584" cy="503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60"/>
              </a:spcBef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h1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id=“</a:t>
            </a:r>
            <a:r>
              <a:rPr lang="pt-BR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teste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”&gt; The 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Meditations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&lt;/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h1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</p:txBody>
      </p:sp>
      <p:sp>
        <p:nvSpPr>
          <p:cNvPr id="343" name="Line 5"/>
          <p:cNvSpPr/>
          <p:nvPr/>
        </p:nvSpPr>
        <p:spPr>
          <a:xfrm flipH="1">
            <a:off x="2065328" y="3529781"/>
            <a:ext cx="854853" cy="1307689"/>
          </a:xfrm>
          <a:prstGeom prst="line">
            <a:avLst/>
          </a:pr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" name="Line 5">
            <a:extLst>
              <a:ext uri="{FF2B5EF4-FFF2-40B4-BE49-F238E27FC236}">
                <a16:creationId xmlns:a16="http://schemas.microsoft.com/office/drawing/2014/main" id="{98E55683-875F-61FE-BECB-3865BD5882D6}"/>
              </a:ext>
            </a:extLst>
          </p:cNvPr>
          <p:cNvSpPr/>
          <p:nvPr/>
        </p:nvSpPr>
        <p:spPr>
          <a:xfrm flipH="1">
            <a:off x="1278193" y="3556375"/>
            <a:ext cx="717753" cy="1251599"/>
          </a:xfrm>
          <a:prstGeom prst="line">
            <a:avLst/>
          </a:pr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2075160" y="1497960"/>
            <a:ext cx="8040960" cy="2097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48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 - display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2362080" y="3754440"/>
            <a:ext cx="746712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 - display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384052" y="1391640"/>
            <a:ext cx="11423176" cy="4216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Indica como um elemento deve ser exibido.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Alguns valores possíveis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block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define um bloco inserindo uma quebra de linha antes e depois do texto.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inline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não usa quebra de linha.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none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o texto do elemento não é exibido pelo browser. Útil para filtrar informações.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FF1267-F04D-4F11-9A07-77B9F5D64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962228"/>
              </p:ext>
            </p:extLst>
          </p:nvPr>
        </p:nvGraphicFramePr>
        <p:xfrm>
          <a:off x="3575050" y="4314825"/>
          <a:ext cx="1577975" cy="2356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1688FA9-D210-40CA-9593-D0C31F853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079864"/>
              </p:ext>
            </p:extLst>
          </p:nvPr>
        </p:nvGraphicFramePr>
        <p:xfrm>
          <a:off x="7970174" y="5109972"/>
          <a:ext cx="3463927" cy="996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5F75F45A-8E19-40CE-BA47-363F6670AFF4}"/>
              </a:ext>
            </a:extLst>
          </p:cNvPr>
          <p:cNvSpPr/>
          <p:nvPr/>
        </p:nvSpPr>
        <p:spPr>
          <a:xfrm>
            <a:off x="1371600" y="5295900"/>
            <a:ext cx="1997075" cy="56197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display: </a:t>
            </a:r>
            <a:r>
              <a:rPr lang="pt-BR" dirty="0" err="1"/>
              <a:t>block</a:t>
            </a:r>
            <a:r>
              <a:rPr lang="pt-BR" dirty="0"/>
              <a:t>;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E2C4420-AF52-44B8-B9FC-3CF188FD7A76}"/>
              </a:ext>
            </a:extLst>
          </p:cNvPr>
          <p:cNvSpPr/>
          <p:nvPr/>
        </p:nvSpPr>
        <p:spPr>
          <a:xfrm>
            <a:off x="5868322" y="5295519"/>
            <a:ext cx="1997075" cy="56197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display: </a:t>
            </a:r>
            <a:r>
              <a:rPr lang="pt-BR" dirty="0" err="1"/>
              <a:t>inline</a:t>
            </a:r>
            <a:r>
              <a:rPr lang="pt-BR" dirty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 - display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384412" y="1391640"/>
            <a:ext cx="11423176" cy="4216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Indica como um elemento deve ser exibido.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Alguns valores possíveis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inline-block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define um bloco, mas sem uma quebra de linha antes e depois do texto.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Mantém bloco ao lado se houver espaço, senão o bloco 2 vai para baixo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A91ACF1C-EF48-ACED-33A0-3CB92B9EE2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543800"/>
              </p:ext>
            </p:extLst>
          </p:nvPr>
        </p:nvGraphicFramePr>
        <p:xfrm>
          <a:off x="5394122" y="3989095"/>
          <a:ext cx="3463927" cy="996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E9EBA393-827C-225C-2542-0B0844EFBD9D}"/>
              </a:ext>
            </a:extLst>
          </p:cNvPr>
          <p:cNvSpPr/>
          <p:nvPr/>
        </p:nvSpPr>
        <p:spPr>
          <a:xfrm>
            <a:off x="2910348" y="4174642"/>
            <a:ext cx="2378997" cy="56197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display: </a:t>
            </a:r>
            <a:r>
              <a:rPr lang="pt-BR" dirty="0" err="1"/>
              <a:t>inline-block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4554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2075160" y="1497960"/>
            <a:ext cx="8040960" cy="2097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48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font</a:t>
            </a:r>
            <a:endParaRPr lang="pt-BR" sz="4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2362080" y="3754440"/>
            <a:ext cx="746712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 que é CSS?</a:t>
            </a:r>
            <a:endParaRPr lang="pt-BR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232012" y="1772640"/>
            <a:ext cx="11627892" cy="4216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Uma </a:t>
            </a: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folha de estilo em cascata 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é uma </a:t>
            </a: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lista de regras de estilos, ligada a um documento para indicar como os elementos nesse documento devem ser exibidos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.</a:t>
            </a:r>
          </a:p>
          <a:p>
            <a:pPr>
              <a:spcBef>
                <a:spcPts val="479"/>
              </a:spcBef>
            </a:pP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Em outras palavras, é um conjunto de regras que diz ao browser qual fonte, estilo, margem, cor, endentação, etc. usar para mostrar o texto.</a:t>
            </a:r>
          </a:p>
          <a:p>
            <a:pPr>
              <a:spcBef>
                <a:spcPts val="479"/>
              </a:spcBef>
            </a:pP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Uma regra é um seletor que especifica a que elemento ou elementos a regra vai ser aplicada e a especificação da regra propriamente dita.</a:t>
            </a:r>
          </a:p>
          <a:p>
            <a:pPr>
              <a:spcBef>
                <a:spcPts val="479"/>
              </a:spcBef>
            </a:pP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font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341194" y="1786288"/>
            <a:ext cx="11436824" cy="4216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font-family</a:t>
            </a: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– define estilo da fonte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Pode ser utilizado o nome de um fonte qualquer. A fonte especificada tenta ser carregada pelo browser, caso exista.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 tipo/categoria de fonte pode ser informado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Ex.: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serif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sans-serif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cursive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fantasy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monospace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Essa propriedade aceita múltiplos valores, utilizando o primeiro valor válido.</a:t>
            </a:r>
          </a:p>
        </p:txBody>
      </p:sp>
      <p:sp>
        <p:nvSpPr>
          <p:cNvPr id="352" name="CustomShape 3"/>
          <p:cNvSpPr/>
          <p:nvPr/>
        </p:nvSpPr>
        <p:spPr>
          <a:xfrm>
            <a:off x="341195" y="5895833"/>
            <a:ext cx="11436824" cy="586854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.p{ </a:t>
            </a:r>
            <a:r>
              <a:rPr lang="pt-BR" sz="28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font-family</a:t>
            </a:r>
            <a:r>
              <a:rPr lang="pt-BR" sz="28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Arial, </a:t>
            </a:r>
            <a:r>
              <a:rPr lang="pt-BR" sz="28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Helvetica</a:t>
            </a:r>
            <a:r>
              <a:rPr lang="pt-BR" sz="28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“Times New Roman”, </a:t>
            </a:r>
            <a:r>
              <a:rPr lang="pt-BR" sz="28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sans-serif</a:t>
            </a:r>
            <a:r>
              <a:rPr lang="pt-BR" sz="28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}</a:t>
            </a:r>
            <a:endParaRPr lang="pt-B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font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313899" y="1772640"/>
            <a:ext cx="11518710" cy="4216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spcBef>
                <a:spcPts val="561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font-size</a:t>
            </a: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tamanho da fonte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Valor relativo ao tamanho da fonte do navegador. </a:t>
            </a:r>
          </a:p>
          <a:p>
            <a:pPr marL="1014840" lvl="2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em: unidade muda para os elementos filhos de acordo com o tamanho da fonte (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font-size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) do elemento pai</a:t>
            </a:r>
          </a:p>
          <a:p>
            <a:pPr marL="1472040" lvl="3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Exemplo: se uma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div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pai tem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font-size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de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16px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então para a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div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filha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1em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é igual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a16px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1014840" lvl="2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Rem ("root em“): está relacionado com o tamanho da fonte do elemento root (raiz)</a:t>
            </a:r>
          </a:p>
          <a:p>
            <a:pPr marL="1472040" lvl="3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sv-SE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tag html é a tag raiz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html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{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font-size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18px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 }</a:t>
            </a:r>
          </a:p>
          <a:p>
            <a:pPr marL="1472040" lvl="3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Então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1rem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=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18px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font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313899" y="1772640"/>
            <a:ext cx="11518710" cy="4216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spcBef>
                <a:spcPts val="561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font-size</a:t>
            </a: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tamanho da fonte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Valor relativo ao tamanho da fonte do navegador. 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Valores válidos: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xx-small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x-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small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small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medium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large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x-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large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xx-large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Pode ser informado um valor percentual 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ex.: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font-size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150%;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Valor absoluto (medidas: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pt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cm, in, mm,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pc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px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)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font-size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13px;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font-size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12pt;</a:t>
            </a:r>
          </a:p>
        </p:txBody>
      </p:sp>
    </p:spTree>
    <p:extLst>
      <p:ext uri="{BB962C8B-B14F-4D97-AF65-F5344CB8AC3E}">
        <p14:creationId xmlns:p14="http://schemas.microsoft.com/office/powerpoint/2010/main" val="398879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font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313899" y="1772640"/>
            <a:ext cx="11518710" cy="4216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spcBef>
                <a:spcPts val="561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font-size</a:t>
            </a: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tamanho da fonte</a:t>
            </a:r>
          </a:p>
          <a:p>
            <a:pPr marL="228600" indent="-228240">
              <a:spcBef>
                <a:spcPts val="561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Mais informações sobre as unidades de medidas em CSS:</a:t>
            </a:r>
          </a:p>
          <a:p>
            <a:pPr marL="685800" lvl="1" indent="-228240">
              <a:spcBef>
                <a:spcPts val="561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  <a:hlinkClick r:id="rId2"/>
              </a:rPr>
              <a:t>Guia de unidades no CSS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9515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font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245661" y="1772640"/>
            <a:ext cx="11573300" cy="4896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font-style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– define itálico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Valores válidos: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italic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oblique, normal (default)</a:t>
            </a:r>
          </a:p>
          <a:p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font-weight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– define negrito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Valores válidos: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palavras-chave: 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lighter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normal, 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bold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ou 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bolder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. 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valores absolutos: 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100, 200, 300, 400, 500, 600, 700, 800 ou 900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Equivalência aproximada entre as palavras chave e os valores:</a:t>
            </a:r>
          </a:p>
          <a:p>
            <a:pPr marL="1417320" lvl="4" indent="-182520">
              <a:spcBef>
                <a:spcPts val="281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lighter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= 100      normal = 400         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bold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= 700    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bolder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= 900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2075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8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Exemplo</a:t>
            </a:r>
            <a:endParaRPr lang="pt-BR" sz="4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27798" y="1600200"/>
            <a:ext cx="5131558" cy="4343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479"/>
              </a:spcBef>
            </a:pPr>
            <a:r>
              <a:rPr lang="pt-BR" sz="24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/* Nome da fonte */</a:t>
            </a:r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79"/>
              </a:spcBef>
            </a:pPr>
            <a:r>
              <a:rPr lang="pt-BR" sz="24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font-family: Palatino, Garamond, “Times New Roman”, serif;</a:t>
            </a:r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320"/>
              </a:spcBef>
            </a:pPr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79"/>
              </a:spcBef>
            </a:pPr>
            <a:r>
              <a:rPr lang="pt-BR" sz="24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/* Tamanho da fonte */</a:t>
            </a:r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79"/>
              </a:spcBef>
            </a:pPr>
            <a:r>
              <a:rPr lang="pt-BR" sz="24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font-size: medium;</a:t>
            </a:r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79"/>
              </a:spcBef>
            </a:pPr>
            <a:r>
              <a:rPr lang="pt-BR" sz="24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font-size: 10pt;</a:t>
            </a:r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320"/>
              </a:spcBef>
            </a:pPr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79"/>
              </a:spcBef>
            </a:pPr>
            <a:r>
              <a:rPr lang="pt-BR" sz="24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/* Estilo da fonte */</a:t>
            </a:r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79"/>
              </a:spcBef>
            </a:pPr>
            <a:r>
              <a:rPr lang="pt-BR" sz="24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font-style: italic;</a:t>
            </a:r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359" name="TextShape 3"/>
          <p:cNvSpPr txBox="1"/>
          <p:nvPr/>
        </p:nvSpPr>
        <p:spPr>
          <a:xfrm>
            <a:off x="6386519" y="1600200"/>
            <a:ext cx="5323259" cy="4343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479"/>
              </a:spcBef>
            </a:pPr>
            <a:r>
              <a:rPr lang="pt-BR" sz="24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/* Largura da fonte */</a:t>
            </a:r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79"/>
              </a:spcBef>
            </a:pPr>
            <a:r>
              <a:rPr lang="pt-BR" sz="24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font-weight: bold</a:t>
            </a:r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320"/>
              </a:spcBef>
            </a:pPr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79"/>
              </a:spcBef>
            </a:pPr>
            <a:r>
              <a:rPr lang="pt-BR" sz="24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/* font shorthand */</a:t>
            </a:r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79"/>
              </a:spcBef>
            </a:pPr>
            <a:r>
              <a:rPr lang="pt-BR" sz="24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font: italic bold 12pt Palatino, serif;</a:t>
            </a:r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2075160" y="1497960"/>
            <a:ext cx="8040960" cy="2097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48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 – color e background</a:t>
            </a:r>
            <a:endParaRPr lang="pt-BR" sz="4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2362080" y="3754440"/>
            <a:ext cx="746712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color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327546" y="1628640"/>
            <a:ext cx="11464120" cy="494958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color – define cor de texto</a:t>
            </a: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Existem vários </a:t>
            </a:r>
            <a:r>
              <a:rPr lang="pt-BR" sz="2400" i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keywords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para cores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red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maroon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lime,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green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blue,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navy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yellow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olive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aqua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teal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fuchsia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purple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white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black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silver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gray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Pode também ser definida no formato 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rgb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Variando entre 0 a 255.  </a:t>
            </a:r>
          </a:p>
          <a:p>
            <a:pPr marL="1014840" lvl="2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Ex.: .classe { color: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rgb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(255,0,0); }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Usando valor percentual </a:t>
            </a:r>
          </a:p>
          <a:p>
            <a:pPr marL="1014840" lvl="2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Ex.: .classe { color: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rgb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(100%,0%,0%); }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Número hexadecimal</a:t>
            </a:r>
          </a:p>
          <a:p>
            <a:pPr marL="1014840" lvl="2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Ex.: .classe { color: #FF0000; }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Background – cor de fundo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518615" y="1772640"/>
            <a:ext cx="11354937" cy="4216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background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Utiliza a mesma regra de definição de cores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 valor padrão é </a:t>
            </a: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transparent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Exemplo: cor de fundo da página (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body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)</a:t>
            </a:r>
          </a:p>
          <a:p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body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{</a:t>
            </a:r>
          </a:p>
          <a:p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background: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black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</a:t>
            </a:r>
          </a:p>
          <a:p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}</a:t>
            </a:r>
          </a:p>
          <a:p>
            <a:pPr>
              <a:spcBef>
                <a:spcPts val="479"/>
              </a:spcBef>
            </a:pP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Background – imagem de fundo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464023" y="1628640"/>
            <a:ext cx="11122925" cy="4824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background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10044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 valor da imagem é informado através de uma URL</a:t>
            </a:r>
          </a:p>
          <a:p>
            <a:pPr marL="365760" lvl="1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.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nomeClasse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{ background-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image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url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(“logo.jpg”); }</a:t>
            </a:r>
          </a:p>
          <a:p>
            <a:pPr marL="365760" lvl="1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background-</a:t>
            </a: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repeat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10044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Repetição da imagem de fundo:</a:t>
            </a:r>
          </a:p>
          <a:p>
            <a:pPr marL="365760" lvl="1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repeat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- repete a imagem na vertical e horizontal</a:t>
            </a:r>
          </a:p>
          <a:p>
            <a:pPr marL="365760" lvl="1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repeat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-x - repete a imagem no eixo x (horizontal)</a:t>
            </a:r>
          </a:p>
          <a:p>
            <a:pPr marL="365760" lvl="1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repeat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-y - repete a imagem no eixo y (vertical)</a:t>
            </a:r>
          </a:p>
          <a:p>
            <a:pPr marL="365760" lvl="1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no-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repeat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- a imagem é exibida apenas uma vez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Por que existe CSS?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245660" y="1772640"/>
            <a:ext cx="11614244" cy="4216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CSS foi originalmente esboçado para HTML porque muitos elementos foram adicionados ao HTML para suportar estilo.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 adição de elementos ao HTML não era uma solução viável, porque misturar conteúdo com apresentação traz diversos problemas: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Documentos grandes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Repetição constante de comandos.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Nenhuma estruturação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Documentos complicados;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Dificuldade de manter os documentos.</a:t>
            </a: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 W3C sugeriu uma linguagem de folha de estilo: CSS.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Background – imagem de fundo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450375" y="1628640"/>
            <a:ext cx="11013743" cy="4824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background-position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10044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Posição</a:t>
            </a:r>
          </a:p>
          <a:p>
            <a:pPr marL="365760" lvl="1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left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right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top,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bottom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center</a:t>
            </a:r>
          </a:p>
          <a:p>
            <a:pPr marL="365760" lvl="1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 seletor { background-position: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left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bottom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 }</a:t>
            </a:r>
            <a:endParaRPr lang="pt-BR" sz="2800" b="1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background-</a:t>
            </a: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attachment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10044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Imagem fixa no fundo	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 </a:t>
            </a:r>
          </a:p>
          <a:p>
            <a:pPr marL="329400" lvl="1">
              <a:spcBef>
                <a:spcPts val="479"/>
              </a:spcBef>
              <a:buClr>
                <a:srgbClr val="A63212"/>
              </a:buClr>
              <a:buSzPct val="9500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body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{</a:t>
            </a:r>
          </a:p>
          <a:p>
            <a:pPr marL="786600" lvl="2">
              <a:spcBef>
                <a:spcPts val="479"/>
              </a:spcBef>
              <a:buClr>
                <a:srgbClr val="A63212"/>
              </a:buClr>
              <a:buSzPct val="9500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	background-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attachment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fixed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 </a:t>
            </a:r>
          </a:p>
          <a:p>
            <a:pPr marL="786600" lvl="2">
              <a:spcBef>
                <a:spcPts val="479"/>
              </a:spcBef>
              <a:buClr>
                <a:srgbClr val="A63212"/>
              </a:buClr>
              <a:buSzPct val="9500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}</a:t>
            </a:r>
          </a:p>
          <a:p>
            <a:pPr indent="-27396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6967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Background – imagem de fundo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423081" y="1514901"/>
            <a:ext cx="10413241" cy="493809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background-</a:t>
            </a: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size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- tamanho da imagem</a:t>
            </a:r>
          </a:p>
          <a:p>
            <a:pPr marL="10044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Largura e altura: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body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{background-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size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100px 200px;}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body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{background-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size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100% 100%;}</a:t>
            </a:r>
          </a:p>
          <a:p>
            <a:pPr marL="10044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Proporcional ao espaço disponível: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Não excede os limites disponíveis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body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{background-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size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contain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;}</a:t>
            </a:r>
          </a:p>
          <a:p>
            <a:pPr marL="10044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Proporcional ao espaço disponível: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Pode exceder a largura ou altura: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body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{background-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size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cover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;}</a:t>
            </a:r>
          </a:p>
          <a:p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Exemplo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382137" y="1405720"/>
            <a:ext cx="10034223" cy="517250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/* Exemplos de Color */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.mensagem{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	color: blue;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	color: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rgb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(0%,0%,100%);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	color: #0000FF;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}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/* Exemplo de background color */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background: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white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;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background: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rgb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(0,0,0);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background: #000000;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Verdana"/>
              </a:rPr>
              <a:t>/*Exemplo de background Imagem*/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Verdana"/>
              </a:rPr>
              <a:t>background: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Verdana"/>
              </a:rPr>
              <a:t>url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Verdana"/>
              </a:rPr>
              <a:t>(“logo.gif”);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2075160" y="1497960"/>
            <a:ext cx="8040960" cy="2097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48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Texto</a:t>
            </a:r>
            <a:endParaRPr lang="pt-BR" sz="4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2362080" y="3754440"/>
            <a:ext cx="746712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spcBef>
                <a:spcPts val="400"/>
              </a:spcBef>
            </a:pPr>
            <a:r>
              <a:rPr lang="pt-BR" sz="20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Formatação de texto</a:t>
            </a:r>
            <a:endParaRPr lang="pt-BR" sz="20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Texto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450376" y="1772640"/>
            <a:ext cx="9665744" cy="4216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letter-spacing</a:t>
            </a: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espaçamento entre letras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Aceita valores nas unidades de medida válidas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Aceita valores tanto positivos quanto negativos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 valor default é normal Suporte no IE</a:t>
            </a:r>
          </a:p>
          <a:p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Ex.: .titulo { letter-spacing:4pt; }</a:t>
            </a:r>
          </a:p>
          <a:p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word-spacing</a:t>
            </a: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espaçamento entre palavras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Ex.: .titulo { word-spacing:4pt; }</a:t>
            </a:r>
          </a:p>
          <a:p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– Texto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286603" y="1446663"/>
            <a:ext cx="11586949" cy="454265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text-align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 só funciona combinado com um elemento definido como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block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{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display:block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;}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Valores válidos: </a:t>
            </a: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left</a:t>
            </a: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(default), </a:t>
            </a: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right</a:t>
            </a: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center, </a:t>
            </a: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justify</a:t>
            </a:r>
            <a:endParaRPr lang="pt-BR" sz="2800" b="1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text-indent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Usada para recuar a primeira linha de texto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Valor especificado em unidade de medida válida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Aceita valores negativos, contudo se o valor da margem não for definido alguma parte do texto pode não ficar visível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Texto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272955" y="1772640"/>
            <a:ext cx="11627893" cy="4216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2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line-height</a:t>
            </a:r>
            <a:endParaRPr lang="pt-BR" sz="2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Define a altura de cada linha, servindo para definir o espaçamento vertical entre as linhas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Valor especificado em unidade de medida válida 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Valor percentual também é aceito</a:t>
            </a: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2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vertical-</a:t>
            </a:r>
            <a:r>
              <a:rPr lang="pt-BR" sz="22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align</a:t>
            </a:r>
            <a:endParaRPr lang="pt-BR" sz="2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Usada para criar texto </a:t>
            </a:r>
            <a:r>
              <a:rPr lang="pt-BR" sz="22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subescrito</a:t>
            </a: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ou </a:t>
            </a:r>
            <a:r>
              <a:rPr lang="pt-BR" sz="22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sobrescrito</a:t>
            </a: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.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Geralmente está associado a </a:t>
            </a:r>
            <a:r>
              <a:rPr lang="pt-BR" sz="2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font-size</a:t>
            </a:r>
            <a:endParaRPr lang="pt-BR" sz="2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keywords</a:t>
            </a: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baseline</a:t>
            </a: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(default), </a:t>
            </a:r>
            <a:r>
              <a:rPr lang="pt-BR" sz="22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sub</a:t>
            </a: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e </a:t>
            </a:r>
            <a:r>
              <a:rPr lang="pt-BR" sz="22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super</a:t>
            </a:r>
            <a:endParaRPr lang="pt-BR" sz="2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2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text-transform</a:t>
            </a:r>
            <a:endParaRPr lang="pt-BR" sz="2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Controla letras </a:t>
            </a:r>
            <a:r>
              <a:rPr lang="pt-BR" sz="22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maiúsculas</a:t>
            </a: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e </a:t>
            </a:r>
            <a:r>
              <a:rPr lang="pt-BR" sz="22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minúsculas</a:t>
            </a:r>
            <a:endParaRPr lang="pt-BR" sz="2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2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capitalize</a:t>
            </a: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torna maiúscula a 1a. letra de cada palavra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outros valores: </a:t>
            </a:r>
            <a:r>
              <a:rPr lang="pt-BR" sz="22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uppercase</a:t>
            </a: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2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lowercase</a:t>
            </a: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e </a:t>
            </a:r>
            <a:r>
              <a:rPr lang="pt-BR" sz="22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none</a:t>
            </a:r>
            <a:r>
              <a:rPr lang="pt-BR" sz="2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(default)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Texto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218363" y="1772640"/>
            <a:ext cx="11737075" cy="4216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text-decoration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Utilizado para desenhar linhas sobre texto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Keywords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</a:t>
            </a: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underline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overline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line-through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e 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none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(default)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Aceita mais 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de uma valor simultaneamente, contudo 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none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anula o efeito de qualquer outro</a:t>
            </a:r>
          </a:p>
          <a:p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td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{</a:t>
            </a:r>
            <a:br>
              <a:rPr sz="2400" b="1" dirty="0"/>
            </a:b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display: 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block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 </a:t>
            </a:r>
            <a:br>
              <a:rPr sz="2400" b="1" dirty="0"/>
            </a:br>
            <a:r>
              <a:rPr lang="pt-BR" sz="2400" b="1" dirty="0"/>
              <a:t>	</a:t>
            </a:r>
            <a:r>
              <a:rPr lang="pt-BR" sz="2400" b="1" dirty="0" err="1"/>
              <a:t>f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ont-weight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bold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 </a:t>
            </a:r>
            <a:br>
              <a:rPr sz="2400" b="1" dirty="0"/>
            </a:b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text-align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center;</a:t>
            </a:r>
            <a:r>
              <a:rPr lang="pt-BR" sz="2400" b="1" dirty="0"/>
              <a:t>	</a:t>
            </a:r>
          </a:p>
          <a:p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text-decoration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underline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</a:t>
            </a:r>
          </a:p>
          <a:p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Texto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300251" y="1501254"/>
            <a:ext cx="11505062" cy="502338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text-shadow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Utilizado para desenhar sombras no texto</a:t>
            </a: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Keywords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text-shadow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&lt;valor-x&gt; &lt;valor-y&gt; &lt;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blur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&gt; &lt;cor&gt;;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valor-x – deslocamento no eixo x (horizontal);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valor-y – deslocamento no eixo y (vertical);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blur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– intensidade de borrão (desfoque);</a:t>
            </a: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cor – cor da sombra;</a:t>
            </a:r>
          </a:p>
          <a:p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.titulo {</a:t>
            </a:r>
            <a:br>
              <a:rPr sz="2400" b="1" dirty="0"/>
            </a:b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	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text-shadow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1px 2px 4px 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black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</a:t>
            </a:r>
          </a:p>
          <a:p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CSS</a:t>
            </a:r>
            <a:br/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Exemplo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395785" y="1772640"/>
            <a:ext cx="10020575" cy="4216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479"/>
              </a:spcBef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/* Alinhamento de texto */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text-align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: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right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;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vertical-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align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: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super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;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/*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Indentação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 de texto */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text-indent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: 0.5in;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/* Altura de linha */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line-height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: 120%;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Motivações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232012" y="1772640"/>
            <a:ext cx="11668836" cy="4216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Divisão de dados e modelo de exibição</a:t>
            </a: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Criação de estilos para exibição</a:t>
            </a: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Redução do tamanho e de tempo de carregamento das páginas</a:t>
            </a: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Fácil de entender</a:t>
            </a: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Fácil de usar</a:t>
            </a: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Reusabilidade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Encadeamento de estilos</a:t>
            </a: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Linguagem comum para HTML e XML</a:t>
            </a:r>
          </a:p>
          <a:p>
            <a:pPr>
              <a:spcBef>
                <a:spcPts val="479"/>
              </a:spcBef>
            </a:pP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CSS</a:t>
            </a:r>
            <a:br/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Exemplo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395785" y="1772640"/>
            <a:ext cx="11464119" cy="4216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479"/>
              </a:spcBef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p {</a:t>
            </a:r>
            <a:br>
              <a:rPr sz="2800" dirty="0"/>
            </a:b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line-height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: 3px;    /* altura de cada linha    */</a:t>
            </a:r>
            <a:br>
              <a:rPr sz="2800" dirty="0"/>
            </a:b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letter-spacing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: 3px; /* espaço entre cada letra */</a:t>
            </a:r>
            <a:br>
              <a:rPr sz="2800" dirty="0"/>
            </a:b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word-spacing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: 5px; /* espaço entre cada palavra */</a:t>
            </a:r>
            <a:br>
              <a:rPr sz="2800" dirty="0"/>
            </a:b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text-indent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: 30px; /* margem da primeira linha  */</a:t>
            </a:r>
            <a:br>
              <a:rPr sz="2800" dirty="0"/>
            </a:b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nsolas"/>
                <a:ea typeface="Verdana"/>
              </a:rPr>
              <a:t>}</a:t>
            </a:r>
            <a:br>
              <a:rPr sz="2800" dirty="0"/>
            </a:b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2075160" y="1497960"/>
            <a:ext cx="8040960" cy="2097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48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Box</a:t>
            </a:r>
            <a:endParaRPr lang="pt-BR" sz="4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2362080" y="3754440"/>
            <a:ext cx="746712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pt-BR" sz="24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075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44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Box</a:t>
            </a:r>
            <a:endParaRPr lang="pt-BR" sz="4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73280" y="1878840"/>
            <a:ext cx="7294680" cy="4357800"/>
            <a:chOff x="2019720" y="1930680"/>
            <a:chExt cx="7294680" cy="4357800"/>
          </a:xfrm>
        </p:grpSpPr>
        <p:sp>
          <p:nvSpPr>
            <p:cNvPr id="391" name="CustomShape 2"/>
            <p:cNvSpPr/>
            <p:nvPr/>
          </p:nvSpPr>
          <p:spPr>
            <a:xfrm>
              <a:off x="3218160" y="1930680"/>
              <a:ext cx="6095520" cy="335232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CustomShape 3"/>
            <p:cNvSpPr/>
            <p:nvPr/>
          </p:nvSpPr>
          <p:spPr>
            <a:xfrm>
              <a:off x="3523080" y="2464200"/>
              <a:ext cx="5486040" cy="2361960"/>
            </a:xfrm>
            <a:prstGeom prst="rect">
              <a:avLst/>
            </a:prstGeom>
            <a:noFill/>
            <a:ln w="572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CustomShape 4"/>
            <p:cNvSpPr/>
            <p:nvPr/>
          </p:nvSpPr>
          <p:spPr>
            <a:xfrm>
              <a:off x="3828000" y="2997720"/>
              <a:ext cx="4876560" cy="1523520"/>
            </a:xfrm>
            <a:prstGeom prst="rect">
              <a:avLst/>
            </a:prstGeom>
            <a:noFill/>
            <a:ln w="9360" cap="rnd">
              <a:solidFill>
                <a:schemeClr val="tx1"/>
              </a:solidFill>
              <a:custDash>
                <a:ds d="100000" sp="1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CustomShape 5"/>
            <p:cNvSpPr/>
            <p:nvPr/>
          </p:nvSpPr>
          <p:spPr>
            <a:xfrm>
              <a:off x="5592000" y="3530880"/>
              <a:ext cx="13514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2000" b="1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ahoma"/>
                </a:rPr>
                <a:t>element</a:t>
              </a:r>
              <a:endPara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95" name="CustomShape 6"/>
            <p:cNvSpPr/>
            <p:nvPr/>
          </p:nvSpPr>
          <p:spPr>
            <a:xfrm>
              <a:off x="5589120" y="2540520"/>
              <a:ext cx="13514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2000" b="1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ahoma"/>
                </a:rPr>
                <a:t>padding</a:t>
              </a:r>
              <a:endParaRPr lang="pt-BR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96" name="CustomShape 7"/>
            <p:cNvSpPr/>
            <p:nvPr/>
          </p:nvSpPr>
          <p:spPr>
            <a:xfrm>
              <a:off x="4643760" y="2007000"/>
              <a:ext cx="339228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2000" b="1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ahoma"/>
                </a:rPr>
                <a:t>margin (transparente)</a:t>
              </a:r>
              <a:endParaRPr lang="pt-BR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97" name="CustomShape 8"/>
            <p:cNvSpPr/>
            <p:nvPr/>
          </p:nvSpPr>
          <p:spPr>
            <a:xfrm>
              <a:off x="2019720" y="4064400"/>
              <a:ext cx="11426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2000" b="1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ahoma"/>
                </a:rPr>
                <a:t>border</a:t>
              </a:r>
              <a:endPara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98" name="CustomShape 9"/>
            <p:cNvSpPr/>
            <p:nvPr/>
          </p:nvSpPr>
          <p:spPr>
            <a:xfrm>
              <a:off x="5164320" y="5359680"/>
              <a:ext cx="22478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2000" b="1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ahoma"/>
                </a:rPr>
                <a:t>element</a:t>
              </a:r>
              <a:r>
                <a:rPr lang="pt-BR" sz="2000" b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ahoma"/>
                </a:rPr>
                <a:t> </a:t>
              </a:r>
              <a:r>
                <a:rPr lang="pt-BR" sz="2000" b="1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ahoma"/>
                </a:rPr>
                <a:t>width</a:t>
              </a:r>
              <a:endPara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99" name="CustomShape 10"/>
            <p:cNvSpPr/>
            <p:nvPr/>
          </p:nvSpPr>
          <p:spPr>
            <a:xfrm>
              <a:off x="5510640" y="5893200"/>
              <a:ext cx="159840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2000" b="1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ahoma"/>
                </a:rPr>
                <a:t>box width</a:t>
              </a:r>
              <a:endParaRPr lang="pt-BR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00" name="Line 11"/>
            <p:cNvSpPr/>
            <p:nvPr/>
          </p:nvSpPr>
          <p:spPr>
            <a:xfrm>
              <a:off x="7332960" y="5588280"/>
              <a:ext cx="1371600" cy="360"/>
            </a:xfrm>
            <a:prstGeom prst="line">
              <a:avLst/>
            </a:prstGeom>
            <a:ln w="9360" cap="rnd">
              <a:solidFill>
                <a:schemeClr val="tx1"/>
              </a:solidFill>
              <a:custDash>
                <a:ds d="10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Line 12"/>
            <p:cNvSpPr/>
            <p:nvPr/>
          </p:nvSpPr>
          <p:spPr>
            <a:xfrm flipH="1">
              <a:off x="3827640" y="5588280"/>
              <a:ext cx="1295640" cy="360"/>
            </a:xfrm>
            <a:prstGeom prst="line">
              <a:avLst/>
            </a:prstGeom>
            <a:ln w="9360" cap="rnd">
              <a:solidFill>
                <a:schemeClr val="tx1"/>
              </a:solidFill>
              <a:custDash>
                <a:ds d="10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Line 13"/>
            <p:cNvSpPr/>
            <p:nvPr/>
          </p:nvSpPr>
          <p:spPr>
            <a:xfrm flipV="1">
              <a:off x="3827640" y="4597560"/>
              <a:ext cx="360" cy="990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Line 14"/>
            <p:cNvSpPr/>
            <p:nvPr/>
          </p:nvSpPr>
          <p:spPr>
            <a:xfrm flipV="1">
              <a:off x="8704560" y="4597560"/>
              <a:ext cx="360" cy="990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Line 15"/>
            <p:cNvSpPr/>
            <p:nvPr/>
          </p:nvSpPr>
          <p:spPr>
            <a:xfrm flipH="1">
              <a:off x="3218160" y="6121440"/>
              <a:ext cx="2209680" cy="360"/>
            </a:xfrm>
            <a:prstGeom prst="line">
              <a:avLst/>
            </a:prstGeom>
            <a:ln w="9360" cap="rnd">
              <a:solidFill>
                <a:schemeClr val="tx1"/>
              </a:solidFill>
              <a:custDash>
                <a:ds d="10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Line 16"/>
            <p:cNvSpPr/>
            <p:nvPr/>
          </p:nvSpPr>
          <p:spPr>
            <a:xfrm>
              <a:off x="7104360" y="6121440"/>
              <a:ext cx="2209680" cy="360"/>
            </a:xfrm>
            <a:prstGeom prst="line">
              <a:avLst/>
            </a:prstGeom>
            <a:ln w="9360" cap="rnd">
              <a:solidFill>
                <a:schemeClr val="tx1"/>
              </a:solidFill>
              <a:custDash>
                <a:ds d="10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Line 17"/>
            <p:cNvSpPr/>
            <p:nvPr/>
          </p:nvSpPr>
          <p:spPr>
            <a:xfrm flipV="1">
              <a:off x="3218160" y="5359680"/>
              <a:ext cx="360" cy="7617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Line 18"/>
            <p:cNvSpPr/>
            <p:nvPr/>
          </p:nvSpPr>
          <p:spPr>
            <a:xfrm flipV="1">
              <a:off x="9314040" y="5359680"/>
              <a:ext cx="360" cy="7617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Line 19"/>
            <p:cNvSpPr/>
            <p:nvPr/>
          </p:nvSpPr>
          <p:spPr>
            <a:xfrm>
              <a:off x="3065880" y="4292640"/>
              <a:ext cx="38088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" name="TextShape 2"/>
          <p:cNvSpPr txBox="1"/>
          <p:nvPr/>
        </p:nvSpPr>
        <p:spPr>
          <a:xfrm>
            <a:off x="7770720" y="1772640"/>
            <a:ext cx="4247280" cy="429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margin</a:t>
            </a: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espaço entre a borda e os cantos.</a:t>
            </a: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box </a:t>
            </a: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border</a:t>
            </a: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um retângulo ao redor da caixa.</a:t>
            </a: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padding</a:t>
            </a: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 espaço entre o texto e a borda.</a:t>
            </a: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element</a:t>
            </a: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 conteúdo.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2711280" y="219240"/>
            <a:ext cx="794988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pt-BR" sz="44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Box - margin</a:t>
            </a:r>
            <a:endParaRPr lang="pt-BR" sz="4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423081" y="1642530"/>
            <a:ext cx="11409528" cy="4647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As propriedades de box </a:t>
            </a:r>
            <a:r>
              <a:rPr lang="pt-BR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só funcionam 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para elementos </a:t>
            </a:r>
            <a:r>
              <a:rPr lang="pt-BR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block</a:t>
            </a:r>
            <a:endParaRPr lang="pt-BR" sz="2800" b="1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</a:t>
            </a:r>
            <a:r>
              <a:rPr lang="pt-BR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margin</a:t>
            </a:r>
            <a:endParaRPr lang="pt-BR" sz="2800" b="1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margin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-top, 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margin-right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margin-bottom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margin-left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Valores especificados em unidades numéricas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Aceita valores em percentual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Para valores de margem igual em todas as dimensões basta usar a propriedade </a:t>
            </a:r>
            <a:r>
              <a:rPr lang="pt-B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margin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F10C628-A138-4061-8425-99C6DD40771E}"/>
              </a:ext>
            </a:extLst>
          </p:cNvPr>
          <p:cNvSpPr txBox="1"/>
          <p:nvPr/>
        </p:nvSpPr>
        <p:spPr>
          <a:xfrm>
            <a:off x="845573" y="4965291"/>
            <a:ext cx="4758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PRE { </a:t>
            </a:r>
          </a:p>
          <a:p>
            <a:r>
              <a:rPr lang="en-US" sz="18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</a:t>
            </a:r>
            <a:r>
              <a:rPr lang="en-US" sz="18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display:block</a:t>
            </a:r>
            <a:r>
              <a:rPr lang="en-US" sz="18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 </a:t>
            </a:r>
          </a:p>
          <a:p>
            <a:r>
              <a:rPr lang="en-US" sz="18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</a:t>
            </a:r>
            <a:r>
              <a:rPr lang="en-US" sz="18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margin-top:20pt</a:t>
            </a:r>
            <a:r>
              <a:rPr lang="en-US" sz="18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 </a:t>
            </a:r>
            <a:endParaRPr lang="en-US" spc="-1" dirty="0">
              <a:solidFill>
                <a:srgbClr val="FF33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r>
              <a:rPr lang="en-US" sz="18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</a:t>
            </a:r>
            <a:r>
              <a:rPr lang="en-US" sz="18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margin-left:20pt</a:t>
            </a:r>
            <a:r>
              <a:rPr lang="en-US" sz="18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</a:p>
          <a:p>
            <a:r>
              <a:rPr lang="en-US" sz="18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}</a:t>
            </a:r>
            <a:endParaRPr lang="en-US" sz="1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CCD6D3-E8FB-44B2-8870-8C36146D6D7E}"/>
              </a:ext>
            </a:extLst>
          </p:cNvPr>
          <p:cNvSpPr txBox="1"/>
          <p:nvPr/>
        </p:nvSpPr>
        <p:spPr>
          <a:xfrm>
            <a:off x="6096000" y="5242290"/>
            <a:ext cx="3210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PRE { </a:t>
            </a:r>
          </a:p>
          <a:p>
            <a:r>
              <a:rPr lang="en-US" sz="18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margin: </a:t>
            </a:r>
            <a:r>
              <a:rPr lang="en-US" sz="18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10px</a:t>
            </a:r>
            <a:r>
              <a:rPr lang="en-US" sz="18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en-US" sz="18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5px</a:t>
            </a:r>
            <a:r>
              <a:rPr lang="en-US" sz="18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en-US" sz="18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10px</a:t>
            </a:r>
            <a:r>
              <a:rPr lang="en-US" sz="18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en-US" sz="18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5px</a:t>
            </a:r>
            <a:r>
              <a:rPr lang="en-US" sz="18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;</a:t>
            </a:r>
          </a:p>
          <a:p>
            <a:r>
              <a:rPr lang="en-US" sz="18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}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2711280" y="146160"/>
            <a:ext cx="795132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pt-BR" sz="44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Box - border</a:t>
            </a:r>
            <a:endParaRPr lang="pt-BR" sz="4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382137" y="1268280"/>
            <a:ext cx="11505063" cy="3369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border-style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00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Keywords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822960" lvl="2" indent="-18252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 err="1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solid</a:t>
            </a:r>
            <a:r>
              <a:rPr lang="pt-BR" sz="2400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dotted</a:t>
            </a:r>
            <a:r>
              <a:rPr lang="pt-BR" sz="2400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dashed</a:t>
            </a:r>
            <a:r>
              <a:rPr lang="pt-BR" sz="2400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double</a:t>
            </a:r>
            <a:r>
              <a:rPr lang="pt-BR" sz="2400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groove</a:t>
            </a:r>
            <a:r>
              <a:rPr lang="pt-BR" sz="2400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ridge</a:t>
            </a:r>
            <a:r>
              <a:rPr lang="pt-BR" sz="2400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inset</a:t>
            </a:r>
            <a:r>
              <a:rPr lang="pt-BR" sz="2400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outset</a:t>
            </a:r>
            <a:r>
              <a:rPr lang="pt-BR" sz="2400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ambria"/>
              </a:rPr>
              <a:t>none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(</a:t>
            </a:r>
            <a:r>
              <a:rPr lang="pt-BR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default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)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00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Essa propriedade aceita 1 ou 4 valores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00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1 valor indica o mesmo tipo de borda em todos os lados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00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4 valores indicam: 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top, 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right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bottom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e 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left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respectivamente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833406" y="3983472"/>
            <a:ext cx="5567393" cy="1693999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.p { </a:t>
            </a:r>
            <a:r>
              <a:rPr lang="pt-BR" sz="24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border</a:t>
            </a: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-top-</a:t>
            </a:r>
            <a:r>
              <a:rPr lang="pt-BR" sz="24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style</a:t>
            </a: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: </a:t>
            </a:r>
            <a:r>
              <a:rPr lang="pt-BR" sz="24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none</a:t>
            </a: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; 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     </a:t>
            </a:r>
            <a:r>
              <a:rPr lang="pt-BR" sz="24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border-right-style</a:t>
            </a: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: </a:t>
            </a:r>
            <a:r>
              <a:rPr lang="pt-BR" sz="24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dotted</a:t>
            </a: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; 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     </a:t>
            </a:r>
            <a:r>
              <a:rPr lang="pt-BR" sz="24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border-bottom-style</a:t>
            </a: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: </a:t>
            </a:r>
            <a:r>
              <a:rPr lang="pt-BR" sz="24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dashed</a:t>
            </a: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; 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     </a:t>
            </a:r>
            <a:r>
              <a:rPr lang="pt-BR" sz="24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border-left-style</a:t>
            </a: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: </a:t>
            </a:r>
            <a:r>
              <a:rPr lang="pt-BR" sz="24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solid</a:t>
            </a: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}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833407" y="5943600"/>
            <a:ext cx="6481794" cy="484496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.p {  </a:t>
            </a:r>
            <a:r>
              <a:rPr lang="pt-BR" sz="24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border-style</a:t>
            </a: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: </a:t>
            </a:r>
            <a:r>
              <a:rPr lang="pt-BR" sz="24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none</a:t>
            </a: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</a:t>
            </a:r>
            <a:r>
              <a:rPr lang="pt-BR" sz="24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dotted</a:t>
            </a: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</a:t>
            </a:r>
            <a:r>
              <a:rPr lang="pt-BR" sz="24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dashed</a:t>
            </a: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</a:t>
            </a:r>
            <a:r>
              <a:rPr lang="pt-BR" sz="24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solid</a:t>
            </a: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}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7" name="Imagem 416"/>
          <p:cNvPicPr/>
          <p:nvPr/>
        </p:nvPicPr>
        <p:blipFill>
          <a:blip r:embed="rId2"/>
          <a:stretch/>
        </p:blipFill>
        <p:spPr>
          <a:xfrm>
            <a:off x="7547212" y="3860640"/>
            <a:ext cx="4339989" cy="256745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2490960" y="127080"/>
            <a:ext cx="795132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pt-BR" sz="44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- Box - border</a:t>
            </a:r>
            <a:endParaRPr lang="pt-BR" sz="4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354841" y="1195560"/>
            <a:ext cx="11150221" cy="360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border-width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00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Só faz sentido em conjunto com 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border-style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00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valores: 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thin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medium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(</a:t>
            </a:r>
            <a:r>
              <a:rPr lang="pt-BR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default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) e 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thick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00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Aceita valor absoluto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00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Aceita múltiplos valores da mesma forma de  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border-style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border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-color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00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Só faz sentido em conjunto com 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border-style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00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Aceita múltiplos valores</a:t>
            </a:r>
            <a:endParaRPr lang="pt-BR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2527320" y="4621163"/>
            <a:ext cx="5008320" cy="2050765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.assunto {</a:t>
            </a: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border-style</a:t>
            </a: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solid</a:t>
            </a: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border</a:t>
            </a: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-top-</a:t>
            </a:r>
            <a:r>
              <a:rPr lang="pt-BR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width</a:t>
            </a: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10px</a:t>
            </a: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border-right-width</a:t>
            </a: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</a:t>
            </a: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border-bottom-width</a:t>
            </a: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medium</a:t>
            </a: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t-BR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border-left-width</a:t>
            </a: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thick</a:t>
            </a: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1" name="Imagem 420"/>
          <p:cNvPicPr/>
          <p:nvPr/>
        </p:nvPicPr>
        <p:blipFill>
          <a:blip r:embed="rId2"/>
          <a:stretch/>
        </p:blipFill>
        <p:spPr>
          <a:xfrm>
            <a:off x="7772519" y="4621163"/>
            <a:ext cx="3328099" cy="194678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2490960" y="127080"/>
            <a:ext cx="795132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pt-BR" sz="4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Propriedades – Box-</a:t>
            </a:r>
            <a:r>
              <a:rPr lang="pt-BR" sz="4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sizing</a:t>
            </a:r>
            <a:endParaRPr lang="pt-BR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2208360" y="1195560"/>
            <a:ext cx="8305560" cy="3601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box-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sizing</a:t>
            </a:r>
            <a:endParaRPr lang="pt-BR" sz="2400" b="1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 algn="just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Quando você define 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box-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sizing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border</a:t>
            </a:r>
            <a:r>
              <a:rPr lang="pt-BR" sz="24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-box;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em um elemento, os valores do 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padding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e do </a:t>
            </a:r>
            <a:r>
              <a:rPr lang="pt-BR" sz="2400" b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border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não são adicionados em sua largura.</a:t>
            </a:r>
          </a:p>
          <a:p>
            <a:pPr marL="228600" indent="-228240" algn="just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Isso impede que o a largura (</a:t>
            </a:r>
            <a:r>
              <a:rPr lang="pt-BR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width</a:t>
            </a:r>
            <a:r>
              <a:rPr lang="pt-BR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) seja distorcida;</a:t>
            </a:r>
          </a:p>
        </p:txBody>
      </p:sp>
      <p:sp>
        <p:nvSpPr>
          <p:cNvPr id="420" name="CustomShape 3"/>
          <p:cNvSpPr/>
          <p:nvPr/>
        </p:nvSpPr>
        <p:spPr>
          <a:xfrm>
            <a:off x="2527320" y="4394582"/>
            <a:ext cx="5008320" cy="2042581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1"/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</a:rPr>
              <a:t>* {</a:t>
            </a:r>
          </a:p>
          <a:p>
            <a:pPr lvl="1"/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</a:rPr>
              <a:t>	box-</a:t>
            </a:r>
            <a:r>
              <a:rPr lang="pt-BR" sz="24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</a:rPr>
              <a:t>sizing</a:t>
            </a: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pt-BR" sz="2400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</a:rPr>
              <a:t>border</a:t>
            </a:r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</a:rPr>
              <a:t>-box;</a:t>
            </a:r>
          </a:p>
          <a:p>
            <a:pPr lvl="1"/>
            <a:r>
              <a:rPr lang="pt-BR" sz="2400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542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2075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8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Exemplo</a:t>
            </a:r>
            <a:endParaRPr lang="pt-BR" sz="4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2135280" y="1628640"/>
            <a:ext cx="4320720" cy="4343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80000"/>
              </a:lnSpc>
              <a:spcBef>
                <a:spcPts val="400"/>
              </a:spcBef>
            </a:pPr>
            <a:r>
              <a:rPr lang="pt-BR" sz="20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margin</a:t>
            </a: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-top: 30%;</a:t>
            </a:r>
            <a:endParaRPr lang="pt-BR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80000"/>
              </a:lnSpc>
              <a:spcBef>
                <a:spcPts val="400"/>
              </a:spcBef>
            </a:pPr>
            <a:r>
              <a:rPr lang="pt-BR" sz="20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margin-right</a:t>
            </a: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: 30px;</a:t>
            </a:r>
            <a:endParaRPr lang="pt-BR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80000"/>
              </a:lnSpc>
              <a:spcBef>
                <a:spcPts val="400"/>
              </a:spcBef>
            </a:pPr>
            <a:r>
              <a:rPr lang="pt-BR" sz="20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margin-bottom</a:t>
            </a: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: 50%</a:t>
            </a:r>
            <a:endParaRPr lang="pt-BR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80000"/>
              </a:lnSpc>
              <a:spcBef>
                <a:spcPts val="400"/>
              </a:spcBef>
            </a:pPr>
            <a:r>
              <a:rPr lang="pt-BR" sz="20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margin-left</a:t>
            </a: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: auto;</a:t>
            </a:r>
            <a:endParaRPr lang="pt-BR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241"/>
              </a:spcBef>
            </a:pPr>
            <a:endParaRPr lang="pt-BR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/* É equivalente a: */</a:t>
            </a:r>
            <a:endParaRPr lang="pt-BR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</a:pPr>
            <a:r>
              <a:rPr lang="pt-BR" sz="20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margin</a:t>
            </a: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: 10px 30px 15px 50px</a:t>
            </a:r>
            <a:endParaRPr lang="pt-BR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241"/>
              </a:spcBef>
            </a:pPr>
            <a:endParaRPr lang="pt-BR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/* Estabelece 10 pixels para todas as direções da margem */</a:t>
            </a:r>
            <a:endParaRPr lang="pt-BR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</a:pPr>
            <a:r>
              <a:rPr lang="pt-BR" sz="20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margin</a:t>
            </a: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: 10px;</a:t>
            </a:r>
            <a:endParaRPr lang="pt-BR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241"/>
              </a:spcBef>
            </a:pPr>
            <a:endParaRPr lang="pt-BR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/* exemplo de display */</a:t>
            </a:r>
            <a:endParaRPr lang="pt-BR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</a:pP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display: </a:t>
            </a:r>
            <a:r>
              <a:rPr lang="pt-BR" sz="20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block</a:t>
            </a:r>
            <a:r>
              <a:rPr lang="pt-BR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;</a:t>
            </a:r>
            <a:endParaRPr lang="pt-BR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6672360" y="1628640"/>
            <a:ext cx="3792240" cy="4343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80000"/>
              </a:lnSpc>
              <a:spcBef>
                <a:spcPts val="400"/>
              </a:spcBef>
            </a:pPr>
            <a:r>
              <a:rPr lang="pt-BR" sz="20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/* exemplo de padding */</a:t>
            </a:r>
            <a:endParaRPr lang="pt-BR" sz="20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80000"/>
              </a:lnSpc>
              <a:spcBef>
                <a:spcPts val="400"/>
              </a:spcBef>
            </a:pPr>
            <a:r>
              <a:rPr lang="pt-BR" sz="20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padding: 0.2in;</a:t>
            </a:r>
            <a:endParaRPr lang="pt-BR" sz="20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80000"/>
              </a:lnSpc>
              <a:spcBef>
                <a:spcPts val="400"/>
              </a:spcBef>
            </a:pPr>
            <a:r>
              <a:rPr lang="pt-BR" sz="20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border: solid;</a:t>
            </a:r>
            <a:endParaRPr lang="pt-BR" sz="20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241"/>
              </a:spcBef>
            </a:pPr>
            <a:endParaRPr lang="pt-BR" sz="20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</a:pPr>
            <a:r>
              <a:rPr lang="pt-BR" sz="20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/* estabelece um estilo para cada direção da borda */</a:t>
            </a:r>
            <a:endParaRPr lang="pt-BR" sz="20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</a:pPr>
            <a:r>
              <a:rPr lang="pt-BR" sz="20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border: solid, dotted, double, inset;</a:t>
            </a:r>
            <a:endParaRPr lang="pt-BR" sz="20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241"/>
              </a:spcBef>
            </a:pPr>
            <a:endParaRPr lang="pt-BR" sz="20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</a:pPr>
            <a:r>
              <a:rPr lang="pt-BR" sz="20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/* um só valor para a borda */</a:t>
            </a:r>
            <a:endParaRPr lang="pt-BR" sz="20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</a:pPr>
            <a:r>
              <a:rPr lang="pt-BR" sz="20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border-width: thin;</a:t>
            </a:r>
            <a:endParaRPr lang="pt-BR" sz="20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90000"/>
              </a:lnSpc>
              <a:spcBef>
                <a:spcPts val="241"/>
              </a:spcBef>
            </a:pPr>
            <a:endParaRPr lang="pt-BR" sz="20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80000"/>
              </a:lnSpc>
              <a:spcBef>
                <a:spcPts val="400"/>
              </a:spcBef>
            </a:pPr>
            <a:r>
              <a:rPr lang="pt-BR" sz="20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/* exemplo de border shorthand */</a:t>
            </a:r>
            <a:endParaRPr lang="pt-BR" sz="20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228600" indent="-228240">
              <a:lnSpc>
                <a:spcPct val="80000"/>
              </a:lnSpc>
              <a:spcBef>
                <a:spcPts val="400"/>
              </a:spcBef>
            </a:pPr>
            <a:r>
              <a:rPr lang="pt-BR" sz="2000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border: thin solid silver;</a:t>
            </a:r>
            <a:endParaRPr lang="pt-BR" sz="2000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2075520" y="491929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8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Atividade</a:t>
            </a:r>
            <a:endParaRPr lang="pt-B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BA7EDBF-D353-2823-B7A9-333433110112}"/>
              </a:ext>
            </a:extLst>
          </p:cNvPr>
          <p:cNvSpPr txBox="1"/>
          <p:nvPr/>
        </p:nvSpPr>
        <p:spPr>
          <a:xfrm>
            <a:off x="1589277" y="2228671"/>
            <a:ext cx="90134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</a:rPr>
              <a:t>Com  HTMLS e CSS crie páginas para as seguintes rádios online: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http://69.16.236.247:9300/stream</a:t>
            </a:r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endParaRPr lang="pt-B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http://radios.cabreuvoip.com.br:7048/;stream.mp3</a:t>
            </a:r>
            <a:endParaRPr lang="pt-B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https://svrstream1.svreua.com/streams.php?porta=8016</a:t>
            </a:r>
            <a:endParaRPr lang="pt-B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2075160" y="436680"/>
            <a:ext cx="8040960" cy="1191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Localização dos estilos</a:t>
            </a:r>
            <a:endParaRPr lang="pt-BR" sz="4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272955" y="1772640"/>
            <a:ext cx="11627893" cy="4216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Em HTML existem três maneira de conectar folhas de estilo aos documentos:</a:t>
            </a: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Dentro das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tags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HTML através do atributo </a:t>
            </a:r>
            <a:r>
              <a:rPr lang="pt-BR" sz="2800" b="1" spc="-1" dirty="0" err="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style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</a:t>
            </a:r>
          </a:p>
          <a:p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Dentro da </a:t>
            </a:r>
            <a:r>
              <a:rPr lang="pt-BR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tag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sz="2800" b="1" spc="-1" dirty="0" err="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head</a:t>
            </a: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</a:t>
            </a:r>
          </a:p>
          <a:p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557640" lvl="1" indent="-228240">
              <a:spcBef>
                <a:spcPts val="479"/>
              </a:spcBef>
              <a:buClr>
                <a:srgbClr val="A63212"/>
              </a:buClr>
              <a:buSzPct val="95000"/>
              <a:buFont typeface="Rage Italic"/>
              <a:buChar char="0"/>
            </a:pPr>
            <a:r>
              <a:rPr lang="pt-BR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Em um arquivo em separado.</a:t>
            </a:r>
          </a:p>
          <a:p>
            <a:pPr>
              <a:spcBef>
                <a:spcPts val="479"/>
              </a:spcBef>
            </a:pPr>
            <a:endParaRPr lang="pt-BR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2279640" y="115920"/>
            <a:ext cx="787680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pt-BR" sz="44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Através do atributo ‘style’</a:t>
            </a:r>
            <a:endParaRPr lang="pt-BR" sz="4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245660" y="1197000"/>
            <a:ext cx="11655188" cy="54716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txBody>
          <a:bodyPr>
            <a:noAutofit/>
          </a:bodyPr>
          <a:lstStyle/>
          <a:p>
            <a:pPr marL="457200" indent="-456840">
              <a:spcBef>
                <a:spcPts val="32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&lt;!DOCTYPE 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html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&gt;</a:t>
            </a:r>
            <a:endParaRPr lang="pt-B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spcBef>
                <a:spcPts val="32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&lt;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html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lang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="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pt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-BR"&gt;</a:t>
            </a:r>
            <a:endParaRPr lang="pt-B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spcBef>
                <a:spcPts val="32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&lt;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head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&gt;</a:t>
            </a:r>
            <a:endParaRPr lang="pt-B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spcBef>
                <a:spcPts val="32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&lt;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title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&gt;Exemplo de definição de estilo na ocorrência dos elementos&lt;/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title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&gt;</a:t>
            </a:r>
            <a:endParaRPr lang="pt-B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spcBef>
                <a:spcPts val="32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&lt;/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head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&gt;</a:t>
            </a:r>
            <a:endParaRPr lang="pt-B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spcBef>
                <a:spcPts val="32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&lt;body </a:t>
            </a:r>
            <a:r>
              <a:rPr lang="pt-BR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style</a:t>
            </a:r>
            <a:r>
              <a:rPr lang="pt-BR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="background: #FFFFCC; color: </a:t>
            </a:r>
            <a:r>
              <a:rPr lang="pt-BR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green</a:t>
            </a:r>
            <a:r>
              <a:rPr lang="pt-BR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 </a:t>
            </a:r>
            <a:r>
              <a:rPr lang="pt-BR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font-family</a:t>
            </a:r>
            <a:r>
              <a:rPr lang="pt-BR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helvetica</a:t>
            </a:r>
            <a:r>
              <a:rPr lang="pt-BR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sans-serif</a:t>
            </a:r>
            <a:r>
              <a:rPr lang="pt-BR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 </a:t>
            </a:r>
            <a:r>
              <a:rPr lang="pt-BR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margin-left</a:t>
            </a:r>
            <a:r>
              <a:rPr lang="pt-BR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2em"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&gt;</a:t>
            </a:r>
            <a:endParaRPr lang="pt-B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spcBef>
                <a:spcPts val="32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&lt;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h1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style</a:t>
            </a:r>
            <a:r>
              <a:rPr lang="pt-BR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="color: #0000FF; </a:t>
            </a:r>
            <a:r>
              <a:rPr lang="pt-BR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text-align</a:t>
            </a:r>
            <a:r>
              <a:rPr lang="pt-BR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center"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&gt;Estilos definidos nos elementos&lt;/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h1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&gt;</a:t>
            </a:r>
            <a:endParaRPr lang="pt-B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spcBef>
                <a:spcPts val="32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&lt;p&gt;Não é nada prático definir estilos em cada ocorrência dos elementos. Por exemplo, a definição a seguir:&lt;/p&gt;</a:t>
            </a:r>
            <a:endParaRPr lang="pt-B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spcBef>
                <a:spcPts val="32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&lt;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pre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pt-BR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style</a:t>
            </a:r>
            <a:r>
              <a:rPr lang="pt-BR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="</a:t>
            </a:r>
            <a:r>
              <a:rPr lang="pt-BR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font-family</a:t>
            </a:r>
            <a:r>
              <a:rPr lang="pt-BR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monospace</a:t>
            </a:r>
            <a:r>
              <a:rPr lang="pt-BR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 color: </a:t>
            </a:r>
            <a:r>
              <a:rPr lang="pt-BR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red</a:t>
            </a:r>
            <a:r>
              <a:rPr lang="pt-BR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"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&gt;</a:t>
            </a:r>
            <a:endParaRPr lang="pt-B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spcBef>
                <a:spcPts val="32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	PRE 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style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&gt;="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font-family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monospace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; color: 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red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"</a:t>
            </a:r>
            <a:endParaRPr lang="pt-B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spcBef>
                <a:spcPts val="32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&lt;/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pre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&gt;</a:t>
            </a:r>
            <a:endParaRPr lang="pt-B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spcBef>
                <a:spcPts val="32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&lt;p&gt;só tem efeito nesta ocorrência do elemento PRE.&lt;/P&gt;</a:t>
            </a:r>
            <a:endParaRPr lang="pt-B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spcBef>
                <a:spcPts val="32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	&lt;p&gt;E-mail: &lt;ADDRESS </a:t>
            </a:r>
            <a:r>
              <a:rPr lang="pt-BR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style</a:t>
            </a:r>
            <a:r>
              <a:rPr lang="pt-BR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="</a:t>
            </a:r>
            <a:r>
              <a:rPr lang="pt-BR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font-style</a:t>
            </a:r>
            <a:r>
              <a:rPr lang="pt-BR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italic</a:t>
            </a:r>
            <a:r>
              <a:rPr lang="pt-BR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"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&gt;usuario@ifam.edu.br&lt;/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address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&gt; &lt;/p&gt;</a:t>
            </a:r>
            <a:endParaRPr lang="pt-B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spcBef>
                <a:spcPts val="32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&lt;/body&gt;</a:t>
            </a:r>
            <a:endParaRPr lang="pt-B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spcBef>
                <a:spcPts val="320"/>
              </a:spcBef>
            </a:pP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&lt;/</a:t>
            </a:r>
            <a:r>
              <a:rPr lang="pt-B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html</a:t>
            </a:r>
            <a:r>
              <a:rPr lang="pt-B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&gt;</a:t>
            </a:r>
            <a:endParaRPr lang="pt-B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457200" indent="-456840">
              <a:spcBef>
                <a:spcPts val="320"/>
              </a:spcBef>
            </a:pPr>
            <a:endParaRPr lang="pt-B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2120160" y="165240"/>
            <a:ext cx="7951320" cy="761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Dentro do </a:t>
            </a:r>
            <a:r>
              <a:rPr lang="pt-BR" sz="4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head</a:t>
            </a:r>
            <a:endParaRPr lang="pt-BR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259308" y="927000"/>
            <a:ext cx="11655188" cy="57194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&lt;!DOCTYPE 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="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pt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-BR"&gt;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&lt;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&gt;Exemplo de definição de estilo no cabeçalho&lt;/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&lt;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="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"&gt;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body { background: #FFFFCC; color: 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green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font-family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helvetica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margin-left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2em; }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h1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{ color: #0000FF; 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text-align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center }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{ 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font-family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monospace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color: 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}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{ 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font-style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italic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}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&lt;/</a:t>
            </a:r>
            <a:r>
              <a:rPr lang="pt-BR" sz="1600" b="1" spc="-1" dirty="0" err="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</a:t>
            </a:r>
            <a:r>
              <a:rPr lang="pt-BR" sz="16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&lt;body&gt;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h1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&gt;Estilo definido no cabeçalho&lt;/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h1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&lt;p&gt;É muito prático definir estilos comuns a vários elementos. Por exemplo, a definição a seguir:&lt;/p&gt;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PRE { 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font-family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monospace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color: 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}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&lt;/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&lt;p&gt;faz com que todos os trechos pré-formatados sejam exibidos com caracteres não proporcionais na cor vermelha.&lt;/p&gt;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&lt;p&gt; E-mail:  &lt;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pt-BR" sz="1600" b="1" u="sng" spc="-1" dirty="0">
                <a:uFill>
                  <a:solidFill>
                    <a:srgbClr val="FFFFFF"/>
                  </a:solidFill>
                </a:uFill>
                <a:latin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usuario@ifam.edu.br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&lt;/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 &lt;/p&gt;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&lt;/body&gt;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</a:t>
            </a:r>
            <a:r>
              <a:rPr lang="pt-BR" sz="16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</a:t>
            </a:r>
            <a:r>
              <a:rPr lang="pt-BR" sz="16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2120160" y="146160"/>
            <a:ext cx="795132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pt-BR" sz="44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Em um arquivo separado</a:t>
            </a:r>
            <a:endParaRPr lang="pt-BR" sz="4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232012" y="1196999"/>
            <a:ext cx="11682484" cy="5272039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320"/>
              </a:spcBef>
            </a:pP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&lt;!DOCTYPE </a:t>
            </a:r>
            <a:r>
              <a:rPr lang="pt-BR" sz="17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html</a:t>
            </a: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</a:t>
            </a:r>
            <a:endParaRPr lang="pt-BR" sz="17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228600" indent="-228240">
              <a:lnSpc>
                <a:spcPct val="90000"/>
              </a:lnSpc>
              <a:spcBef>
                <a:spcPts val="320"/>
              </a:spcBef>
            </a:pP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</a:t>
            </a:r>
            <a:r>
              <a:rPr lang="pt-BR" sz="17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html</a:t>
            </a: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pt-BR" sz="17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lang</a:t>
            </a: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pt-BR" sz="17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pt</a:t>
            </a: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-BR"&gt;</a:t>
            </a:r>
            <a:endParaRPr lang="pt-BR" sz="17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228600" indent="-228240">
              <a:lnSpc>
                <a:spcPct val="90000"/>
              </a:lnSpc>
              <a:spcBef>
                <a:spcPts val="320"/>
              </a:spcBef>
            </a:pP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</a:t>
            </a:r>
            <a:r>
              <a:rPr lang="pt-BR" sz="17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head</a:t>
            </a: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</a:t>
            </a:r>
            <a:endParaRPr lang="pt-BR" sz="17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228600" indent="-228240">
              <a:lnSpc>
                <a:spcPct val="90000"/>
              </a:lnSpc>
              <a:spcBef>
                <a:spcPts val="320"/>
              </a:spcBef>
            </a:pP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   &lt;</a:t>
            </a:r>
            <a:r>
              <a:rPr lang="pt-BR" sz="17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title</a:t>
            </a: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&gt;Exemplo de definição de estilo no cabeçalho&lt;/</a:t>
            </a:r>
            <a:r>
              <a:rPr lang="pt-BR" sz="17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title</a:t>
            </a: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</a:t>
            </a:r>
            <a:endParaRPr lang="pt-BR" sz="17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</a:pPr>
            <a:r>
              <a:rPr lang="pt-BR" sz="1700" b="1" spc="-1" dirty="0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    </a:t>
            </a:r>
            <a:r>
              <a:rPr lang="pt-BR" sz="1700" b="1" spc="-1" dirty="0">
                <a:solidFill>
                  <a:srgbClr val="0D0D0D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&lt;link </a:t>
            </a:r>
            <a:r>
              <a:rPr lang="pt-BR" sz="1700" b="1" spc="-1" dirty="0" err="1">
                <a:solidFill>
                  <a:srgbClr val="0D0D0D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rel</a:t>
            </a:r>
            <a:r>
              <a:rPr lang="pt-BR" sz="1700" b="1" spc="-1" dirty="0">
                <a:solidFill>
                  <a:srgbClr val="0D0D0D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pt-BR" sz="1700" b="1" spc="-1" dirty="0" err="1">
                <a:solidFill>
                  <a:srgbClr val="0D0D0D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stylesheet</a:t>
            </a:r>
            <a:r>
              <a:rPr lang="pt-BR" sz="1700" b="1" spc="-1" dirty="0">
                <a:solidFill>
                  <a:srgbClr val="0D0D0D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pt-BR" sz="1700" b="1" spc="-1" dirty="0" err="1">
                <a:solidFill>
                  <a:srgbClr val="0D0D0D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href</a:t>
            </a:r>
            <a:r>
              <a:rPr lang="pt-BR" sz="1700" b="1" spc="-1" dirty="0">
                <a:solidFill>
                  <a:srgbClr val="0D0D0D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pt-BR" sz="1700" b="1" spc="-1" dirty="0">
                <a:solidFill>
                  <a:srgbClr val="C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estilo.css</a:t>
            </a:r>
            <a:r>
              <a:rPr lang="pt-BR" sz="1700" b="1" spc="-1" dirty="0">
                <a:solidFill>
                  <a:srgbClr val="0D0D0D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pt-BR" sz="1700" b="1" spc="-1" dirty="0" err="1">
                <a:solidFill>
                  <a:srgbClr val="0D0D0D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pt-BR" sz="1700" b="1" spc="-1" dirty="0">
                <a:solidFill>
                  <a:srgbClr val="0D0D0D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pt-BR" sz="1700" b="1" spc="-1" dirty="0" err="1">
                <a:solidFill>
                  <a:srgbClr val="0D0D0D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text</a:t>
            </a:r>
            <a:r>
              <a:rPr lang="pt-BR" sz="1700" b="1" spc="-1" dirty="0">
                <a:solidFill>
                  <a:srgbClr val="0D0D0D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/</a:t>
            </a:r>
            <a:r>
              <a:rPr lang="pt-BR" sz="1700" b="1" spc="-1" dirty="0" err="1">
                <a:solidFill>
                  <a:srgbClr val="0D0D0D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css</a:t>
            </a:r>
            <a:r>
              <a:rPr lang="pt-BR" sz="1700" b="1" spc="-1" dirty="0">
                <a:solidFill>
                  <a:srgbClr val="0D0D0D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"&gt; </a:t>
            </a:r>
            <a:endParaRPr lang="pt-BR" sz="1700" spc="-1" dirty="0">
              <a:solidFill>
                <a:srgbClr val="404040"/>
              </a:solidFill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228600" indent="-228240">
              <a:lnSpc>
                <a:spcPct val="90000"/>
              </a:lnSpc>
              <a:spcBef>
                <a:spcPts val="320"/>
              </a:spcBef>
            </a:pP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</a:t>
            </a:r>
            <a:r>
              <a:rPr lang="pt-BR" sz="17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head</a:t>
            </a: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</a:t>
            </a:r>
            <a:endParaRPr lang="pt-BR" sz="17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228600" indent="-228240">
              <a:lnSpc>
                <a:spcPct val="90000"/>
              </a:lnSpc>
              <a:spcBef>
                <a:spcPts val="320"/>
              </a:spcBef>
            </a:pP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&lt;body&gt;</a:t>
            </a:r>
            <a:endParaRPr lang="pt-BR" sz="17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</a:t>
            </a:r>
            <a:r>
              <a:rPr lang="pt-BR" sz="18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h1</a:t>
            </a: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&gt;Estilo definido no cabeçalho&lt;/</a:t>
            </a:r>
            <a:r>
              <a:rPr lang="pt-BR" sz="18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h1</a:t>
            </a: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pt-BR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&lt;p&gt;É muito prático definir estilos comuns a vários elementos. Por exemplo, a definição a seguir:&lt;/p&gt;</a:t>
            </a:r>
            <a:endParaRPr lang="pt-BR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</a:t>
            </a:r>
            <a:r>
              <a:rPr lang="pt-BR" sz="18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</a:t>
            </a: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pt-BR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PRE { </a:t>
            </a:r>
            <a:r>
              <a:rPr lang="pt-BR" sz="18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font-family</a:t>
            </a: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t-BR" sz="18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monospace</a:t>
            </a: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color: </a:t>
            </a:r>
            <a:r>
              <a:rPr lang="pt-BR" sz="18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</a:t>
            </a: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}</a:t>
            </a:r>
            <a:endParaRPr lang="pt-BR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&lt;/</a:t>
            </a:r>
            <a:r>
              <a:rPr lang="pt-BR" sz="18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</a:t>
            </a: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lang="pt-BR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&lt;p&gt;faz com que todos os trechos pré-formatados sejam exibidos com caracteres não proporcionais na cor vermelha.&lt;/p&gt;</a:t>
            </a:r>
            <a:endParaRPr lang="pt-BR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61"/>
              </a:spcBef>
            </a:pP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&lt;p&gt; E-mail:  &lt;</a:t>
            </a:r>
            <a:r>
              <a:rPr lang="pt-BR" sz="18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pt-BR" sz="1800" b="1" u="sng" spc="-1" dirty="0">
                <a:uFill>
                  <a:solidFill>
                    <a:srgbClr val="FFFFFF"/>
                  </a:solidFill>
                </a:uFill>
                <a:latin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usuario@ifam.edu.br</a:t>
            </a: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&lt;/</a:t>
            </a:r>
            <a:r>
              <a:rPr lang="pt-BR" sz="18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r>
              <a:rPr lang="pt-BR" sz="18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 &lt;/p&gt;</a:t>
            </a:r>
            <a:endParaRPr lang="pt-BR" sz="17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228600" indent="-228240">
              <a:lnSpc>
                <a:spcPct val="90000"/>
              </a:lnSpc>
              <a:spcBef>
                <a:spcPts val="320"/>
              </a:spcBef>
            </a:pP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&lt;/body&gt;</a:t>
            </a:r>
            <a:endParaRPr lang="pt-BR" sz="17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228600" indent="-228240">
              <a:lnSpc>
                <a:spcPct val="90000"/>
              </a:lnSpc>
              <a:spcBef>
                <a:spcPts val="320"/>
              </a:spcBef>
            </a:pP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</a:t>
            </a:r>
            <a:r>
              <a:rPr lang="pt-BR" sz="1700" b="1" spc="-1" dirty="0" err="1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html</a:t>
            </a:r>
            <a:r>
              <a:rPr lang="pt-BR" sz="1700" b="1" spc="-1" dirty="0">
                <a:solidFill>
                  <a:srgbClr val="05001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</a:t>
            </a:r>
            <a:endParaRPr lang="pt-BR" sz="17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228600" indent="-228240">
              <a:lnSpc>
                <a:spcPct val="90000"/>
              </a:lnSpc>
              <a:spcBef>
                <a:spcPts val="320"/>
              </a:spcBef>
            </a:pPr>
            <a:endParaRPr lang="pt-BR" sz="17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2075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800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Em um arquivo separado</a:t>
            </a:r>
            <a:endParaRPr lang="pt-BR" sz="4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272955" y="2039040"/>
            <a:ext cx="5749605" cy="4485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spcBef>
                <a:spcPts val="479"/>
              </a:spcBef>
            </a:pP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/* Arquivo estilo.css */</a:t>
            </a:r>
          </a:p>
          <a:p>
            <a:pPr>
              <a:spcBef>
                <a:spcPts val="479"/>
              </a:spcBef>
            </a:pPr>
            <a:r>
              <a:rPr lang="pt-BR" sz="2400" spc="-1" dirty="0" err="1">
                <a:uFill>
                  <a:solidFill>
                    <a:srgbClr val="FFFFFF"/>
                  </a:solidFill>
                </a:uFill>
                <a:latin typeface="Cambria"/>
              </a:rPr>
              <a:t>body</a:t>
            </a: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 { 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	background: #FFFFCC;  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	color: </a:t>
            </a:r>
            <a:r>
              <a:rPr lang="pt-BR" sz="2400" spc="-1" dirty="0" err="1">
                <a:uFill>
                  <a:solidFill>
                    <a:srgbClr val="FFFFFF"/>
                  </a:solidFill>
                </a:uFill>
                <a:latin typeface="Cambria"/>
              </a:rPr>
              <a:t>green</a:t>
            </a: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; 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lang="pt-BR" sz="2400" spc="-1" dirty="0" err="1">
                <a:uFill>
                  <a:solidFill>
                    <a:srgbClr val="FFFFFF"/>
                  </a:solidFill>
                </a:uFill>
                <a:latin typeface="Cambria"/>
              </a:rPr>
              <a:t>font-family</a:t>
            </a: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400" spc="-1" dirty="0" err="1">
                <a:uFill>
                  <a:solidFill>
                    <a:srgbClr val="FFFFFF"/>
                  </a:solidFill>
                </a:uFill>
                <a:latin typeface="Cambria"/>
              </a:rPr>
              <a:t>Helvetica</a:t>
            </a: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, </a:t>
            </a:r>
            <a:r>
              <a:rPr lang="pt-BR" sz="2400" spc="-1" dirty="0" err="1">
                <a:uFill>
                  <a:solidFill>
                    <a:srgbClr val="FFFFFF"/>
                  </a:solidFill>
                </a:uFill>
                <a:latin typeface="Cambria"/>
              </a:rPr>
              <a:t>sans-serif</a:t>
            </a: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; 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lang="pt-BR" sz="2400" spc="-1" dirty="0" err="1">
                <a:uFill>
                  <a:solidFill>
                    <a:srgbClr val="FFFFFF"/>
                  </a:solidFill>
                </a:uFill>
                <a:latin typeface="Cambria"/>
              </a:rPr>
              <a:t>margin-left</a:t>
            </a: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: 2em;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 } </a:t>
            </a:r>
          </a:p>
          <a:p>
            <a:pPr>
              <a:spcBef>
                <a:spcPts val="479"/>
              </a:spcBef>
            </a:pPr>
            <a:endParaRPr lang="pt-BR" sz="2400" spc="-1" dirty="0"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h1 { 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      color: #0000FF; 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      </a:t>
            </a:r>
            <a:r>
              <a:rPr lang="pt-BR" sz="2400" spc="-1" dirty="0" err="1">
                <a:uFill>
                  <a:solidFill>
                    <a:srgbClr val="FFFFFF"/>
                  </a:solidFill>
                </a:uFill>
                <a:latin typeface="Cambria"/>
              </a:rPr>
              <a:t>text-align</a:t>
            </a: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: center;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} </a:t>
            </a:r>
          </a:p>
          <a:p>
            <a:pPr>
              <a:spcBef>
                <a:spcPts val="479"/>
              </a:spcBef>
            </a:pPr>
            <a:endParaRPr lang="pt-BR" sz="2400" spc="-1" dirty="0"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169079" y="2039040"/>
            <a:ext cx="5527051" cy="448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479"/>
              </a:spcBef>
            </a:pPr>
            <a:r>
              <a:rPr lang="pt-BR" sz="2400" spc="-1" dirty="0" err="1">
                <a:uFill>
                  <a:solidFill>
                    <a:srgbClr val="FFFFFF"/>
                  </a:solidFill>
                </a:uFill>
                <a:latin typeface="Cambria"/>
              </a:rPr>
              <a:t>pre</a:t>
            </a: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 { 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lang="pt-BR" sz="2400" spc="-1" dirty="0" err="1">
                <a:uFill>
                  <a:solidFill>
                    <a:srgbClr val="FFFFFF"/>
                  </a:solidFill>
                </a:uFill>
                <a:latin typeface="Cambria"/>
              </a:rPr>
              <a:t>font-family</a:t>
            </a: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400" spc="-1" dirty="0" err="1">
                <a:uFill>
                  <a:solidFill>
                    <a:srgbClr val="FFFFFF"/>
                  </a:solidFill>
                </a:uFill>
                <a:latin typeface="Cambria"/>
              </a:rPr>
              <a:t>monospace</a:t>
            </a: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; 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	color: </a:t>
            </a:r>
            <a:r>
              <a:rPr lang="pt-BR" sz="2400" spc="-1" dirty="0" err="1">
                <a:uFill>
                  <a:solidFill>
                    <a:srgbClr val="FFFFFF"/>
                  </a:solidFill>
                </a:uFill>
                <a:latin typeface="Cambria"/>
              </a:rPr>
              <a:t>red</a:t>
            </a: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;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} </a:t>
            </a:r>
          </a:p>
          <a:p>
            <a:pPr>
              <a:spcBef>
                <a:spcPts val="479"/>
              </a:spcBef>
            </a:pPr>
            <a:endParaRPr lang="pt-BR" sz="2400" spc="-1" dirty="0"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r>
              <a:rPr lang="pt-BR" sz="2400" spc="-1" dirty="0" err="1">
                <a:uFill>
                  <a:solidFill>
                    <a:srgbClr val="FFFFFF"/>
                  </a:solidFill>
                </a:uFill>
                <a:latin typeface="Cambria"/>
              </a:rPr>
              <a:t>address</a:t>
            </a: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 { 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	</a:t>
            </a:r>
            <a:r>
              <a:rPr lang="pt-BR" sz="2400" spc="-1" dirty="0" err="1">
                <a:uFill>
                  <a:solidFill>
                    <a:srgbClr val="FFFFFF"/>
                  </a:solidFill>
                </a:uFill>
                <a:latin typeface="Cambria"/>
              </a:rPr>
              <a:t>font-style</a:t>
            </a: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: </a:t>
            </a:r>
            <a:r>
              <a:rPr lang="pt-BR" sz="2400" spc="-1" dirty="0" err="1">
                <a:uFill>
                  <a:solidFill>
                    <a:srgbClr val="FFFFFF"/>
                  </a:solidFill>
                </a:uFill>
                <a:latin typeface="Cambria"/>
              </a:rPr>
              <a:t>italic</a:t>
            </a: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; 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uFill>
                  <a:solidFill>
                    <a:srgbClr val="FFFFFF"/>
                  </a:solidFill>
                </a:uFill>
                <a:latin typeface="Cambria"/>
              </a:rPr>
              <a:t>} </a:t>
            </a:r>
          </a:p>
          <a:p>
            <a:pPr>
              <a:spcBef>
                <a:spcPts val="479"/>
              </a:spcBef>
            </a:pPr>
            <a:endParaRPr lang="pt-BR" sz="2400" spc="-1" dirty="0">
              <a:uFill>
                <a:solidFill>
                  <a:srgbClr val="FFFFFF"/>
                </a:solidFill>
              </a:uFill>
              <a:latin typeface="Cambria"/>
            </a:endParaRPr>
          </a:p>
          <a:p>
            <a:pPr>
              <a:spcBef>
                <a:spcPts val="479"/>
              </a:spcBef>
            </a:pPr>
            <a:endParaRPr lang="pt-BR" sz="2400" spc="-1" dirty="0"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12282</TotalTime>
  <Words>4156</Words>
  <Application>Microsoft Office PowerPoint</Application>
  <PresentationFormat>Widescreen</PresentationFormat>
  <Paragraphs>612</Paragraphs>
  <Slides>48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48</vt:i4>
      </vt:variant>
    </vt:vector>
  </HeadingPairs>
  <TitlesOfParts>
    <vt:vector size="66" baseType="lpstr">
      <vt:lpstr>Arial</vt:lpstr>
      <vt:lpstr>Arial Unicode MS</vt:lpstr>
      <vt:lpstr>Cambria</vt:lpstr>
      <vt:lpstr>Consolas</vt:lpstr>
      <vt:lpstr>Courier New</vt:lpstr>
      <vt:lpstr>Poppins</vt:lpstr>
      <vt:lpstr>Rage Italic</vt:lpstr>
      <vt:lpstr>StarSymbol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Windows_NT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programação web com Java</dc:title>
  <dc:subject/>
  <dc:creator>David</dc:creator>
  <dc:description/>
  <cp:lastModifiedBy>David Ramos</cp:lastModifiedBy>
  <cp:revision>1112</cp:revision>
  <cp:lastPrinted>1998-09-17T18:01:36Z</cp:lastPrinted>
  <dcterms:created xsi:type="dcterms:W3CDTF">1998-08-25T10:21:18Z</dcterms:created>
  <dcterms:modified xsi:type="dcterms:W3CDTF">2023-05-02T22:08:21Z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Windows_NT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47</vt:i4>
  </property>
</Properties>
</file>