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44" d="100"/>
          <a:sy n="144" d="100"/>
        </p:scale>
        <p:origin x="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24E0F-06F4-914E-AE1F-B16144187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DB8EB6-9D3F-0945-ABDA-63845E812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2814BB-7392-A64E-B031-429358CD7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B9A4-FB32-0A48-BBE4-48FDA96CB388}" type="datetimeFigureOut">
              <a:rPr kumimoji="1" lang="zh-CN" altLang="en-US" smtClean="0"/>
              <a:t>2020/8/8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0D02D3-9240-7540-9703-5F475EE4C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CD34AC-489C-784A-8FE0-57564B4B1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4863-D19C-EC4E-8863-8983FD14A6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2713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8F8F3-1047-4144-9A64-BB387FE83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45A3B0-49CB-5247-99AC-68A6905F5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A335AA-3517-1E4A-A396-BE1DA096B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B9A4-FB32-0A48-BBE4-48FDA96CB388}" type="datetimeFigureOut">
              <a:rPr kumimoji="1" lang="zh-CN" altLang="en-US" smtClean="0"/>
              <a:t>2020/8/8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D542AD-4C1E-5347-8EEC-7DB2619BA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CEC993-894F-4945-899E-4E0154E1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4863-D19C-EC4E-8863-8983FD14A6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6233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2F9B6B-FD36-894E-8C32-7C227C4D21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AA6D80-E0D2-C443-A13E-AD460AFED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3FAB0D-8935-6941-88E5-09AD49645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B9A4-FB32-0A48-BBE4-48FDA96CB388}" type="datetimeFigureOut">
              <a:rPr kumimoji="1" lang="zh-CN" altLang="en-US" smtClean="0"/>
              <a:t>2020/8/8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299225-8729-8145-8C62-B1D3E8E00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249C3A-0858-6A41-A284-CF0F7B57C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4863-D19C-EC4E-8863-8983FD14A6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2470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8217B-0AB6-CE42-A890-B99F4BD84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C07E6E-2854-6242-AA6E-E8A5DFA1A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1386C2-55A0-6846-B5C1-1E1966E33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B9A4-FB32-0A48-BBE4-48FDA96CB388}" type="datetimeFigureOut">
              <a:rPr kumimoji="1" lang="zh-CN" altLang="en-US" smtClean="0"/>
              <a:t>2020/8/8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D79E91-7D05-A340-9DE4-70FF61446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E5949C-E8DC-7D4A-A403-9656A7C4F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4863-D19C-EC4E-8863-8983FD14A6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8692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4F80E1-22CF-194A-9CBC-0506F7914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628DE0-4AEA-0543-8173-8B32380F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82F01A-7417-4A4C-9C70-C652F35C8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B9A4-FB32-0A48-BBE4-48FDA96CB388}" type="datetimeFigureOut">
              <a:rPr kumimoji="1" lang="zh-CN" altLang="en-US" smtClean="0"/>
              <a:t>2020/8/8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461A03-4E91-0342-8E69-94D59EE07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A75237-50DB-2A44-BC02-C43684649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4863-D19C-EC4E-8863-8983FD14A6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1463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30F70-219E-A54D-81AA-041E77C4F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B39816-08FE-DE4C-8DBB-75869B92B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B1F053-A4C1-0643-9DFA-388A5934F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54E6F9-AF95-5842-85BF-5219440A9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B9A4-FB32-0A48-BBE4-48FDA96CB388}" type="datetimeFigureOut">
              <a:rPr kumimoji="1" lang="zh-CN" altLang="en-US" smtClean="0"/>
              <a:t>2020/8/8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C756AA-2FD6-E44E-8644-BE63C8794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1F3AF7-EA27-2C49-AF85-4418F56C4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4863-D19C-EC4E-8863-8983FD14A6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5950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906870-AA25-4942-9A88-EFD402C97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37F428-539E-114E-A66B-2AB970E1B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483F25-52A0-B545-848D-2B4345EA6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FF6CDED-B890-CA4A-B820-EA50B1FB8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563AEC-E486-AB48-AAEF-36A71B77C3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305296-B165-C547-B08B-822617868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B9A4-FB32-0A48-BBE4-48FDA96CB388}" type="datetimeFigureOut">
              <a:rPr kumimoji="1" lang="zh-CN" altLang="en-US" smtClean="0"/>
              <a:t>2020/8/8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D15DF4-B500-7B46-8966-EE83A7309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AE209F-1635-9844-8817-CAC67C278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4863-D19C-EC4E-8863-8983FD14A6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4406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A0B1A-23B9-1747-94ED-11D812C2D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40B880-0E5A-914C-83C9-E166B4B67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B9A4-FB32-0A48-BBE4-48FDA96CB388}" type="datetimeFigureOut">
              <a:rPr kumimoji="1" lang="zh-CN" altLang="en-US" smtClean="0"/>
              <a:t>2020/8/8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425209-9976-604F-B158-D630C670D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537DBB-54B2-3A46-A0B4-4B54EDEAF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4863-D19C-EC4E-8863-8983FD14A6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203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08DE7A7-C3A9-A342-A914-870EA263D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B9A4-FB32-0A48-BBE4-48FDA96CB388}" type="datetimeFigureOut">
              <a:rPr kumimoji="1" lang="zh-CN" altLang="en-US" smtClean="0"/>
              <a:t>2020/8/8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C8762C-D506-8D4D-9E4E-B96FE324A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1EAC09-A088-9647-9893-94231E0A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4863-D19C-EC4E-8863-8983FD14A6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2565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28B063-BC61-C346-848E-59AF66C1C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9D9636-A2EA-8F40-BD52-67F2DFD04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F5E5F0-DA2A-FB4F-9075-622794B6A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D1AA0A-7F02-A34C-9833-85EC5E2CB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B9A4-FB32-0A48-BBE4-48FDA96CB388}" type="datetimeFigureOut">
              <a:rPr kumimoji="1" lang="zh-CN" altLang="en-US" smtClean="0"/>
              <a:t>2020/8/8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9106CD-91FB-A342-A89A-57EC82ECE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8C5639-DBBA-4849-8845-B6758084A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4863-D19C-EC4E-8863-8983FD14A6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7414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1BE0EE-F909-9243-A13F-31417A1AB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4539E1-6754-F34D-B5E1-8E218C9D42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DFA1FC-8B62-1D46-AD63-CCAF3A747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5197E0-1E19-4C45-91CD-A966F346A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B9A4-FB32-0A48-BBE4-48FDA96CB388}" type="datetimeFigureOut">
              <a:rPr kumimoji="1" lang="zh-CN" altLang="en-US" smtClean="0"/>
              <a:t>2020/8/8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6712CF-C1CE-6647-A299-CE4F5E071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D55F8C-B273-B04D-8C30-7D41BFCFA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4863-D19C-EC4E-8863-8983FD14A6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1845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7937F1-834B-3044-9234-11D273BAB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36B20E-AA18-9A46-8703-BF3FD7240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59F92A-B180-5742-A834-48165A7E68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BB9A4-FB32-0A48-BBE4-48FDA96CB388}" type="datetimeFigureOut">
              <a:rPr kumimoji="1" lang="zh-CN" altLang="en-US" smtClean="0"/>
              <a:t>2020/8/8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3E0F1E-58AD-9F4C-A872-74E74ED33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DC0C92-9BD7-3E47-8409-F5E0370A4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74863-D19C-EC4E-8863-8983FD14A6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646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AC9EF86-EE13-1042-82E4-64AFD5D03BD3}"/>
              </a:ext>
            </a:extLst>
          </p:cNvPr>
          <p:cNvSpPr/>
          <p:nvPr/>
        </p:nvSpPr>
        <p:spPr>
          <a:xfrm>
            <a:off x="1222515" y="3041374"/>
            <a:ext cx="10336694" cy="18324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/>
              <a:t>状态机理论基础</a:t>
            </a:r>
            <a:endParaRPr kumimoji="1" lang="en-US" altLang="zh-CN" sz="2000" dirty="0"/>
          </a:p>
          <a:p>
            <a:pPr algn="ctr"/>
            <a:endParaRPr kumimoji="1" lang="en-US" altLang="zh-CN" sz="2800" dirty="0"/>
          </a:p>
          <a:p>
            <a:pPr algn="ctr"/>
            <a:endParaRPr kumimoji="1" lang="en-US" altLang="zh-CN" sz="2800" dirty="0"/>
          </a:p>
          <a:p>
            <a:pPr algn="ctr"/>
            <a:endParaRPr kumimoji="1" lang="en-US" altLang="zh-CN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610751F-AD2D-8741-90F9-AB7D1A54B7B5}"/>
              </a:ext>
            </a:extLst>
          </p:cNvPr>
          <p:cNvSpPr/>
          <p:nvPr/>
        </p:nvSpPr>
        <p:spPr>
          <a:xfrm>
            <a:off x="1222514" y="1094309"/>
            <a:ext cx="3399181" cy="5267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err="1">
                <a:solidFill>
                  <a:schemeClr val="lt1"/>
                </a:solidFill>
              </a:rPr>
              <a:t>Paxos</a:t>
            </a:r>
            <a:r>
              <a:rPr kumimoji="1" lang="en-US" altLang="zh-CN" dirty="0">
                <a:solidFill>
                  <a:schemeClr val="lt1"/>
                </a:solidFill>
              </a:rPr>
              <a:t> </a:t>
            </a:r>
            <a:r>
              <a:rPr kumimoji="1" lang="zh-CN" altLang="en-US" dirty="0">
                <a:solidFill>
                  <a:schemeClr val="lt1"/>
                </a:solidFill>
              </a:rPr>
              <a:t>的</a:t>
            </a:r>
            <a:r>
              <a:rPr kumimoji="1" lang="zh-CN" altLang="en-US" dirty="0"/>
              <a:t>归纳法</a:t>
            </a:r>
            <a:r>
              <a:rPr kumimoji="1" lang="zh-CN" altLang="en-US" dirty="0">
                <a:solidFill>
                  <a:schemeClr val="lt1"/>
                </a:solidFill>
              </a:rPr>
              <a:t>证明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404C3A7-B615-C04F-8CFB-35738ED1C43D}"/>
              </a:ext>
            </a:extLst>
          </p:cNvPr>
          <p:cNvSpPr/>
          <p:nvPr/>
        </p:nvSpPr>
        <p:spPr>
          <a:xfrm>
            <a:off x="5031740" y="1056675"/>
            <a:ext cx="2802837" cy="5741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Distributed Snapshot</a:t>
            </a:r>
          </a:p>
          <a:p>
            <a:pPr algn="ctr"/>
            <a:r>
              <a:rPr kumimoji="1" lang="zh-CN" altLang="en-US" dirty="0"/>
              <a:t>的正确性推导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5A3D5AC-F062-644F-9884-1A069E8F385B}"/>
              </a:ext>
            </a:extLst>
          </p:cNvPr>
          <p:cNvSpPr/>
          <p:nvPr/>
        </p:nvSpPr>
        <p:spPr>
          <a:xfrm>
            <a:off x="8524460" y="1046917"/>
            <a:ext cx="3034749" cy="5741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>
                <a:solidFill>
                  <a:schemeClr val="lt1"/>
                </a:solidFill>
              </a:rPr>
              <a:t>形式化验证 </a:t>
            </a:r>
            <a:r>
              <a:rPr kumimoji="1" lang="en-US" altLang="zh-CN" dirty="0">
                <a:solidFill>
                  <a:schemeClr val="lt1"/>
                </a:solidFill>
              </a:rPr>
              <a:t>(TLA+)</a:t>
            </a:r>
            <a:endParaRPr kumimoji="1" lang="zh-CN" altLang="en-US" dirty="0">
              <a:solidFill>
                <a:schemeClr val="l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9AF430F-CE6D-704E-AC31-95A7A8168E2A}"/>
              </a:ext>
            </a:extLst>
          </p:cNvPr>
          <p:cNvSpPr/>
          <p:nvPr/>
        </p:nvSpPr>
        <p:spPr>
          <a:xfrm>
            <a:off x="1349407" y="3632186"/>
            <a:ext cx="4003828" cy="93759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CN" b="1" dirty="0"/>
              <a:t>《 Computation and State Machines》</a:t>
            </a:r>
            <a:r>
              <a:rPr kumimoji="1" lang="en-US" altLang="zh-CN" dirty="0"/>
              <a:t> </a:t>
            </a:r>
            <a:r>
              <a:rPr kumimoji="1" lang="zh-CN" altLang="en-US" dirty="0"/>
              <a:t>状态机、不变式和归纳法</a:t>
            </a:r>
            <a:endParaRPr kumimoji="1" lang="en-US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FC6A913-1478-CC4B-B1FB-7364EE9E4193}"/>
              </a:ext>
            </a:extLst>
          </p:cNvPr>
          <p:cNvSpPr/>
          <p:nvPr/>
        </p:nvSpPr>
        <p:spPr>
          <a:xfrm>
            <a:off x="5639843" y="3619643"/>
            <a:ext cx="5769234" cy="95014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CN" dirty="0">
                <a:solidFill>
                  <a:schemeClr val="dk1"/>
                </a:solidFill>
              </a:rPr>
              <a:t> </a:t>
            </a:r>
            <a:r>
              <a:rPr kumimoji="1" lang="en-US" altLang="zh-CN" b="1" dirty="0">
                <a:solidFill>
                  <a:schemeClr val="dk1"/>
                </a:solidFill>
              </a:rPr>
              <a:t>《Time, Clocks </a:t>
            </a:r>
            <a:r>
              <a:rPr kumimoji="1" lang="en" altLang="zh-CN" b="1" dirty="0">
                <a:solidFill>
                  <a:schemeClr val="dk1"/>
                </a:solidFill>
              </a:rPr>
              <a:t>and the Ordering of Events in a Distributed System</a:t>
            </a:r>
            <a:r>
              <a:rPr kumimoji="1" lang="en-US" altLang="zh-CN" b="1" dirty="0">
                <a:solidFill>
                  <a:schemeClr val="dk1"/>
                </a:solidFill>
              </a:rPr>
              <a:t>》: </a:t>
            </a:r>
            <a:r>
              <a:rPr kumimoji="1" lang="zh-CN" altLang="en-US" dirty="0">
                <a:solidFill>
                  <a:schemeClr val="dk1"/>
                </a:solidFill>
              </a:rPr>
              <a:t>为什么能用</a:t>
            </a:r>
            <a:r>
              <a:rPr kumimoji="1" lang="zh-CN" altLang="en-US" b="1" dirty="0">
                <a:solidFill>
                  <a:schemeClr val="dk1"/>
                </a:solidFill>
              </a:rPr>
              <a:t>串行</a:t>
            </a:r>
            <a:r>
              <a:rPr kumimoji="1" lang="zh-CN" altLang="en-US" b="1" dirty="0"/>
              <a:t>化状态机</a:t>
            </a:r>
            <a:r>
              <a:rPr kumimoji="1" lang="zh-CN" altLang="en-US" dirty="0"/>
              <a:t>描述分布式系统</a:t>
            </a:r>
            <a:r>
              <a:rPr kumimoji="1" lang="en" altLang="zh-CN" dirty="0">
                <a:solidFill>
                  <a:schemeClr val="dk1"/>
                </a:solidFill>
              </a:rPr>
              <a:t>?</a:t>
            </a:r>
            <a:endParaRPr kumimoji="1" lang="en-US" altLang="zh-CN" dirty="0">
              <a:solidFill>
                <a:schemeClr val="dk1"/>
              </a:solidFill>
            </a:endParaRPr>
          </a:p>
        </p:txBody>
      </p:sp>
      <p:sp>
        <p:nvSpPr>
          <p:cNvPr id="2" name="上箭头 1">
            <a:extLst>
              <a:ext uri="{FF2B5EF4-FFF2-40B4-BE49-F238E27FC236}">
                <a16:creationId xmlns:a16="http://schemas.microsoft.com/office/drawing/2014/main" id="{7685F3FC-657C-AE45-A07F-6B9B444DD77D}"/>
              </a:ext>
            </a:extLst>
          </p:cNvPr>
          <p:cNvSpPr/>
          <p:nvPr/>
        </p:nvSpPr>
        <p:spPr>
          <a:xfrm>
            <a:off x="6548703" y="1621082"/>
            <a:ext cx="437321" cy="1420291"/>
          </a:xfrm>
          <a:prstGeom prst="upArrow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0DD72BA-C68E-3341-A3DE-C0451B037072}"/>
              </a:ext>
            </a:extLst>
          </p:cNvPr>
          <p:cNvSpPr/>
          <p:nvPr/>
        </p:nvSpPr>
        <p:spPr>
          <a:xfrm>
            <a:off x="5367782" y="1962099"/>
            <a:ext cx="13897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/>
              <a:t>状态机</a:t>
            </a:r>
            <a:r>
              <a:rPr kumimoji="1" lang="en-US" altLang="zh-CN" dirty="0"/>
              <a:t> </a:t>
            </a:r>
          </a:p>
          <a:p>
            <a:r>
              <a:rPr kumimoji="1" lang="en-US" altLang="zh-CN" dirty="0"/>
              <a:t>+</a:t>
            </a:r>
            <a:r>
              <a:rPr kumimoji="1" lang="zh-CN" altLang="en-US" dirty="0"/>
              <a:t>归纳法</a:t>
            </a:r>
            <a:endParaRPr lang="zh-CN" altLang="en-US" dirty="0"/>
          </a:p>
        </p:txBody>
      </p:sp>
      <p:sp>
        <p:nvSpPr>
          <p:cNvPr id="11" name="上箭头 10">
            <a:extLst>
              <a:ext uri="{FF2B5EF4-FFF2-40B4-BE49-F238E27FC236}">
                <a16:creationId xmlns:a16="http://schemas.microsoft.com/office/drawing/2014/main" id="{1F0D83B7-F102-B745-8009-E351819B2057}"/>
              </a:ext>
            </a:extLst>
          </p:cNvPr>
          <p:cNvSpPr/>
          <p:nvPr/>
        </p:nvSpPr>
        <p:spPr>
          <a:xfrm>
            <a:off x="10089689" y="1621082"/>
            <a:ext cx="437321" cy="1424324"/>
          </a:xfrm>
          <a:prstGeom prst="upArrow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4EE4085-8B81-0446-810B-05651C0FB0E9}"/>
              </a:ext>
            </a:extLst>
          </p:cNvPr>
          <p:cNvSpPr/>
          <p:nvPr/>
        </p:nvSpPr>
        <p:spPr>
          <a:xfrm>
            <a:off x="8638559" y="1898487"/>
            <a:ext cx="149271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状态机</a:t>
            </a:r>
            <a:endParaRPr lang="en-US" altLang="zh-CN" dirty="0"/>
          </a:p>
          <a:p>
            <a:r>
              <a:rPr lang="en-US" altLang="zh-CN" dirty="0"/>
              <a:t>+ </a:t>
            </a:r>
            <a:r>
              <a:rPr lang="zh-CN" altLang="en-US" dirty="0"/>
              <a:t>模拟执行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+</a:t>
            </a:r>
            <a:r>
              <a:rPr lang="zh-CN" altLang="en-US" dirty="0"/>
              <a:t>不变式检验</a:t>
            </a:r>
          </a:p>
        </p:txBody>
      </p:sp>
      <p:sp>
        <p:nvSpPr>
          <p:cNvPr id="13" name="上箭头 12">
            <a:extLst>
              <a:ext uri="{FF2B5EF4-FFF2-40B4-BE49-F238E27FC236}">
                <a16:creationId xmlns:a16="http://schemas.microsoft.com/office/drawing/2014/main" id="{56246CF3-14E3-0F4D-BCA9-26267326FA08}"/>
              </a:ext>
            </a:extLst>
          </p:cNvPr>
          <p:cNvSpPr/>
          <p:nvPr/>
        </p:nvSpPr>
        <p:spPr>
          <a:xfrm>
            <a:off x="2807083" y="1621083"/>
            <a:ext cx="437321" cy="1411504"/>
          </a:xfrm>
          <a:prstGeom prst="upArrow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2CA5568-8FE3-114C-8B04-C35594067BEB}"/>
              </a:ext>
            </a:extLst>
          </p:cNvPr>
          <p:cNvSpPr/>
          <p:nvPr/>
        </p:nvSpPr>
        <p:spPr>
          <a:xfrm>
            <a:off x="1534942" y="2027943"/>
            <a:ext cx="12721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/>
              <a:t>状态机</a:t>
            </a:r>
            <a:endParaRPr kumimoji="1" lang="en-US" altLang="zh-CN" dirty="0"/>
          </a:p>
          <a:p>
            <a:r>
              <a:rPr kumimoji="1" lang="en-US" altLang="zh-CN" dirty="0"/>
              <a:t>+</a:t>
            </a:r>
            <a:r>
              <a:rPr kumimoji="1" lang="zh-CN" altLang="en-US" dirty="0"/>
              <a:t>不变式</a:t>
            </a:r>
            <a:endParaRPr kumimoji="1" lang="en-US" altLang="zh-CN" dirty="0"/>
          </a:p>
          <a:p>
            <a:r>
              <a:rPr kumimoji="1" lang="en-US" altLang="zh-CN" dirty="0"/>
              <a:t>+ </a:t>
            </a:r>
            <a:r>
              <a:rPr kumimoji="1" lang="zh-CN" altLang="en-US" dirty="0"/>
              <a:t>归纳法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4791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</TotalTime>
  <Words>84</Words>
  <Application>Microsoft Macintosh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Huanqing Dong</dc:creator>
  <cp:lastModifiedBy>Huanqing Dong</cp:lastModifiedBy>
  <cp:revision>24</cp:revision>
  <dcterms:created xsi:type="dcterms:W3CDTF">2020-06-13T15:24:52Z</dcterms:created>
  <dcterms:modified xsi:type="dcterms:W3CDTF">2020-08-08T15:22:16Z</dcterms:modified>
</cp:coreProperties>
</file>