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qing Dong" initials="HD" lastIdx="1" clrIdx="0">
    <p:extLst>
      <p:ext uri="{19B8F6BF-5375-455C-9EA6-DF929625EA0E}">
        <p15:presenceInfo xmlns:p15="http://schemas.microsoft.com/office/powerpoint/2012/main" userId="a890a8f1fb55f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/>
    <p:restoredTop sz="94558"/>
  </p:normalViewPr>
  <p:slideViewPr>
    <p:cSldViewPr snapToGrid="0" snapToObjects="1">
      <p:cViewPr varScale="1">
        <p:scale>
          <a:sx n="100" d="100"/>
          <a:sy n="100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123D-6F51-7646-B0EE-C427EAFF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A7C50-3387-C447-8852-232786BD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362A4-D23B-7445-B33E-F7886EAC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ED784-9920-F14F-9592-67B54E59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70E88-1385-7148-BFDC-E3F3DA7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0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DE2F-C9C1-BC4C-B7A1-E6CA1AC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61AEC-086A-AF45-B61F-40CD74D6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5695-F245-7643-AAE4-C18E1B86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3C8CD-0588-D541-A12B-35C00528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849B9-8F3E-CC49-967C-E7EF627F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3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4B240-DBC4-004D-B797-788A2EAF2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F9E85-2314-F048-973B-8E1FF3C8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BD869-AB5B-2646-B7FB-6281C31F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1CC55-30FA-7142-9A24-39D5237C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EC1B-8C27-804F-8B0A-612408B7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3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6315-2C90-1A4B-9C97-4FE9009E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50007-1CDB-9B48-B90D-EA07C176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ED8F8-3C82-1843-9D01-40E5F61F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3D44E-A68E-CF47-AB24-018FF48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5D3ED-7653-F942-9FB6-EC9BCF01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08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BF098-770F-8B4C-A8E8-112B788C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43FB8-1CAC-4947-8E9A-CA0417B0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E8CD0-9C0C-1247-8048-B2EB147A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997D8-2EF9-E045-87F8-EAE83B94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F09C3-A9FA-4546-82B8-332F3232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0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0425-EC82-E74D-BD6C-F1BB9381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6DC4-BE95-E84E-BA2F-554F24E15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CBBD6-0F9E-814E-9239-6048D5B7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BC2C1-2DFD-3D4D-9A34-DAFF98EB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67B06-18CD-A440-8EC8-E5F58B92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FC7E2-33EE-C34F-8FF3-0E066546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2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DBE1-3044-0D43-AB8C-1518062A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FC618-766E-B047-80D0-1AE64E8E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4DFD0-9C2B-F344-A9BD-FF5E84502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16D9B-6873-4D42-B2FF-1BDAC108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29A0EB-8D96-954D-9CCE-CCE6FE13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07FF23-EA5F-F240-B80E-FA8B3F0E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87FF8-F590-714F-9D00-1BC8D9F5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3308D5-B995-8349-8B9D-91DA0713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78C9-9D05-9340-8292-A8B6FA8B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08A2A6-12D5-2E4E-BC01-11E77CBF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E78EE-027D-1045-A5FB-B4D10BDF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F5B8B-9E0E-6D4F-B14D-1EE2FBEB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42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17F59-8DC5-7C4F-954A-7DF2749A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5BB1C-6A1B-7847-AB1A-78CCBE45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17470-1DE2-CE4E-8C37-4079CE61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22DB-8384-CC4A-A0A4-950C5C1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2F38A-0195-E64C-BE95-178D1DD3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FC8-B6DA-6740-B932-D15083C7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806F4-552D-B44E-9361-0B0CF4E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5C99-95BF-A34E-9C44-400BF296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DCBDA-15C2-4D4C-A697-0009C51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25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E8EC4-935B-194C-A4A5-DBBE9B2D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3302B-E585-2645-9CF9-FCC8FFDF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9849F-7982-BB42-8C2A-F83FBF0A8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EEE17-5950-BD45-BD1B-1277640D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5C17A-4DDE-EC4A-8631-B1A4B055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D20BF-3C4B-7A48-8212-265505D7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72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4F680-C5E1-184C-AC9B-68B48415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499B2-4A50-734E-9444-B2852DC8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7D6AE-3374-DF49-BC6F-4CB537D5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50CA8-F980-8A49-8857-24FBCA831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3A22B-9564-C14A-8BEA-D290B058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5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EAE6CF-8B2B-1C49-B5BF-EFE4A567EA8E}"/>
              </a:ext>
            </a:extLst>
          </p:cNvPr>
          <p:cNvCxnSpPr>
            <a:cxnSpLocks/>
          </p:cNvCxnSpPr>
          <p:nvPr/>
        </p:nvCxnSpPr>
        <p:spPr>
          <a:xfrm>
            <a:off x="2897950" y="2060297"/>
            <a:ext cx="0" cy="1174186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AA45220-30F9-A344-912F-1029E132547C}"/>
              </a:ext>
            </a:extLst>
          </p:cNvPr>
          <p:cNvCxnSpPr>
            <a:cxnSpLocks/>
          </p:cNvCxnSpPr>
          <p:nvPr/>
        </p:nvCxnSpPr>
        <p:spPr>
          <a:xfrm>
            <a:off x="2892870" y="431800"/>
            <a:ext cx="0" cy="1638657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4C22C7C-AEA0-C24C-9F68-5E5351BE2EA3}"/>
              </a:ext>
            </a:extLst>
          </p:cNvPr>
          <p:cNvCxnSpPr>
            <a:cxnSpLocks/>
          </p:cNvCxnSpPr>
          <p:nvPr/>
        </p:nvCxnSpPr>
        <p:spPr>
          <a:xfrm>
            <a:off x="5946798" y="2361066"/>
            <a:ext cx="0" cy="835317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2C01E11-EF37-7549-95A3-D2F8C89D560E}"/>
              </a:ext>
            </a:extLst>
          </p:cNvPr>
          <p:cNvCxnSpPr>
            <a:cxnSpLocks/>
          </p:cNvCxnSpPr>
          <p:nvPr/>
        </p:nvCxnSpPr>
        <p:spPr>
          <a:xfrm>
            <a:off x="5946798" y="431800"/>
            <a:ext cx="0" cy="1929615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13D3999-37CB-9F40-9DBB-069A0CE819CB}"/>
              </a:ext>
            </a:extLst>
          </p:cNvPr>
          <p:cNvCxnSpPr>
            <a:cxnSpLocks/>
          </p:cNvCxnSpPr>
          <p:nvPr/>
        </p:nvCxnSpPr>
        <p:spPr>
          <a:xfrm>
            <a:off x="8903143" y="2777626"/>
            <a:ext cx="0" cy="418757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291050E-3FA1-7849-8208-19CB6882B591}"/>
              </a:ext>
            </a:extLst>
          </p:cNvPr>
          <p:cNvCxnSpPr>
            <a:cxnSpLocks/>
          </p:cNvCxnSpPr>
          <p:nvPr/>
        </p:nvCxnSpPr>
        <p:spPr>
          <a:xfrm>
            <a:off x="8898842" y="431800"/>
            <a:ext cx="0" cy="2346175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088F97F-4C81-AF4F-9C6C-38AE2EBD0075}"/>
              </a:ext>
            </a:extLst>
          </p:cNvPr>
          <p:cNvSpPr txBox="1"/>
          <p:nvPr/>
        </p:nvSpPr>
        <p:spPr>
          <a:xfrm>
            <a:off x="5737434" y="9760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1A17079-7C12-DA40-88F4-35FD28AF1A66}"/>
              </a:ext>
            </a:extLst>
          </p:cNvPr>
          <p:cNvSpPr txBox="1"/>
          <p:nvPr/>
        </p:nvSpPr>
        <p:spPr>
          <a:xfrm>
            <a:off x="8737319" y="12093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a3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B5A6368-F20E-8349-B14A-3737E6DD11B7}"/>
              </a:ext>
            </a:extLst>
          </p:cNvPr>
          <p:cNvCxnSpPr>
            <a:cxnSpLocks/>
          </p:cNvCxnSpPr>
          <p:nvPr/>
        </p:nvCxnSpPr>
        <p:spPr>
          <a:xfrm>
            <a:off x="1591729" y="440610"/>
            <a:ext cx="85301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B795D0E-BB1F-F74D-8CDA-E2EADAB76DEB}"/>
              </a:ext>
            </a:extLst>
          </p:cNvPr>
          <p:cNvSpPr txBox="1"/>
          <p:nvPr/>
        </p:nvSpPr>
        <p:spPr>
          <a:xfrm>
            <a:off x="1874601" y="2151440"/>
            <a:ext cx="14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转达：</a:t>
            </a:r>
            <a:r>
              <a:rPr kumimoji="1" lang="en-US" altLang="zh-CN" dirty="0"/>
              <a:t>SafeAt(b1,v1)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11AE9-A7BE-AB4D-88EF-C480699D66FA}"/>
              </a:ext>
            </a:extLst>
          </p:cNvPr>
          <p:cNvSpPr txBox="1"/>
          <p:nvPr/>
        </p:nvSpPr>
        <p:spPr>
          <a:xfrm>
            <a:off x="1456265" y="534170"/>
            <a:ext cx="301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承诺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CannotVoteBetween(a1,b1,b)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B98EC-B530-984F-8168-8257319A0AB5}"/>
              </a:ext>
            </a:extLst>
          </p:cNvPr>
          <p:cNvSpPr txBox="1"/>
          <p:nvPr/>
        </p:nvSpPr>
        <p:spPr>
          <a:xfrm>
            <a:off x="4555924" y="1367287"/>
            <a:ext cx="310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承诺：</a:t>
            </a:r>
            <a:r>
              <a:rPr kumimoji="1" lang="en-US" altLang="zh-CN" dirty="0"/>
              <a:t>CannotVoteBetween(a2, b2,b)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BF646-58B6-A94F-9F84-EF2FCBE382CD}"/>
              </a:ext>
            </a:extLst>
          </p:cNvPr>
          <p:cNvSpPr txBox="1"/>
          <p:nvPr/>
        </p:nvSpPr>
        <p:spPr>
          <a:xfrm>
            <a:off x="7445370" y="587311"/>
            <a:ext cx="310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承诺：</a:t>
            </a:r>
            <a:r>
              <a:rPr kumimoji="1" lang="en-US" altLang="zh-CN" dirty="0"/>
              <a:t>CannotVoteBetween(a3,b3,b)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7E6888-F0D1-7E4D-B3B9-0EDF8CB7C8EC}"/>
              </a:ext>
            </a:extLst>
          </p:cNvPr>
          <p:cNvSpPr txBox="1"/>
          <p:nvPr/>
        </p:nvSpPr>
        <p:spPr>
          <a:xfrm>
            <a:off x="5196837" y="2474605"/>
            <a:ext cx="14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转达</a:t>
            </a:r>
            <a:r>
              <a:rPr kumimoji="1" lang="en-US" altLang="zh-CN" dirty="0"/>
              <a:t>: SafeAt(b2,v2)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856E19-93DD-EB4F-A621-8F5F8C15C3DE}"/>
              </a:ext>
            </a:extLst>
          </p:cNvPr>
          <p:cNvSpPr txBox="1"/>
          <p:nvPr/>
        </p:nvSpPr>
        <p:spPr>
          <a:xfrm>
            <a:off x="8148881" y="2679187"/>
            <a:ext cx="14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转达</a:t>
            </a:r>
            <a:r>
              <a:rPr kumimoji="1" lang="en-US" altLang="zh-CN" dirty="0"/>
              <a:t>: SafeAt(b3,v3)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B2F91266-7D27-5246-8F24-B867DE08DD54}"/>
              </a:ext>
            </a:extLst>
          </p:cNvPr>
          <p:cNvCxnSpPr>
            <a:cxnSpLocks/>
          </p:cNvCxnSpPr>
          <p:nvPr/>
        </p:nvCxnSpPr>
        <p:spPr>
          <a:xfrm flipV="1">
            <a:off x="1591729" y="2070457"/>
            <a:ext cx="2523071" cy="140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5648E36C-BAD9-0A46-820E-C3392CEC7B2D}"/>
              </a:ext>
            </a:extLst>
          </p:cNvPr>
          <p:cNvCxnSpPr>
            <a:cxnSpLocks/>
          </p:cNvCxnSpPr>
          <p:nvPr/>
        </p:nvCxnSpPr>
        <p:spPr>
          <a:xfrm>
            <a:off x="4555924" y="2341311"/>
            <a:ext cx="2819464" cy="6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C7E9B0D-6547-BF45-BF66-EF3A2013D597}"/>
              </a:ext>
            </a:extLst>
          </p:cNvPr>
          <p:cNvCxnSpPr>
            <a:cxnSpLocks/>
          </p:cNvCxnSpPr>
          <p:nvPr/>
        </p:nvCxnSpPr>
        <p:spPr>
          <a:xfrm>
            <a:off x="7445370" y="2774376"/>
            <a:ext cx="2819464" cy="6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2B2ECCB-2868-924A-9135-5DF956F0FB61}"/>
              </a:ext>
            </a:extLst>
          </p:cNvPr>
          <p:cNvSpPr txBox="1"/>
          <p:nvPr/>
        </p:nvSpPr>
        <p:spPr>
          <a:xfrm>
            <a:off x="1270535" y="244174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A3D4AE9-93CD-CD46-92F1-6EDC9080EEA6}"/>
              </a:ext>
            </a:extLst>
          </p:cNvPr>
          <p:cNvSpPr txBox="1"/>
          <p:nvPr/>
        </p:nvSpPr>
        <p:spPr>
          <a:xfrm>
            <a:off x="1230601" y="189284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20D167-C4BF-304F-AC98-8FFA49824E92}"/>
              </a:ext>
            </a:extLst>
          </p:cNvPr>
          <p:cNvSpPr txBox="1"/>
          <p:nvPr/>
        </p:nvSpPr>
        <p:spPr>
          <a:xfrm>
            <a:off x="4201534" y="217640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C061D7E-EC5A-EA48-8A05-2332B0CD8650}"/>
              </a:ext>
            </a:extLst>
          </p:cNvPr>
          <p:cNvSpPr txBox="1"/>
          <p:nvPr/>
        </p:nvSpPr>
        <p:spPr>
          <a:xfrm>
            <a:off x="7165241" y="2576922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b3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358301-E9D7-F94C-8A3D-26E7FA2E8D48}"/>
              </a:ext>
            </a:extLst>
          </p:cNvPr>
          <p:cNvSpPr txBox="1"/>
          <p:nvPr/>
        </p:nvSpPr>
        <p:spPr>
          <a:xfrm>
            <a:off x="2731582" y="36139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26592C0-5E1A-3A46-9C87-E2FFA7B6B951}"/>
              </a:ext>
            </a:extLst>
          </p:cNvPr>
          <p:cNvCxnSpPr>
            <a:cxnSpLocks/>
          </p:cNvCxnSpPr>
          <p:nvPr/>
        </p:nvCxnSpPr>
        <p:spPr>
          <a:xfrm flipH="1" flipV="1">
            <a:off x="682005" y="386506"/>
            <a:ext cx="13862" cy="27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AF69F01-2F06-2948-A6C1-3647221650C0}"/>
              </a:ext>
            </a:extLst>
          </p:cNvPr>
          <p:cNvSpPr txBox="1"/>
          <p:nvPr/>
        </p:nvSpPr>
        <p:spPr>
          <a:xfrm>
            <a:off x="227864" y="3092787"/>
            <a:ext cx="17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Ballot Number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4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18B504-E384-D544-8A46-A2661ADFAEDA}"/>
              </a:ext>
            </a:extLst>
          </p:cNvPr>
          <p:cNvCxnSpPr>
            <a:cxnSpLocks/>
          </p:cNvCxnSpPr>
          <p:nvPr/>
        </p:nvCxnSpPr>
        <p:spPr>
          <a:xfrm flipH="1">
            <a:off x="5654128" y="557046"/>
            <a:ext cx="438" cy="5335754"/>
          </a:xfrm>
          <a:prstGeom prst="line">
            <a:avLst/>
          </a:prstGeom>
          <a:ln w="19050">
            <a:solidFill>
              <a:srgbClr val="FF0000">
                <a:alpha val="9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515D411D-C0DE-0A48-AA0E-02E85DFDC535}"/>
              </a:ext>
            </a:extLst>
          </p:cNvPr>
          <p:cNvCxnSpPr>
            <a:cxnSpLocks/>
          </p:cNvCxnSpPr>
          <p:nvPr/>
        </p:nvCxnSpPr>
        <p:spPr>
          <a:xfrm>
            <a:off x="1686911" y="557046"/>
            <a:ext cx="0" cy="53357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657F96A-6629-3B43-8572-1979114CA46E}"/>
              </a:ext>
            </a:extLst>
          </p:cNvPr>
          <p:cNvCxnSpPr>
            <a:cxnSpLocks/>
          </p:cNvCxnSpPr>
          <p:nvPr/>
        </p:nvCxnSpPr>
        <p:spPr>
          <a:xfrm flipH="1">
            <a:off x="9641705" y="538655"/>
            <a:ext cx="5478" cy="52271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BC45346-CECB-6247-B4BF-56F45BE59437}"/>
              </a:ext>
            </a:extLst>
          </p:cNvPr>
          <p:cNvSpPr txBox="1"/>
          <p:nvPr/>
        </p:nvSpPr>
        <p:spPr>
          <a:xfrm>
            <a:off x="5475890" y="241738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39" name="直线箭头连接符 38" descr="dd">
            <a:extLst>
              <a:ext uri="{FF2B5EF4-FFF2-40B4-BE49-F238E27FC236}">
                <a16:creationId xmlns:a16="http://schemas.microsoft.com/office/drawing/2014/main" id="{5492204C-0CE7-D14B-B3E9-063009BEBF1C}"/>
              </a:ext>
            </a:extLst>
          </p:cNvPr>
          <p:cNvCxnSpPr>
            <a:cxnSpLocks/>
          </p:cNvCxnSpPr>
          <p:nvPr/>
        </p:nvCxnSpPr>
        <p:spPr>
          <a:xfrm flipH="1">
            <a:off x="1686911" y="788276"/>
            <a:ext cx="3957144" cy="303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 descr="dd">
            <a:extLst>
              <a:ext uri="{FF2B5EF4-FFF2-40B4-BE49-F238E27FC236}">
                <a16:creationId xmlns:a16="http://schemas.microsoft.com/office/drawing/2014/main" id="{695DED17-D2C4-D54E-8CFF-55DBD6B8FBC6}"/>
              </a:ext>
            </a:extLst>
          </p:cNvPr>
          <p:cNvCxnSpPr>
            <a:cxnSpLocks/>
          </p:cNvCxnSpPr>
          <p:nvPr/>
        </p:nvCxnSpPr>
        <p:spPr>
          <a:xfrm>
            <a:off x="5665078" y="876300"/>
            <a:ext cx="3976627" cy="4505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5C079DB-4096-9641-888E-6EA853DFD308}"/>
              </a:ext>
            </a:extLst>
          </p:cNvPr>
          <p:cNvSpPr txBox="1"/>
          <p:nvPr/>
        </p:nvSpPr>
        <p:spPr>
          <a:xfrm>
            <a:off x="2550295" y="61107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Phase1a(b)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D9C23C-07F6-A347-A9B6-C956853E6277}"/>
              </a:ext>
            </a:extLst>
          </p:cNvPr>
          <p:cNvSpPr txBox="1"/>
          <p:nvPr/>
        </p:nvSpPr>
        <p:spPr>
          <a:xfrm>
            <a:off x="6939680" y="6754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Phase1a(b)</a:t>
            </a:r>
            <a:endParaRPr kumimoji="1" lang="zh-CN" altLang="en-US" dirty="0"/>
          </a:p>
        </p:txBody>
      </p:sp>
      <p:cxnSp>
        <p:nvCxnSpPr>
          <p:cNvPr id="47" name="直线箭头连接符 46" descr="dd">
            <a:extLst>
              <a:ext uri="{FF2B5EF4-FFF2-40B4-BE49-F238E27FC236}">
                <a16:creationId xmlns:a16="http://schemas.microsoft.com/office/drawing/2014/main" id="{B0E7D18F-722A-3743-AFA4-5CEDE8EE1051}"/>
              </a:ext>
            </a:extLst>
          </p:cNvPr>
          <p:cNvCxnSpPr>
            <a:cxnSpLocks/>
          </p:cNvCxnSpPr>
          <p:nvPr/>
        </p:nvCxnSpPr>
        <p:spPr>
          <a:xfrm>
            <a:off x="1693590" y="1398031"/>
            <a:ext cx="3947183" cy="466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 descr="dd">
            <a:extLst>
              <a:ext uri="{FF2B5EF4-FFF2-40B4-BE49-F238E27FC236}">
                <a16:creationId xmlns:a16="http://schemas.microsoft.com/office/drawing/2014/main" id="{5BDA8B2B-6092-FE49-B505-612FF8E52FB2}"/>
              </a:ext>
            </a:extLst>
          </p:cNvPr>
          <p:cNvCxnSpPr>
            <a:cxnSpLocks/>
          </p:cNvCxnSpPr>
          <p:nvPr/>
        </p:nvCxnSpPr>
        <p:spPr>
          <a:xfrm flipH="1">
            <a:off x="5679528" y="1664151"/>
            <a:ext cx="3946633" cy="405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A487502-6C92-7546-8077-3DC85890F1FD}"/>
              </a:ext>
            </a:extLst>
          </p:cNvPr>
          <p:cNvSpPr txBox="1"/>
          <p:nvPr/>
        </p:nvSpPr>
        <p:spPr>
          <a:xfrm>
            <a:off x="1442992" y="273693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A8CC469-6CBE-C341-B046-CCCF27078473}"/>
              </a:ext>
            </a:extLst>
          </p:cNvPr>
          <p:cNvSpPr txBox="1"/>
          <p:nvPr/>
        </p:nvSpPr>
        <p:spPr>
          <a:xfrm>
            <a:off x="9443544" y="221875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DEAF32B-F775-D743-A34E-BF4691E00BEA}"/>
              </a:ext>
            </a:extLst>
          </p:cNvPr>
          <p:cNvSpPr txBox="1"/>
          <p:nvPr/>
        </p:nvSpPr>
        <p:spPr>
          <a:xfrm>
            <a:off x="2548760" y="1213365"/>
            <a:ext cx="252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Phase1b(a1, b, b1, v1)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69DF9D-E4CB-AB47-97E1-47797E9DEF7C}"/>
              </a:ext>
            </a:extLst>
          </p:cNvPr>
          <p:cNvSpPr txBox="1"/>
          <p:nvPr/>
        </p:nvSpPr>
        <p:spPr>
          <a:xfrm>
            <a:off x="6386350" y="1446484"/>
            <a:ext cx="252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Phase1b(a2, b, b2, v2)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4BAC6D-ADF0-7D41-AB74-AD895F4577A0}"/>
              </a:ext>
            </a:extLst>
          </p:cNvPr>
          <p:cNvSpPr txBox="1"/>
          <p:nvPr/>
        </p:nvSpPr>
        <p:spPr>
          <a:xfrm>
            <a:off x="1955360" y="1679604"/>
            <a:ext cx="325777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SafeAt(b1, v1)</a:t>
            </a:r>
          </a:p>
          <a:p>
            <a:r>
              <a:rPr kumimoji="1" lang="en-US" altLang="zh-CN" dirty="0"/>
              <a:t>CannotVoteBetween(a1, b1, b)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C60C35-0268-4548-B320-CD42F34C800D}"/>
              </a:ext>
            </a:extLst>
          </p:cNvPr>
          <p:cNvSpPr txBox="1"/>
          <p:nvPr/>
        </p:nvSpPr>
        <p:spPr>
          <a:xfrm>
            <a:off x="6053522" y="1902411"/>
            <a:ext cx="317719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SafeAt(b2, v2)</a:t>
            </a:r>
          </a:p>
          <a:p>
            <a:r>
              <a:rPr lang="en-US" altLang="zh-CN" dirty="0"/>
              <a:t>CannotVoteBetween(a2, b1, b)</a:t>
            </a:r>
          </a:p>
        </p:txBody>
      </p:sp>
      <p:cxnSp>
        <p:nvCxnSpPr>
          <p:cNvPr id="59" name="直线箭头连接符 58" descr="dd">
            <a:extLst>
              <a:ext uri="{FF2B5EF4-FFF2-40B4-BE49-F238E27FC236}">
                <a16:creationId xmlns:a16="http://schemas.microsoft.com/office/drawing/2014/main" id="{6B51CA65-B3B3-9145-A880-54DD6D5CE54E}"/>
              </a:ext>
            </a:extLst>
          </p:cNvPr>
          <p:cNvCxnSpPr>
            <a:cxnSpLocks/>
          </p:cNvCxnSpPr>
          <p:nvPr/>
        </p:nvCxnSpPr>
        <p:spPr>
          <a:xfrm flipH="1">
            <a:off x="1696984" y="3848976"/>
            <a:ext cx="3957144" cy="303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 descr="dd">
            <a:extLst>
              <a:ext uri="{FF2B5EF4-FFF2-40B4-BE49-F238E27FC236}">
                <a16:creationId xmlns:a16="http://schemas.microsoft.com/office/drawing/2014/main" id="{D94D4ECA-A2CE-1A46-8A54-EA402C05B3DB}"/>
              </a:ext>
            </a:extLst>
          </p:cNvPr>
          <p:cNvCxnSpPr>
            <a:cxnSpLocks/>
          </p:cNvCxnSpPr>
          <p:nvPr/>
        </p:nvCxnSpPr>
        <p:spPr>
          <a:xfrm>
            <a:off x="5665078" y="3927045"/>
            <a:ext cx="3976627" cy="4505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EDC15CF-B6D7-4947-B169-8F5711B9C8D9}"/>
              </a:ext>
            </a:extLst>
          </p:cNvPr>
          <p:cNvSpPr txBox="1"/>
          <p:nvPr/>
        </p:nvSpPr>
        <p:spPr>
          <a:xfrm>
            <a:off x="4493064" y="2930955"/>
            <a:ext cx="240115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b1&gt;b2,</a:t>
            </a:r>
            <a:r>
              <a:rPr kumimoji="1" lang="zh-CN" altLang="en-US" dirty="0"/>
              <a:t>，推导出：</a:t>
            </a:r>
            <a:r>
              <a:rPr kumimoji="1" lang="en-US" altLang="zh-CN" dirty="0"/>
              <a:t>SafeAt(b, v1)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AB65FD2-09E3-0E48-83F2-12ADB164F8D3}"/>
              </a:ext>
            </a:extLst>
          </p:cNvPr>
          <p:cNvSpPr txBox="1"/>
          <p:nvPr/>
        </p:nvSpPr>
        <p:spPr>
          <a:xfrm>
            <a:off x="2690323" y="36313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Phase2a(b, v1)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8576E12-8D89-6E49-AC3F-C0B65B119A25}"/>
              </a:ext>
            </a:extLst>
          </p:cNvPr>
          <p:cNvSpPr txBox="1"/>
          <p:nvPr/>
        </p:nvSpPr>
        <p:spPr>
          <a:xfrm>
            <a:off x="6774784" y="374237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Phase2a(b, v1)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8D058C9-B8D7-6946-8579-A45339752B44}"/>
              </a:ext>
            </a:extLst>
          </p:cNvPr>
          <p:cNvSpPr txBox="1"/>
          <p:nvPr/>
        </p:nvSpPr>
        <p:spPr>
          <a:xfrm>
            <a:off x="2544817" y="4006861"/>
            <a:ext cx="26229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隐含：</a:t>
            </a:r>
            <a:r>
              <a:rPr kumimoji="1" lang="en-US" altLang="zh-CN" dirty="0"/>
              <a:t>SafeAt(b, v1)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693A10-42A0-FD4F-BA86-CA71E3300732}"/>
              </a:ext>
            </a:extLst>
          </p:cNvPr>
          <p:cNvSpPr txBox="1"/>
          <p:nvPr/>
        </p:nvSpPr>
        <p:spPr>
          <a:xfrm>
            <a:off x="6670416" y="4083752"/>
            <a:ext cx="21387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隐含：</a:t>
            </a:r>
            <a:r>
              <a:rPr kumimoji="1" lang="en-US" altLang="zh-CN" dirty="0"/>
              <a:t>SafeAt(b, v1)</a:t>
            </a:r>
          </a:p>
        </p:txBody>
      </p:sp>
      <p:cxnSp>
        <p:nvCxnSpPr>
          <p:cNvPr id="66" name="直线箭头连接符 65" descr="dd">
            <a:extLst>
              <a:ext uri="{FF2B5EF4-FFF2-40B4-BE49-F238E27FC236}">
                <a16:creationId xmlns:a16="http://schemas.microsoft.com/office/drawing/2014/main" id="{D87C28AE-4F14-814B-BBC1-390EA86CDDBE}"/>
              </a:ext>
            </a:extLst>
          </p:cNvPr>
          <p:cNvCxnSpPr>
            <a:cxnSpLocks/>
          </p:cNvCxnSpPr>
          <p:nvPr/>
        </p:nvCxnSpPr>
        <p:spPr>
          <a:xfrm>
            <a:off x="1681543" y="4764396"/>
            <a:ext cx="3947183" cy="466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 descr="dd">
            <a:extLst>
              <a:ext uri="{FF2B5EF4-FFF2-40B4-BE49-F238E27FC236}">
                <a16:creationId xmlns:a16="http://schemas.microsoft.com/office/drawing/2014/main" id="{8885A286-199C-D147-8440-793698B16D10}"/>
              </a:ext>
            </a:extLst>
          </p:cNvPr>
          <p:cNvCxnSpPr>
            <a:cxnSpLocks/>
          </p:cNvCxnSpPr>
          <p:nvPr/>
        </p:nvCxnSpPr>
        <p:spPr>
          <a:xfrm flipH="1">
            <a:off x="5679527" y="5018086"/>
            <a:ext cx="3946633" cy="405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1D5DDFA-0BDB-6147-8E9C-633119FCA7BE}"/>
              </a:ext>
            </a:extLst>
          </p:cNvPr>
          <p:cNvSpPr txBox="1"/>
          <p:nvPr/>
        </p:nvSpPr>
        <p:spPr>
          <a:xfrm>
            <a:off x="2532553" y="4634781"/>
            <a:ext cx="207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Phase2b(a1, b, v1)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00D71-B1B3-5744-A9D9-1CCE76E3E3B3}"/>
              </a:ext>
            </a:extLst>
          </p:cNvPr>
          <p:cNvSpPr txBox="1"/>
          <p:nvPr/>
        </p:nvSpPr>
        <p:spPr>
          <a:xfrm>
            <a:off x="6551649" y="4897934"/>
            <a:ext cx="20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Phase2b(a2, b, v1)</a:t>
            </a:r>
            <a:endParaRPr kumimoji="1" lang="zh-CN" altLang="en-US" dirty="0"/>
          </a:p>
        </p:txBody>
      </p:sp>
      <p:cxnSp>
        <p:nvCxnSpPr>
          <p:cNvPr id="73" name="直线箭头连接符 72" descr="dd">
            <a:extLst>
              <a:ext uri="{FF2B5EF4-FFF2-40B4-BE49-F238E27FC236}">
                <a16:creationId xmlns:a16="http://schemas.microsoft.com/office/drawing/2014/main" id="{36A6F737-82FC-4E40-875A-1F12D79DAE1B}"/>
              </a:ext>
            </a:extLst>
          </p:cNvPr>
          <p:cNvCxnSpPr>
            <a:cxnSpLocks/>
          </p:cNvCxnSpPr>
          <p:nvPr/>
        </p:nvCxnSpPr>
        <p:spPr>
          <a:xfrm>
            <a:off x="4810103" y="2381270"/>
            <a:ext cx="574697" cy="530112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 descr="dd">
            <a:extLst>
              <a:ext uri="{FF2B5EF4-FFF2-40B4-BE49-F238E27FC236}">
                <a16:creationId xmlns:a16="http://schemas.microsoft.com/office/drawing/2014/main" id="{4777756F-FC4E-C043-A33F-D93C5DC2B3C9}"/>
              </a:ext>
            </a:extLst>
          </p:cNvPr>
          <p:cNvCxnSpPr>
            <a:cxnSpLocks/>
          </p:cNvCxnSpPr>
          <p:nvPr/>
        </p:nvCxnSpPr>
        <p:spPr>
          <a:xfrm flipH="1">
            <a:off x="5854040" y="2548742"/>
            <a:ext cx="880902" cy="364807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4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181</Words>
  <Application>Microsoft Macintosh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Huanqing Dong</dc:creator>
  <cp:lastModifiedBy>Huanqing Dong</cp:lastModifiedBy>
  <cp:revision>19</cp:revision>
  <dcterms:created xsi:type="dcterms:W3CDTF">2019-12-28T13:21:25Z</dcterms:created>
  <dcterms:modified xsi:type="dcterms:W3CDTF">2020-01-04T03:50:05Z</dcterms:modified>
</cp:coreProperties>
</file>