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4E0F-06F4-914E-AE1F-B1614418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DB8EB6-9D3F-0945-ABDA-63845E8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814BB-7392-A64E-B031-429358CD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02D3-9240-7540-9703-5F475EE4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D34AC-489C-784A-8FE0-57564B4B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71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8F8F3-1047-4144-9A64-BB387FE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5A3B0-49CB-5247-99AC-68A6905F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335AA-3517-1E4A-A396-BE1DA096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542AD-4C1E-5347-8EEC-7DB2619B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C993-894F-4945-899E-4E0154E1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2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F9B6B-FD36-894E-8C32-7C227C4D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A6D80-E0D2-C443-A13E-AD460AFED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FAB0D-8935-6941-88E5-09AD4964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99225-8729-8145-8C62-B1D3E8E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9C3A-0858-6A41-A284-CF0F7B57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4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217B-0AB6-CE42-A890-B99F4BD8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7E6E-2854-6242-AA6E-E8A5DFA1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386C2-55A0-6846-B5C1-1E1966E3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79E91-7D05-A340-9DE4-70FF6144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5949C-E8DC-7D4A-A403-9656A7C4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6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80E1-22CF-194A-9CBC-0506F79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28DE0-4AEA-0543-8173-8B32380F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2F01A-7417-4A4C-9C70-C652F35C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61A03-4E91-0342-8E69-94D59EE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75237-50DB-2A44-BC02-C4368464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4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30F70-219E-A54D-81AA-041E77C4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39816-08FE-DE4C-8DBB-75869B92B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1F053-A4C1-0643-9DFA-388A5934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4E6F9-AF95-5842-85BF-5219440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756AA-2FD6-E44E-8644-BE63C879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F3AF7-EA27-2C49-AF85-4418F56C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9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6870-AA25-4942-9A88-EFD402C9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7F428-539E-114E-A66B-2AB970E1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83F25-52A0-B545-848D-2B4345EA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F6CDED-B890-CA4A-B820-EA50B1FB8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63AEC-E486-AB48-AAEF-36A71B77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305296-B165-C547-B08B-82261786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D15DF4-B500-7B46-8966-EE83A730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E209F-1635-9844-8817-CAC67C2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40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A0B1A-23B9-1747-94ED-11D812C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0B880-0E5A-914C-83C9-E166B4B6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425209-9976-604F-B158-D630C670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37DBB-54B2-3A46-A0B4-4B54EDEA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3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8DE7A7-C3A9-A342-A914-870EA263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C8762C-D506-8D4D-9E4E-B96FE324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EAC09-A088-9647-9893-94231E0A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5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B063-BC61-C346-848E-59AF66C1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9636-A2EA-8F40-BD52-67F2DFD04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5E5F0-DA2A-FB4F-9075-622794B6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1AA0A-7F02-A34C-9833-85EC5E2C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106CD-91FB-A342-A89A-57EC82EC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C5639-DBBA-4849-8845-B6758084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1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BE0EE-F909-9243-A13F-31417A1A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539E1-6754-F34D-B5E1-8E218C9D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DFA1FC-8B62-1D46-AD63-CCAF3A74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5197E0-1E19-4C45-91CD-A966F34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712CF-C1CE-6647-A299-CE4F5E07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55F8C-B273-B04D-8C30-7D41BFCF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8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7937F1-834B-3044-9234-11D273BA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6B20E-AA18-9A46-8703-BF3FD724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9F92A-B180-5742-A834-48165A7E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B9A4-FB32-0A48-BBE4-48FDA96CB388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E0F1E-58AD-9F4C-A872-74E74ED3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C0C92-9BD7-3E47-8409-F5E0370A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4863-D19C-EC4E-8863-8983FD14A6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4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C9EF86-EE13-1042-82E4-64AFD5D03BD3}"/>
              </a:ext>
            </a:extLst>
          </p:cNvPr>
          <p:cNvSpPr/>
          <p:nvPr/>
        </p:nvSpPr>
        <p:spPr>
          <a:xfrm>
            <a:off x="1222515" y="3120887"/>
            <a:ext cx="8703364" cy="5267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状态机理论</a:t>
            </a:r>
            <a:r>
              <a:rPr kumimoji="1" lang="en-US" altLang="zh-CN" dirty="0"/>
              <a:t>: Events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Ordering</a:t>
            </a:r>
            <a:r>
              <a:rPr kumimoji="1" lang="zh-CN" altLang="en-US" dirty="0"/>
              <a:t>、状态、行为、不变式和归纳法推导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主要文章：</a:t>
            </a:r>
            <a:r>
              <a:rPr kumimoji="1" lang="en-US" altLang="zh-CN" dirty="0"/>
              <a:t>“Time Clocks …”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“Computation and State Machines”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0751F-AD2D-8741-90F9-AB7D1A54B7B5}"/>
              </a:ext>
            </a:extLst>
          </p:cNvPr>
          <p:cNvSpPr/>
          <p:nvPr/>
        </p:nvSpPr>
        <p:spPr>
          <a:xfrm>
            <a:off x="1222514" y="2070652"/>
            <a:ext cx="3846443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形式化证明</a:t>
            </a:r>
            <a:r>
              <a:rPr kumimoji="1" lang="en-US" altLang="zh-CN" dirty="0"/>
              <a:t>(</a:t>
            </a:r>
            <a:r>
              <a:rPr kumimoji="1" lang="zh-CN" altLang="en-US" dirty="0"/>
              <a:t>例如</a:t>
            </a:r>
            <a:r>
              <a:rPr kumimoji="1" lang="en-US" altLang="zh-CN" dirty="0" err="1"/>
              <a:t>Paxos</a:t>
            </a:r>
            <a:r>
              <a:rPr kumimoji="1" lang="zh-CN" altLang="en-US" dirty="0"/>
              <a:t>的正确性）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4C3A7-B615-C04F-8CFB-35738ED1C43D}"/>
              </a:ext>
            </a:extLst>
          </p:cNvPr>
          <p:cNvSpPr/>
          <p:nvPr/>
        </p:nvSpPr>
        <p:spPr>
          <a:xfrm>
            <a:off x="5327372" y="2068996"/>
            <a:ext cx="1537255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分布式快照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A3D5AC-F062-644F-9884-1A069E8F385B}"/>
              </a:ext>
            </a:extLst>
          </p:cNvPr>
          <p:cNvSpPr/>
          <p:nvPr/>
        </p:nvSpPr>
        <p:spPr>
          <a:xfrm>
            <a:off x="7123042" y="2080592"/>
            <a:ext cx="2802837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形式化验证</a:t>
            </a:r>
            <a:r>
              <a:rPr kumimoji="1" lang="en-US" altLang="zh-CN" dirty="0"/>
              <a:t>(TLA+)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79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3</cp:revision>
  <dcterms:created xsi:type="dcterms:W3CDTF">2020-06-13T15:24:52Z</dcterms:created>
  <dcterms:modified xsi:type="dcterms:W3CDTF">2020-06-13T15:51:21Z</dcterms:modified>
</cp:coreProperties>
</file>