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4"/>
    <p:restoredTop sz="94539"/>
  </p:normalViewPr>
  <p:slideViewPr>
    <p:cSldViewPr snapToGrid="0" snapToObjects="1">
      <p:cViewPr varScale="1">
        <p:scale>
          <a:sx n="113" d="100"/>
          <a:sy n="113" d="100"/>
        </p:scale>
        <p:origin x="19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B123D-6F51-7646-B0EE-C427EAFF1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BA7C50-3387-C447-8852-232786BDD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362A4-D23B-7445-B33E-F7886EAC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ED784-9920-F14F-9592-67B54E59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70E88-1385-7148-BFDC-E3F3DA79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702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3DE2F-C9C1-BC4C-B7A1-E6CA1AC0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561AEC-086A-AF45-B61F-40CD74D61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85695-F245-7643-AAE4-C18E1B86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A3C8CD-0588-D541-A12B-35C00528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849B9-8F3E-CC49-967C-E7EF627F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435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A4B240-DBC4-004D-B797-788A2EAF2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EF9E85-2314-F048-973B-8E1FF3C8B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BD869-AB5B-2646-B7FB-6281C31F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1CC55-30FA-7142-9A24-39D5237C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BEC1B-8C27-804F-8B0A-612408B7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330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26315-2C90-1A4B-9C97-4FE9009E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50007-1CDB-9B48-B90D-EA07C176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ED8F8-3C82-1843-9D01-40E5F61F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3D44E-A68E-CF47-AB24-018FF48B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5D3ED-7653-F942-9FB6-EC9BCF01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08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BF098-770F-8B4C-A8E8-112B788C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43FB8-1CAC-4947-8E9A-CA0417B0D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E8CD0-9C0C-1247-8048-B2EB147A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997D8-2EF9-E045-87F8-EAE83B94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F09C3-A9FA-4546-82B8-332F3232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07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10425-EC82-E74D-BD6C-F1BB9381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D6DC4-BE95-E84E-BA2F-554F24E15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ACBBD6-0F9E-814E-9239-6048D5B76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FBC2C1-2DFD-3D4D-9A34-DAFF98EB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E67B06-18CD-A440-8EC8-E5F58B92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DFC7E2-33EE-C34F-8FF3-0E066546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25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4DBE1-3044-0D43-AB8C-1518062A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7FC618-766E-B047-80D0-1AE64E8E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D4DFD0-9C2B-F344-A9BD-FF5E84502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A16D9B-6873-4D42-B2FF-1BDAC108A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29A0EB-8D96-954D-9CCE-CCE6FE132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07FF23-EA5F-F240-B80E-FA8B3F0E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887FF8-F590-714F-9D00-1BC8D9F5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3308D5-B995-8349-8B9D-91DA0713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078C9-9D05-9340-8292-A8B6FA8B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08A2A6-12D5-2E4E-BC01-11E77CBF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3E78EE-027D-1045-A5FB-B4D10BDF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3F5B8B-9E0E-6D4F-B14D-1EE2FBEB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942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F17F59-8DC5-7C4F-954A-7DF2749A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75BB1C-6A1B-7847-AB1A-78CCBE45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817470-1DE2-CE4E-8C37-4079CE61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4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D22DB-8384-CC4A-A0A4-950C5C1C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2F38A-0195-E64C-BE95-178D1DD37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104FC8-B6DA-6740-B932-D15083C7D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A806F4-552D-B44E-9361-0B0CF4EA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5C99-95BF-A34E-9C44-400BF296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DDCBDA-15C2-4D4C-A697-0009C51A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425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E8EC4-935B-194C-A4A5-DBBE9B2DE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23302B-E585-2645-9CF9-FCC8FFDF1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99849F-7982-BB42-8C2A-F83FBF0A8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EEEE17-5950-BD45-BD1B-1277640D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05C17A-4DDE-EC4A-8631-B1A4B055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AD20BF-3C4B-7A48-8212-265505D7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72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34F680-C5E1-184C-AC9B-68B48415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D499B2-4A50-734E-9444-B2852DC83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7D6AE-3374-DF49-BC6F-4CB537D5F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A7D51-66C3-4A40-83B7-203F95EC9D51}" type="datetimeFigureOut">
              <a:rPr kumimoji="1" lang="zh-CN" altLang="en-US" smtClean="0"/>
              <a:t>2019/12/29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50CA8-F980-8A49-8857-24FBCA831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3A22B-9564-C14A-8BEA-D290B058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52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EDEAE6CF-8B2B-1C49-B5BF-EFE4A567EA8E}"/>
              </a:ext>
            </a:extLst>
          </p:cNvPr>
          <p:cNvCxnSpPr>
            <a:cxnSpLocks/>
          </p:cNvCxnSpPr>
          <p:nvPr/>
        </p:nvCxnSpPr>
        <p:spPr>
          <a:xfrm>
            <a:off x="1399350" y="1793597"/>
            <a:ext cx="0" cy="1174186"/>
          </a:xfrm>
          <a:prstGeom prst="line">
            <a:avLst/>
          </a:prstGeom>
          <a:ln w="142875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AAA45220-30F9-A344-912F-1029E132547C}"/>
              </a:ext>
            </a:extLst>
          </p:cNvPr>
          <p:cNvCxnSpPr>
            <a:cxnSpLocks/>
          </p:cNvCxnSpPr>
          <p:nvPr/>
        </p:nvCxnSpPr>
        <p:spPr>
          <a:xfrm>
            <a:off x="1394270" y="629571"/>
            <a:ext cx="0" cy="1174186"/>
          </a:xfrm>
          <a:prstGeom prst="line">
            <a:avLst/>
          </a:prstGeom>
          <a:ln w="1428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4C22C7C-AEA0-C24C-9F68-5E5351BE2EA3}"/>
              </a:ext>
            </a:extLst>
          </p:cNvPr>
          <p:cNvCxnSpPr>
            <a:cxnSpLocks/>
          </p:cNvCxnSpPr>
          <p:nvPr/>
        </p:nvCxnSpPr>
        <p:spPr>
          <a:xfrm>
            <a:off x="4003698" y="2132466"/>
            <a:ext cx="0" cy="835317"/>
          </a:xfrm>
          <a:prstGeom prst="line">
            <a:avLst/>
          </a:prstGeom>
          <a:ln w="142875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2C01E11-EF37-7549-95A3-D2F8C89D560E}"/>
              </a:ext>
            </a:extLst>
          </p:cNvPr>
          <p:cNvCxnSpPr>
            <a:cxnSpLocks/>
          </p:cNvCxnSpPr>
          <p:nvPr/>
        </p:nvCxnSpPr>
        <p:spPr>
          <a:xfrm flipH="1">
            <a:off x="4003698" y="619411"/>
            <a:ext cx="5080" cy="1513055"/>
          </a:xfrm>
          <a:prstGeom prst="line">
            <a:avLst/>
          </a:prstGeom>
          <a:ln w="1428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F13D3999-37CB-9F40-9DBB-069A0CE819CB}"/>
              </a:ext>
            </a:extLst>
          </p:cNvPr>
          <p:cNvCxnSpPr>
            <a:cxnSpLocks/>
          </p:cNvCxnSpPr>
          <p:nvPr/>
        </p:nvCxnSpPr>
        <p:spPr>
          <a:xfrm>
            <a:off x="6466933" y="2549026"/>
            <a:ext cx="0" cy="418757"/>
          </a:xfrm>
          <a:prstGeom prst="line">
            <a:avLst/>
          </a:prstGeom>
          <a:ln w="142875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291050E-3FA1-7849-8208-19CB6882B591}"/>
              </a:ext>
            </a:extLst>
          </p:cNvPr>
          <p:cNvCxnSpPr>
            <a:cxnSpLocks/>
          </p:cNvCxnSpPr>
          <p:nvPr/>
        </p:nvCxnSpPr>
        <p:spPr>
          <a:xfrm>
            <a:off x="6473142" y="619411"/>
            <a:ext cx="0" cy="1929615"/>
          </a:xfrm>
          <a:prstGeom prst="line">
            <a:avLst/>
          </a:prstGeom>
          <a:ln w="1428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BAA5DD3-26DF-074D-A3D1-0BB009E17170}"/>
              </a:ext>
            </a:extLst>
          </p:cNvPr>
          <p:cNvSpPr txBox="1"/>
          <p:nvPr/>
        </p:nvSpPr>
        <p:spPr>
          <a:xfrm>
            <a:off x="1216470" y="265319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a1</a:t>
            </a:r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088F97F-4C81-AF4F-9C6C-38AE2EBD0075}"/>
              </a:ext>
            </a:extLst>
          </p:cNvPr>
          <p:cNvSpPr txBox="1"/>
          <p:nvPr/>
        </p:nvSpPr>
        <p:spPr>
          <a:xfrm>
            <a:off x="3865783" y="274478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a2</a:t>
            </a:r>
            <a:endParaRPr kumimoji="1"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1A17079-7C12-DA40-88F4-35FD28AF1A66}"/>
              </a:ext>
            </a:extLst>
          </p:cNvPr>
          <p:cNvSpPr txBox="1"/>
          <p:nvPr/>
        </p:nvSpPr>
        <p:spPr>
          <a:xfrm>
            <a:off x="6311619" y="274478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a3</a:t>
            </a:r>
            <a:endParaRPr kumimoji="1" lang="zh-CN" altLang="en-US" dirty="0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FB5A6368-F20E-8349-B14A-3737E6DD11B7}"/>
              </a:ext>
            </a:extLst>
          </p:cNvPr>
          <p:cNvCxnSpPr>
            <a:cxnSpLocks/>
          </p:cNvCxnSpPr>
          <p:nvPr/>
        </p:nvCxnSpPr>
        <p:spPr>
          <a:xfrm>
            <a:off x="957390" y="643810"/>
            <a:ext cx="61207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B795D0E-BB1F-F74D-8CDA-E2EADAB76DEB}"/>
              </a:ext>
            </a:extLst>
          </p:cNvPr>
          <p:cNvSpPr txBox="1"/>
          <p:nvPr/>
        </p:nvSpPr>
        <p:spPr>
          <a:xfrm>
            <a:off x="376001" y="1947800"/>
            <a:ext cx="149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SafeAt</a:t>
            </a:r>
            <a:r>
              <a:rPr kumimoji="1" lang="en-US" altLang="zh-CN" dirty="0"/>
              <a:t>(b1,v1)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311AE9-A7BE-AB4D-88EF-C480699D66FA}"/>
              </a:ext>
            </a:extLst>
          </p:cNvPr>
          <p:cNvSpPr txBox="1"/>
          <p:nvPr/>
        </p:nvSpPr>
        <p:spPr>
          <a:xfrm>
            <a:off x="207429" y="1006606"/>
            <a:ext cx="274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CannotVotBetween</a:t>
            </a:r>
            <a:r>
              <a:rPr kumimoji="1" lang="en-US" altLang="zh-CN" dirty="0"/>
              <a:t>(b1,b)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2DB98EC-B530-984F-8168-8257319A0AB5}"/>
              </a:ext>
            </a:extLst>
          </p:cNvPr>
          <p:cNvSpPr txBox="1"/>
          <p:nvPr/>
        </p:nvSpPr>
        <p:spPr>
          <a:xfrm>
            <a:off x="2659195" y="1444189"/>
            <a:ext cx="271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CannotVotBetween</a:t>
            </a:r>
            <a:r>
              <a:rPr kumimoji="1" lang="en-US" altLang="zh-CN" dirty="0"/>
              <a:t>(b2,b)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7BF646-58B6-A94F-9F84-EF2FCBE382CD}"/>
              </a:ext>
            </a:extLst>
          </p:cNvPr>
          <p:cNvSpPr txBox="1"/>
          <p:nvPr/>
        </p:nvSpPr>
        <p:spPr>
          <a:xfrm>
            <a:off x="5009638" y="968987"/>
            <a:ext cx="271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CannotVotBetween</a:t>
            </a:r>
            <a:r>
              <a:rPr kumimoji="1" lang="en-US" altLang="zh-CN" dirty="0"/>
              <a:t>(b3,b)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7E6888-F0D1-7E4D-B3B9-0EDF8CB7C8EC}"/>
              </a:ext>
            </a:extLst>
          </p:cNvPr>
          <p:cNvSpPr txBox="1"/>
          <p:nvPr/>
        </p:nvSpPr>
        <p:spPr>
          <a:xfrm>
            <a:off x="3253737" y="2327292"/>
            <a:ext cx="149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SafeAt</a:t>
            </a:r>
            <a:r>
              <a:rPr kumimoji="1" lang="en-US" altLang="zh-CN" dirty="0"/>
              <a:t>(b2,v2)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A856E19-93DD-EB4F-A621-8F5F8C15C3DE}"/>
              </a:ext>
            </a:extLst>
          </p:cNvPr>
          <p:cNvSpPr txBox="1"/>
          <p:nvPr/>
        </p:nvSpPr>
        <p:spPr>
          <a:xfrm>
            <a:off x="6505788" y="2575437"/>
            <a:ext cx="149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SafeAt</a:t>
            </a:r>
            <a:r>
              <a:rPr kumimoji="1" lang="en-US" altLang="zh-CN" dirty="0"/>
              <a:t>(b3,v3)</a:t>
            </a:r>
            <a:endParaRPr kumimoji="1" lang="zh-CN" altLang="en-US" dirty="0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723CDD90-5F99-E74E-8270-3A2AF60752D2}"/>
              </a:ext>
            </a:extLst>
          </p:cNvPr>
          <p:cNvCxnSpPr>
            <a:cxnSpLocks/>
          </p:cNvCxnSpPr>
          <p:nvPr/>
        </p:nvCxnSpPr>
        <p:spPr>
          <a:xfrm>
            <a:off x="1404993" y="5400399"/>
            <a:ext cx="0" cy="1174186"/>
          </a:xfrm>
          <a:prstGeom prst="line">
            <a:avLst/>
          </a:prstGeom>
          <a:ln w="142875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4CA82C0-7C1B-4247-B643-E6425D5A4472}"/>
              </a:ext>
            </a:extLst>
          </p:cNvPr>
          <p:cNvCxnSpPr>
            <a:cxnSpLocks/>
          </p:cNvCxnSpPr>
          <p:nvPr/>
        </p:nvCxnSpPr>
        <p:spPr>
          <a:xfrm>
            <a:off x="1399913" y="4236373"/>
            <a:ext cx="0" cy="1174186"/>
          </a:xfrm>
          <a:prstGeom prst="line">
            <a:avLst/>
          </a:prstGeom>
          <a:ln w="1428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68CCA61A-9A24-814E-9536-C3F1F12CF793}"/>
              </a:ext>
            </a:extLst>
          </p:cNvPr>
          <p:cNvSpPr txBox="1"/>
          <p:nvPr/>
        </p:nvSpPr>
        <p:spPr>
          <a:xfrm>
            <a:off x="1222113" y="3872121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a1</a:t>
            </a:r>
            <a:endParaRPr kumimoji="1"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D4BE807-70D7-5045-9160-9FB6110ECF99}"/>
              </a:ext>
            </a:extLst>
          </p:cNvPr>
          <p:cNvSpPr txBox="1"/>
          <p:nvPr/>
        </p:nvSpPr>
        <p:spPr>
          <a:xfrm>
            <a:off x="3871426" y="3881280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a2</a:t>
            </a:r>
            <a:endParaRPr kumimoji="1"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588D873-E086-3744-B8BE-8579F702980C}"/>
              </a:ext>
            </a:extLst>
          </p:cNvPr>
          <p:cNvSpPr txBox="1"/>
          <p:nvPr/>
        </p:nvSpPr>
        <p:spPr>
          <a:xfrm>
            <a:off x="6317262" y="3881280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a3</a:t>
            </a:r>
            <a:endParaRPr kumimoji="1" lang="zh-CN" altLang="en-US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D05ABA9-A416-9845-983A-BA9F822F08B3}"/>
              </a:ext>
            </a:extLst>
          </p:cNvPr>
          <p:cNvCxnSpPr>
            <a:cxnSpLocks/>
          </p:cNvCxnSpPr>
          <p:nvPr/>
        </p:nvCxnSpPr>
        <p:spPr>
          <a:xfrm>
            <a:off x="963033" y="4250612"/>
            <a:ext cx="61207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0A76405B-24DC-C14C-A1B1-AB67FABA303A}"/>
              </a:ext>
            </a:extLst>
          </p:cNvPr>
          <p:cNvSpPr txBox="1"/>
          <p:nvPr/>
        </p:nvSpPr>
        <p:spPr>
          <a:xfrm>
            <a:off x="381644" y="5554602"/>
            <a:ext cx="149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SafeAt</a:t>
            </a:r>
            <a:r>
              <a:rPr kumimoji="1" lang="en-US" altLang="zh-CN" dirty="0"/>
              <a:t>(b1,v1)</a:t>
            </a:r>
            <a:endParaRPr kumimoji="1"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04B6E91-7EE2-C647-9248-52E74171B9B6}"/>
              </a:ext>
            </a:extLst>
          </p:cNvPr>
          <p:cNvSpPr txBox="1"/>
          <p:nvPr/>
        </p:nvSpPr>
        <p:spPr>
          <a:xfrm>
            <a:off x="213072" y="4613408"/>
            <a:ext cx="274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CannotVotBetween</a:t>
            </a:r>
            <a:r>
              <a:rPr kumimoji="1" lang="en-US" altLang="zh-CN" dirty="0"/>
              <a:t>(b1,b)</a:t>
            </a:r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B2F91266-7D27-5246-8F24-B867DE08DD54}"/>
              </a:ext>
            </a:extLst>
          </p:cNvPr>
          <p:cNvCxnSpPr>
            <a:cxnSpLocks/>
          </p:cNvCxnSpPr>
          <p:nvPr/>
        </p:nvCxnSpPr>
        <p:spPr>
          <a:xfrm>
            <a:off x="1115433" y="1817855"/>
            <a:ext cx="61207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ED320759-1E83-5D4A-9F5D-0C72D3144AE8}"/>
              </a:ext>
            </a:extLst>
          </p:cNvPr>
          <p:cNvCxnSpPr>
            <a:cxnSpLocks/>
          </p:cNvCxnSpPr>
          <p:nvPr/>
        </p:nvCxnSpPr>
        <p:spPr>
          <a:xfrm>
            <a:off x="4040949" y="5428620"/>
            <a:ext cx="0" cy="1174186"/>
          </a:xfrm>
          <a:prstGeom prst="line">
            <a:avLst/>
          </a:prstGeom>
          <a:ln w="142875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A21B5EDF-8977-4A4F-83E3-FA622B004C89}"/>
              </a:ext>
            </a:extLst>
          </p:cNvPr>
          <p:cNvCxnSpPr>
            <a:cxnSpLocks/>
          </p:cNvCxnSpPr>
          <p:nvPr/>
        </p:nvCxnSpPr>
        <p:spPr>
          <a:xfrm>
            <a:off x="4035869" y="4264594"/>
            <a:ext cx="0" cy="1174186"/>
          </a:xfrm>
          <a:prstGeom prst="line">
            <a:avLst/>
          </a:prstGeom>
          <a:ln w="1428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8A997E80-C952-EE48-8C6D-27614F9C3C21}"/>
              </a:ext>
            </a:extLst>
          </p:cNvPr>
          <p:cNvSpPr txBox="1"/>
          <p:nvPr/>
        </p:nvSpPr>
        <p:spPr>
          <a:xfrm>
            <a:off x="3017600" y="5582823"/>
            <a:ext cx="149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SafeAt</a:t>
            </a:r>
            <a:r>
              <a:rPr kumimoji="1" lang="en-US" altLang="zh-CN" dirty="0"/>
              <a:t>(b1,v1)</a:t>
            </a:r>
            <a:endParaRPr kumimoji="1"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542F01B-6252-F94E-B36E-643AC0E70DE4}"/>
              </a:ext>
            </a:extLst>
          </p:cNvPr>
          <p:cNvSpPr txBox="1"/>
          <p:nvPr/>
        </p:nvSpPr>
        <p:spPr>
          <a:xfrm>
            <a:off x="2849028" y="4641629"/>
            <a:ext cx="274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CannotVotBetween</a:t>
            </a:r>
            <a:r>
              <a:rPr kumimoji="1" lang="en-US" altLang="zh-CN" dirty="0"/>
              <a:t>(b1,b)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64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66</Words>
  <Application>Microsoft Macintosh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Huanqing Dong</dc:creator>
  <cp:lastModifiedBy>Huanqing Dong</cp:lastModifiedBy>
  <cp:revision>6</cp:revision>
  <dcterms:created xsi:type="dcterms:W3CDTF">2019-12-28T13:21:25Z</dcterms:created>
  <dcterms:modified xsi:type="dcterms:W3CDTF">2019-12-29T14:15:01Z</dcterms:modified>
</cp:coreProperties>
</file>