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406E0CD-22F4-4FEC-B950-E2D8C098264A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0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1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8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5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4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4FD5-C247-4E40-9EAD-9835CA5D0DD8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4D2E-DBAA-47FD-A5CC-B1A01AAC1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3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simplest API </a:t>
            </a:r>
            <a:r>
              <a:rPr lang="en-US" b="1" i="1" dirty="0"/>
              <a:t>ever</a:t>
            </a:r>
            <a:r>
              <a:rPr lang="en-US" b="1" dirty="0"/>
              <a:t> for your implementation of the HTTP Server Zia.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Vote for us, and you will not have to change anything in your server code.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It's so generic, so simple, so concise... that I turned into a cat. Meow~</a:t>
            </a:r>
            <a:endParaRPr lang="fr-FR" b="1" dirty="0"/>
          </a:p>
        </p:txBody>
      </p:sp>
      <p:pic>
        <p:nvPicPr>
          <p:cNvPr id="1026" name="Picture 2" descr="D:\Projets\ZIA\nyan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21" y="377774"/>
            <a:ext cx="45148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Differentes</a:t>
            </a:r>
            <a:r>
              <a:rPr lang="en-US" dirty="0" smtClean="0"/>
              <a:t> </a:t>
            </a:r>
            <a:r>
              <a:rPr lang="en-US" dirty="0" err="1" smtClean="0"/>
              <a:t>etape</a:t>
            </a:r>
            <a:r>
              <a:rPr lang="en-US" dirty="0" smtClean="0"/>
              <a:t> du </a:t>
            </a:r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requete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7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</TotalTime>
  <Words>9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Differentes etape du traitement d’une requete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becker_g</dc:creator>
  <cp:lastModifiedBy>becker_g</cp:lastModifiedBy>
  <cp:revision>3</cp:revision>
  <dcterms:created xsi:type="dcterms:W3CDTF">2012-03-15T20:33:35Z</dcterms:created>
  <dcterms:modified xsi:type="dcterms:W3CDTF">2012-03-15T21:00:10Z</dcterms:modified>
</cp:coreProperties>
</file>