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7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D3B6-58CC-4F7C-8E85-7D7C05ABFAB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DD63-8A27-4D27-905D-099D9FE8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37937"/>
            <a:ext cx="9144000" cy="587141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“Repository”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Main storage of the up and running everything (code, </a:t>
            </a:r>
            <a:r>
              <a:rPr lang="en-US" dirty="0" err="1" smtClean="0"/>
              <a:t>doccs</a:t>
            </a:r>
            <a:r>
              <a:rPr lang="en-US" dirty="0" smtClean="0"/>
              <a:t>, etc.) in source control</a:t>
            </a:r>
          </a:p>
          <a:p>
            <a:pPr lvl="1"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Branch”es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Contributors to the repository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 be as many as physical development environments (even if a number of those belong to only one person)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Initially starts with “cloning” a repo into its local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Works in local, “</a:t>
            </a:r>
            <a:r>
              <a:rPr lang="en-US" dirty="0" err="1" smtClean="0"/>
              <a:t>push”es</a:t>
            </a:r>
            <a:r>
              <a:rPr lang="en-US" dirty="0" smtClean="0"/>
              <a:t> into repo when ready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“Master” branch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original branch that owns the repository </a:t>
            </a:r>
          </a:p>
        </p:txBody>
      </p:sp>
    </p:spTree>
    <p:extLst>
      <p:ext uri="{BB962C8B-B14F-4D97-AF65-F5344CB8AC3E}">
        <p14:creationId xmlns:p14="http://schemas.microsoft.com/office/powerpoint/2010/main" val="14288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832" y="1556084"/>
            <a:ext cx="9144000" cy="434741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Commit\ “Stage” to “Commit”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Assign the modified local copies for being committed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Commit\ “Commit”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Assign “staged” changes as ready to be “</a:t>
            </a:r>
            <a:r>
              <a:rPr lang="en-US" dirty="0" err="1" smtClean="0"/>
              <a:t>push”ed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Remote\ “Push” to Repository (Remote)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Send your committed changes to the “master”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Note that your changes still are not added to the repository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\ “Create “Pull” Request”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Meaning: “I have some modifications and I have sent them to repository. Please pull, test, and approve/reject those changes”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Fuse of the repo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3474" y="617621"/>
            <a:ext cx="9144000" cy="93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Users (Branches)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97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47537"/>
            <a:ext cx="9144000" cy="425115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smtClean="0"/>
              <a:t>tests of “</a:t>
            </a:r>
            <a:r>
              <a:rPr lang="en-US" dirty="0" err="1" smtClean="0"/>
              <a:t>pull”ed</a:t>
            </a:r>
            <a:r>
              <a:rPr lang="en-US" dirty="0" smtClean="0"/>
              <a:t> modifications NOT successful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If successful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Merge to the repo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Remind branches to “fetch” the latest repo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3474" y="617621"/>
            <a:ext cx="9144000" cy="93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Master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23474" y="3773905"/>
            <a:ext cx="9144000" cy="58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Users (Branches)</a:t>
            </a:r>
            <a:endParaRPr lang="en-US" sz="3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4355432"/>
            <a:ext cx="9144000" cy="183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Remote\ “Fetch” from origin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Get the latest version to your branch in order to be merged into your local copy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Merge\ “Local Merge”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Merge your local with the fetched latest version of repo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4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47537"/>
            <a:ext cx="9144000" cy="242636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Intuitive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Easy-to-daily-use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do not have to deal with it except weekly/biweekly, or whatever push/pull periods. i.e. work in your regular local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Handles “conflicting” merges very efficiently, “</a:t>
            </a:r>
            <a:r>
              <a:rPr lang="en-US" dirty="0" err="1" smtClean="0"/>
              <a:t>unconflicting</a:t>
            </a:r>
            <a:r>
              <a:rPr lang="en-US" dirty="0" smtClean="0"/>
              <a:t>” merges with no effort in just seconds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3474" y="617621"/>
            <a:ext cx="9144000" cy="93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Strengths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23474" y="4213057"/>
            <a:ext cx="9144000" cy="58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Weakness</a:t>
            </a:r>
            <a:endParaRPr lang="en-US" sz="3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4794584"/>
            <a:ext cx="9144000" cy="183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Was not good at conflicting MS Office Word documents few years ago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Should test it again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Git/Github</vt:lpstr>
      <vt:lpstr>PowerPoint Presentation</vt:lpstr>
      <vt:lpstr>PowerPoint Presentation</vt:lpstr>
      <vt:lpstr>PowerPoint Presentation</vt:lpstr>
      <vt:lpstr>PowerPoint Presentation</vt:lpstr>
    </vt:vector>
  </TitlesOfParts>
  <Company>Mississippi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Orhan Eroglu</dc:creator>
  <cp:lastModifiedBy>Orhan Eroglu</cp:lastModifiedBy>
  <cp:revision>11</cp:revision>
  <dcterms:created xsi:type="dcterms:W3CDTF">2018-03-27T14:46:42Z</dcterms:created>
  <dcterms:modified xsi:type="dcterms:W3CDTF">2018-03-27T15:20:01Z</dcterms:modified>
</cp:coreProperties>
</file>